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3" r:id="rId4"/>
    <p:sldId id="274" r:id="rId5"/>
    <p:sldId id="272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DE8-E432-417A-83BC-27A8F368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8E037-AB74-4BE5-A443-CD58B9EE8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4C0D-3FD8-4B64-B0DE-6C4D40FE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E83F2-B4A8-4731-8C49-055851CD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EB1B4-2B6D-488D-B88A-B2127DF6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280B9-A461-4FA4-B7E8-29E6DBC3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7567F-4D9B-4084-83DC-BA89D4E70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BD5F-5FAD-4435-B172-0B50524F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7271-723E-4FF8-9B53-97A43E0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F860C-8BB2-48F4-A922-0F3501DD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2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1473C-79AA-45E1-9CB8-36F3ADD10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B9772-EC55-490D-BA8C-62F103229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FA0D-2878-4E39-9309-97B2F565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C46FF-4961-437F-9796-C9EB49B0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DD00-E323-48D0-965F-D69D4EBE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2722-BC0A-410F-B64C-0BD4A9EB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CE23C-A0E2-4516-9867-2BA12B08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26C2-EB80-4555-98CC-6315BA8F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09289-568D-4730-B3B4-F93BFF5D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BD06-5661-4947-8350-63B17409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5D66-37A8-4F36-8F56-05ECFE8C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D900-EFEC-4302-BDA4-F4FAE67E0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7EA6-D0D0-48A9-876C-1C110411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9576-9040-4F25-893D-FBFF1BB9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DFAF-355F-408B-A9E0-B60CD800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5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E9AB-B4D9-4997-9E40-4570823E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B18D-B2A1-449A-BC92-3FB39C8D0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4D566-8F0B-4AC2-A669-431BF6C6E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90FCB-A07E-43A0-BA2B-E6F09D0F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9802-9235-4467-B748-315C9F2D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0F25-A900-4EB1-870F-E10E0E7C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2D1A-916D-45C2-ADF0-3FF69877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FDCEA-2ECF-4A2F-9F1A-15F3A170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EE6E5-2B76-4430-BC80-663E1948C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D1C2F-9879-4AB3-87DA-5ACFAAA6E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C314F-B138-4A6C-8704-C9B5BE519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18792-2EEA-4DD2-AC79-4BF6BBE8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EBBB0-3CB7-43DB-BEDB-1BA8F1C5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A9A34-ADBF-4AEA-A6E2-BDFC1D9D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C26-64A6-47FA-B869-D23D155A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E00E7-E0F4-46E4-BD4C-17ED8B68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E29245-FE96-4F98-932E-414F2D1B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C3CE5-72B9-493E-BE03-37FA3211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7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B00AC-5D47-460A-8518-7CB4153A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FD252-371D-4B82-B38F-52574DD7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134C-1093-45DD-99EC-52FEFA73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E9B-41A1-4A79-BA76-D0B9A2B2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48B4-B75D-40AE-B2AF-0A0717184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1D799-7AE5-4163-9FFA-273435F8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4B70-BB66-420A-A152-B60C0C4C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0203B-2887-4F41-823E-EEB60BB0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8942-AED5-419B-9D94-22975B1E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AD19-7F98-46C5-A504-6B7E59C5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BF21D-61B2-4529-8610-FF1A46B1E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2510-F4A1-4694-B8A3-C9096DBE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5A3B-2898-4635-BFB6-17F8C48A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8A471-C88D-4582-966B-CE8FB5CD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638C-F4B9-4DF9-9C78-1FB7B03D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A9592-FA59-4932-8165-3844EB14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1D3AC-0728-48EE-B7A4-6DD0BC6E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4DD9-A6B5-47B6-9461-0C3E4B44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5D9E2-F313-4C23-B14E-701FA3B5A84C}" type="datetimeFigureOut">
              <a:rPr lang="en-US" smtClean="0"/>
              <a:t>27/08/2024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C164-A8E8-484C-A39A-BF52F016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73A4-92A3-4D61-B07A-D44B61045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460EC-8E06-4DFE-B542-A0191436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2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AB2E-0A34-448D-8373-37A876257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47C2B-2E5C-4309-82AD-C66AEA13E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0B12-C209-4DDF-8D36-B2B3911D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8EFD-F31C-4CBF-980E-CDB0ECED6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39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FC61-FEAB-4B0A-8FE4-D8434603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9776-9C7C-418B-AB21-624BF762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6307-8407-42B5-80BA-0C4E72D5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821-68CA-4E8F-B83F-A9546C69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5AEF-DFB4-441D-B42C-9A93D85E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770E-B855-46AB-A54E-FF87DC88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8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78CD-EA79-4B0D-873B-AD357412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3589-EE30-4DB6-AFA9-2DE0E598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8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2503-4D30-4D85-A20E-1C6E38A94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8C7A8-2A7F-49AA-B3CC-C4CCC8F8E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EC45-7D9F-46E9-80EB-E40C660F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CEE6-CFCB-42BE-907E-51FD405E9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44F7-9A4B-4384-8A12-0A054B4A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50D3-CC7A-48C9-8240-F0B048E2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55D7-4D20-4B3F-8EB5-F784E8D5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DED8-432A-43DA-9E0B-7596FC498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90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00BC-76CE-4025-A8AE-834A046E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9599-1427-4AD8-BACD-CE3504C7A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A268-2C7A-4F1D-954D-B43F9E615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42" y="120666"/>
            <a:ext cx="4811697" cy="502250"/>
          </a:xfrm>
        </p:spPr>
        <p:txBody>
          <a:bodyPr>
            <a:normAutofit fontScale="90000"/>
          </a:bodyPr>
          <a:lstStyle/>
          <a:p>
            <a:r>
              <a:rPr lang="en-US"/>
              <a:t>Tạo và mở  File  dự án.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F3398-916B-4018-92BC-3A710075A035}"/>
              </a:ext>
            </a:extLst>
          </p:cNvPr>
          <p:cNvSpPr txBox="1"/>
          <p:nvPr/>
        </p:nvSpPr>
        <p:spPr>
          <a:xfrm>
            <a:off x="656948" y="836889"/>
            <a:ext cx="307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L</a:t>
            </a:r>
            <a:r>
              <a:rPr lang="vi-VN"/>
              <a:t>ư</a:t>
            </a:r>
            <a:r>
              <a:rPr lang="en-US"/>
              <a:t>u File chứa nhiều Layer.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DA10C-47F3-4481-A43C-640406DE31B6}"/>
              </a:ext>
            </a:extLst>
          </p:cNvPr>
          <p:cNvSpPr txBox="1"/>
          <p:nvPr/>
        </p:nvSpPr>
        <p:spPr>
          <a:xfrm>
            <a:off x="5184560" y="1206221"/>
            <a:ext cx="67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Lưu toàn bộ các Layer </a:t>
            </a:r>
            <a:r>
              <a:rPr lang="en-US"/>
              <a:t>đang thao tác sẽ có định dạng đuôi File là  “psd” ==</a:t>
            </a:r>
            <a:r>
              <a:rPr lang="en-US">
                <a:sym typeface="Wingdings" panose="05000000000000000000" pitchFamily="2" charset="2"/>
              </a:rPr>
              <a:t> Tiện cho việc chỉnh sửa sau này.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47847B-E4C7-44C5-AE20-3586F379CCBD}"/>
              </a:ext>
            </a:extLst>
          </p:cNvPr>
          <p:cNvCxnSpPr>
            <a:cxnSpLocks/>
          </p:cNvCxnSpPr>
          <p:nvPr/>
        </p:nvCxnSpPr>
        <p:spPr>
          <a:xfrm flipV="1">
            <a:off x="3808520" y="622917"/>
            <a:ext cx="1296140" cy="39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142EE-BA24-4048-A6BE-0A7FEE8EFBD3}"/>
              </a:ext>
            </a:extLst>
          </p:cNvPr>
          <p:cNvCxnSpPr>
            <a:cxnSpLocks/>
          </p:cNvCxnSpPr>
          <p:nvPr/>
        </p:nvCxnSpPr>
        <p:spPr>
          <a:xfrm>
            <a:off x="3808520" y="1021555"/>
            <a:ext cx="1296140" cy="38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661AA8-6F7B-4ECF-BD36-A7772C48E741}"/>
              </a:ext>
            </a:extLst>
          </p:cNvPr>
          <p:cNvSpPr txBox="1"/>
          <p:nvPr/>
        </p:nvSpPr>
        <p:spPr>
          <a:xfrm>
            <a:off x="5184560" y="329953"/>
            <a:ext cx="670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l</a:t>
            </a:r>
            <a:r>
              <a:rPr lang="vi-VN"/>
              <a:t>ư</a:t>
            </a:r>
            <a:r>
              <a:rPr lang="en-US"/>
              <a:t>u hình hoàn chỉnh sau khi chỉnh sửa( hình đã gộp tất cả các Layer), ví dụ các định dạng File “ JPEG, PNJ,…..”.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9655A2-4734-42C4-AB8B-67FA3C90DCE5}"/>
              </a:ext>
            </a:extLst>
          </p:cNvPr>
          <p:cNvSpPr txBox="1"/>
          <p:nvPr/>
        </p:nvSpPr>
        <p:spPr>
          <a:xfrm>
            <a:off x="631794" y="1994195"/>
            <a:ext cx="109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CÁCH L</a:t>
            </a:r>
            <a:r>
              <a:rPr lang="vi-VN"/>
              <a:t>Ư</a:t>
            </a:r>
            <a:r>
              <a:rPr lang="en-US"/>
              <a:t>U TOÀN BỘ LAYER: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BF5644-CB6B-47A0-A056-D20827AF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2359488"/>
            <a:ext cx="5779363" cy="42048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12E019-614C-4789-9EFB-5BBD3CDE7F07}"/>
              </a:ext>
            </a:extLst>
          </p:cNvPr>
          <p:cNvSpPr txBox="1"/>
          <p:nvPr/>
        </p:nvSpPr>
        <p:spPr>
          <a:xfrm>
            <a:off x="3287697" y="3362109"/>
            <a:ext cx="266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File --</a:t>
            </a:r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Save hoặc Save As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58D280-C653-4A46-912E-6F5E5A2B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84" y="3117390"/>
            <a:ext cx="3924848" cy="109552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E9BC4C-31C4-41E2-B9F2-EA1503E811E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885895" y="3665154"/>
            <a:ext cx="1954389" cy="6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37C704-B272-4A9A-B691-E96A6911DC49}"/>
              </a:ext>
            </a:extLst>
          </p:cNvPr>
          <p:cNvSpPr txBox="1"/>
          <p:nvPr/>
        </p:nvSpPr>
        <p:spPr>
          <a:xfrm>
            <a:off x="7805512" y="2508787"/>
            <a:ext cx="3924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Lưu d</a:t>
            </a:r>
            <a:r>
              <a:rPr lang="vi-VN"/>
              <a:t>ư</a:t>
            </a:r>
            <a:r>
              <a:rPr lang="en-US"/>
              <a:t>ới định dạng File “ .psd” để l</a:t>
            </a:r>
            <a:r>
              <a:rPr lang="vi-VN"/>
              <a:t>ư</a:t>
            </a:r>
            <a:r>
              <a:rPr lang="en-US"/>
              <a:t>u đ</a:t>
            </a:r>
            <a:r>
              <a:rPr lang="vi-VN"/>
              <a:t>ư</a:t>
            </a:r>
            <a:r>
              <a:rPr lang="en-US"/>
              <a:t>ợc toàn bộ các Layer.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3EB2D0-3DDE-4AB6-8E5C-8E9A4F2E0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262" y="5163731"/>
            <a:ext cx="4113944" cy="153373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1DA620-BF09-4F57-9EF8-370FBF7C5918}"/>
              </a:ext>
            </a:extLst>
          </p:cNvPr>
          <p:cNvCxnSpPr/>
          <p:nvPr/>
        </p:nvCxnSpPr>
        <p:spPr>
          <a:xfrm flipH="1">
            <a:off x="8975324" y="4212918"/>
            <a:ext cx="310719" cy="9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FBD0F6-373F-458F-BAAD-140E4C05E14E}"/>
              </a:ext>
            </a:extLst>
          </p:cNvPr>
          <p:cNvSpPr txBox="1"/>
          <p:nvPr/>
        </p:nvSpPr>
        <p:spPr>
          <a:xfrm>
            <a:off x="9503234" y="4461896"/>
            <a:ext cx="213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Nhấn “ OK”</a:t>
            </a:r>
          </a:p>
        </p:txBody>
      </p:sp>
    </p:spTree>
    <p:extLst>
      <p:ext uri="{BB962C8B-B14F-4D97-AF65-F5344CB8AC3E}">
        <p14:creationId xmlns:p14="http://schemas.microsoft.com/office/powerpoint/2010/main" val="422114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E45F-D043-4E19-A843-FD557115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8" y="109233"/>
            <a:ext cx="5873318" cy="512361"/>
          </a:xfrm>
        </p:spPr>
        <p:txBody>
          <a:bodyPr>
            <a:normAutofit fontScale="90000"/>
          </a:bodyPr>
          <a:lstStyle/>
          <a:p>
            <a:r>
              <a:rPr lang="en-US"/>
              <a:t>-Chức năng “ Save As”: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610F0-2844-43A3-BD6A-B742AFA7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4" y="1386811"/>
            <a:ext cx="8563254" cy="53025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03E5E-C74A-419F-AC27-C6C76F17752D}"/>
              </a:ext>
            </a:extLst>
          </p:cNvPr>
          <p:cNvSpPr txBox="1"/>
          <p:nvPr/>
        </p:nvSpPr>
        <p:spPr>
          <a:xfrm>
            <a:off x="284085" y="681037"/>
            <a:ext cx="1154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Khi 1 File đã đ</a:t>
            </a:r>
            <a:r>
              <a:rPr lang="vi-VN"/>
              <a:t>ư</a:t>
            </a:r>
            <a:r>
              <a:rPr lang="en-US"/>
              <a:t>ợc L</a:t>
            </a:r>
            <a:r>
              <a:rPr lang="vi-VN"/>
              <a:t>ư</a:t>
            </a:r>
            <a:r>
              <a:rPr lang="en-US"/>
              <a:t>u thì chức năng  “ Save As ” sẽ tạo ra một File mới giống File hiện tại, tạo ra một bản Copy của File hiện tại.</a:t>
            </a:r>
          </a:p>
        </p:txBody>
      </p:sp>
    </p:spTree>
    <p:extLst>
      <p:ext uri="{BB962C8B-B14F-4D97-AF65-F5344CB8AC3E}">
        <p14:creationId xmlns:p14="http://schemas.microsoft.com/office/powerpoint/2010/main" val="211329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33FC18-A771-48AA-A68A-45447BA4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3" y="275321"/>
            <a:ext cx="3651242" cy="17132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7BA8A1-34EE-4D7B-8F0B-27B4E9CC521E}"/>
              </a:ext>
            </a:extLst>
          </p:cNvPr>
          <p:cNvCxnSpPr>
            <a:cxnSpLocks/>
          </p:cNvCxnSpPr>
          <p:nvPr/>
        </p:nvCxnSpPr>
        <p:spPr>
          <a:xfrm>
            <a:off x="2831977" y="399495"/>
            <a:ext cx="2894120" cy="11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FB47A2-29EF-4E81-A1B7-E74FE8144C83}"/>
              </a:ext>
            </a:extLst>
          </p:cNvPr>
          <p:cNvSpPr txBox="1"/>
          <p:nvPr/>
        </p:nvSpPr>
        <p:spPr>
          <a:xfrm>
            <a:off x="5726097" y="275321"/>
            <a:ext cx="588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File có sự thay đổi nh</a:t>
            </a:r>
            <a:r>
              <a:rPr lang="vi-VN"/>
              <a:t>ư</a:t>
            </a:r>
            <a:r>
              <a:rPr lang="en-US"/>
              <a:t>ng ch</a:t>
            </a:r>
            <a:r>
              <a:rPr lang="vi-VN"/>
              <a:t>ư</a:t>
            </a:r>
            <a:r>
              <a:rPr lang="en-US"/>
              <a:t>a đ</a:t>
            </a:r>
            <a:r>
              <a:rPr lang="vi-VN"/>
              <a:t>ư</a:t>
            </a:r>
            <a:r>
              <a:rPr lang="en-US"/>
              <a:t>ợc lưu lại --</a:t>
            </a:r>
            <a:r>
              <a:rPr lang="en-US">
                <a:sym typeface="Wingdings" panose="05000000000000000000" pitchFamily="2" charset="2"/>
              </a:rPr>
              <a:t> Nhấn “ Ctrl +S” để l</a:t>
            </a:r>
            <a:r>
              <a:rPr lang="vi-VN">
                <a:sym typeface="Wingdings" panose="05000000000000000000" pitchFamily="2" charset="2"/>
              </a:rPr>
              <a:t>ư</a:t>
            </a:r>
            <a:r>
              <a:rPr lang="en-US">
                <a:sym typeface="Wingdings" panose="05000000000000000000" pitchFamily="2" charset="2"/>
              </a:rPr>
              <a:t>u lại sự thay đổi.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A639AE-D489-4331-8641-485D9C206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8" y="2311550"/>
            <a:ext cx="4601217" cy="44487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25A19F-2FEE-4A5A-AECC-E37FABF73B90}"/>
              </a:ext>
            </a:extLst>
          </p:cNvPr>
          <p:cNvCxnSpPr>
            <a:cxnSpLocks/>
          </p:cNvCxnSpPr>
          <p:nvPr/>
        </p:nvCxnSpPr>
        <p:spPr>
          <a:xfrm flipV="1">
            <a:off x="4607511" y="2459115"/>
            <a:ext cx="1118586" cy="246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6D56CE-C280-4F76-BA2F-3AB52BEF6228}"/>
              </a:ext>
            </a:extLst>
          </p:cNvPr>
          <p:cNvSpPr txBox="1"/>
          <p:nvPr/>
        </p:nvSpPr>
        <p:spPr>
          <a:xfrm>
            <a:off x="5814874" y="2121763"/>
            <a:ext cx="618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Chức năng tải hình ảnh lên trên Web , trang mạng XH: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F81BC8-0D0C-4B64-B0E9-24387E283871}"/>
              </a:ext>
            </a:extLst>
          </p:cNvPr>
          <p:cNvSpPr txBox="1"/>
          <p:nvPr/>
        </p:nvSpPr>
        <p:spPr>
          <a:xfrm>
            <a:off x="5362113" y="3764132"/>
            <a:ext cx="663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l</a:t>
            </a:r>
            <a:r>
              <a:rPr lang="vi-VN"/>
              <a:t>ư</a:t>
            </a:r>
            <a:r>
              <a:rPr lang="en-US"/>
              <a:t>u File ảnh với định dạng riêng để có thể Up lên trên mạng XH.</a:t>
            </a:r>
          </a:p>
        </p:txBody>
      </p:sp>
    </p:spTree>
    <p:extLst>
      <p:ext uri="{BB962C8B-B14F-4D97-AF65-F5344CB8AC3E}">
        <p14:creationId xmlns:p14="http://schemas.microsoft.com/office/powerpoint/2010/main" val="36047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14F8-986B-4EAA-BA1C-44E63535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00A1-38F3-4200-B8DD-AB622E87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5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F3560-062F-4244-B1AC-29D68008616B}"/>
              </a:ext>
            </a:extLst>
          </p:cNvPr>
          <p:cNvSpPr txBox="1"/>
          <p:nvPr/>
        </p:nvSpPr>
        <p:spPr>
          <a:xfrm>
            <a:off x="275207" y="106532"/>
            <a:ext cx="9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Layer: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721C0-BC88-4131-8F88-EFFDD1B5A0EE}"/>
              </a:ext>
            </a:extLst>
          </p:cNvPr>
          <p:cNvSpPr txBox="1"/>
          <p:nvPr/>
        </p:nvSpPr>
        <p:spPr>
          <a:xfrm>
            <a:off x="435006" y="585926"/>
            <a:ext cx="819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Chọn Layer.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Di chuyển Layer.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A0EE1-7878-4CEC-A35F-111433DAC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1" y="2207409"/>
            <a:ext cx="10686601" cy="4544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BCD86-F97A-4E4B-A37D-7EA04188FFA0}"/>
              </a:ext>
            </a:extLst>
          </p:cNvPr>
          <p:cNvSpPr txBox="1"/>
          <p:nvPr/>
        </p:nvSpPr>
        <p:spPr>
          <a:xfrm>
            <a:off x="532660" y="1601589"/>
            <a:ext cx="8673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Di chuyển các Layer đ</a:t>
            </a:r>
            <a:r>
              <a:rPr lang="vi-VN"/>
              <a:t>ư</a:t>
            </a:r>
            <a:r>
              <a:rPr lang="en-US"/>
              <a:t>ợc chọn.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4FB43-CD38-43F5-B81F-62D9B089445E}"/>
              </a:ext>
            </a:extLst>
          </p:cNvPr>
          <p:cNvSpPr txBox="1"/>
          <p:nvPr/>
        </p:nvSpPr>
        <p:spPr>
          <a:xfrm>
            <a:off x="6096000" y="585926"/>
            <a:ext cx="222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Nhân đôi Layer.</a:t>
            </a:r>
          </a:p>
        </p:txBody>
      </p:sp>
    </p:spTree>
    <p:extLst>
      <p:ext uri="{BB962C8B-B14F-4D97-AF65-F5344CB8AC3E}">
        <p14:creationId xmlns:p14="http://schemas.microsoft.com/office/powerpoint/2010/main" val="401763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2243F-AE2C-4EFD-9662-BCDF82BF4100}"/>
              </a:ext>
            </a:extLst>
          </p:cNvPr>
          <p:cNvSpPr txBox="1"/>
          <p:nvPr/>
        </p:nvSpPr>
        <p:spPr>
          <a:xfrm>
            <a:off x="301842" y="186431"/>
            <a:ext cx="33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Copy Layer qua một File mới.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BD848-8A6F-4FD9-950A-332942747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16" y="837337"/>
            <a:ext cx="791638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1DA-0914-4A55-AFC7-00BA11DC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với GROUP.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2627-1C9E-41F6-930A-860E2A87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00659-ECF2-4ABD-BDB5-331D4C2D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71" y="1825625"/>
            <a:ext cx="2886478" cy="46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5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C8BB56-AE20-47F4-BBD6-2EE6A33A290E}"/>
              </a:ext>
            </a:extLst>
          </p:cNvPr>
          <p:cNvSpPr txBox="1"/>
          <p:nvPr/>
        </p:nvSpPr>
        <p:spPr>
          <a:xfrm>
            <a:off x="115410" y="115410"/>
            <a:ext cx="11825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Cliping Mask:</a:t>
            </a:r>
          </a:p>
        </p:txBody>
      </p:sp>
    </p:spTree>
    <p:extLst>
      <p:ext uri="{BB962C8B-B14F-4D97-AF65-F5344CB8AC3E}">
        <p14:creationId xmlns:p14="http://schemas.microsoft.com/office/powerpoint/2010/main" val="410512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269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Tạo và mở  File  dự án.</vt:lpstr>
      <vt:lpstr>-Chức năng “ Save As”:</vt:lpstr>
      <vt:lpstr>PowerPoint Presentation</vt:lpstr>
      <vt:lpstr>PowerPoint Presentation</vt:lpstr>
      <vt:lpstr>PowerPoint Presentation</vt:lpstr>
      <vt:lpstr>PowerPoint Presentation</vt:lpstr>
      <vt:lpstr>Thao tác với GROUP.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26</cp:revision>
  <dcterms:created xsi:type="dcterms:W3CDTF">2024-08-26T03:48:30Z</dcterms:created>
  <dcterms:modified xsi:type="dcterms:W3CDTF">2024-08-27T05:00:20Z</dcterms:modified>
</cp:coreProperties>
</file>