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27C89-C646-4AB8-B264-A20DDA8B254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9FB8A-3A6F-4BFF-AD79-CE379596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9FB8A-3A6F-4BFF-AD79-CE3795962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CC65-50FF-47A9-BBD3-37D3920885F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23B5-8E3A-4A48-90DC-93E00D99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59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 HIỆN TẠI ĐƠN GIẢN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4961"/>
            <a:ext cx="9144000" cy="367284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DÙNG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49"/>
            <a:ext cx="10515600" cy="5924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10489"/>
              </p:ext>
            </p:extLst>
          </p:nvPr>
        </p:nvGraphicFramePr>
        <p:xfrm>
          <a:off x="995681" y="1224765"/>
          <a:ext cx="10839270" cy="556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54"/>
                <a:gridCol w="2167854"/>
                <a:gridCol w="2167854"/>
                <a:gridCol w="2167854"/>
                <a:gridCol w="2167854"/>
              </a:tblGrid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ngữ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vấn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Wh</a:t>
                      </a:r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 +</a:t>
                      </a:r>
                      <a:r>
                        <a:rPr lang="en-US" baseline="0" dirty="0" smtClean="0"/>
                        <a:t> am +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+</a:t>
                      </a:r>
                      <a:r>
                        <a:rPr lang="en-US" baseline="0" dirty="0" smtClean="0"/>
                        <a:t> am + not + V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</a:t>
                      </a:r>
                      <a:r>
                        <a:rPr lang="en-US" baseline="0" dirty="0" smtClean="0"/>
                        <a:t> + S +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+</a:t>
                      </a:r>
                      <a:r>
                        <a:rPr lang="en-US" baseline="0" dirty="0" smtClean="0"/>
                        <a:t> are+ V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+</a:t>
                      </a:r>
                      <a:r>
                        <a:rPr lang="en-US" baseline="0" dirty="0" smtClean="0"/>
                        <a:t> are + not + V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Are + not &lt;=&gt; aren’t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+ S + V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Wh</a:t>
                      </a:r>
                      <a:r>
                        <a:rPr lang="en-US" baseline="0" dirty="0" smtClean="0"/>
                        <a:t> + are + S + V</a:t>
                      </a:r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 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 + is</a:t>
                      </a:r>
                      <a:r>
                        <a:rPr lang="en-US" baseline="0" dirty="0" smtClean="0"/>
                        <a:t> + V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+</a:t>
                      </a:r>
                      <a:r>
                        <a:rPr lang="en-US" baseline="0" dirty="0" smtClean="0"/>
                        <a:t> is+ not + V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is+ not &lt;=&gt; isn’t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+ S + V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Wh</a:t>
                      </a:r>
                      <a:r>
                        <a:rPr lang="en-US" baseline="0" dirty="0" smtClean="0"/>
                        <a:t> + is + S + V</a:t>
                      </a:r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49"/>
            <a:ext cx="10515600" cy="5924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39223"/>
              </p:ext>
            </p:extLst>
          </p:nvPr>
        </p:nvGraphicFramePr>
        <p:xfrm>
          <a:off x="995681" y="1224765"/>
          <a:ext cx="10839270" cy="556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54"/>
                <a:gridCol w="2167854"/>
                <a:gridCol w="2167854"/>
                <a:gridCol w="2167854"/>
                <a:gridCol w="2167854"/>
              </a:tblGrid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ngữ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vấn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Câu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hỏi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Wh</a:t>
                      </a:r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 + V (infinitive)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 + Don’t + V(</a:t>
                      </a:r>
                      <a:r>
                        <a:rPr lang="en-US" baseline="0" dirty="0" smtClean="0"/>
                        <a:t>infinitive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 + S + V</a:t>
                      </a:r>
                    </a:p>
                    <a:p>
                      <a:pPr algn="ctr"/>
                      <a:r>
                        <a:rPr lang="en-US" dirty="0" smtClean="0"/>
                        <a:t>Don’t +</a:t>
                      </a:r>
                      <a:r>
                        <a:rPr lang="en-US" baseline="0" dirty="0" smtClean="0"/>
                        <a:t> S </a:t>
                      </a:r>
                      <a:r>
                        <a:rPr lang="en-US" dirty="0" smtClean="0"/>
                        <a:t>+ V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Wh</a:t>
                      </a:r>
                      <a:r>
                        <a:rPr lang="en-US" baseline="0" dirty="0" smtClean="0"/>
                        <a:t> + Do/ Don’t + S + V (</a:t>
                      </a:r>
                      <a:r>
                        <a:rPr lang="en-US" baseline="0" dirty="0" smtClean="0"/>
                        <a:t>infinitive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 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 + V e/</a:t>
                      </a:r>
                      <a:r>
                        <a:rPr lang="en-US" dirty="0" err="1" smtClean="0"/>
                        <a:t>es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dirty="0" smtClean="0"/>
                        <a:t>Doesn’t + V (</a:t>
                      </a:r>
                      <a:r>
                        <a:rPr lang="en-US" baseline="0" dirty="0" smtClean="0"/>
                        <a:t>infinitive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 + S + V(</a:t>
                      </a:r>
                      <a:r>
                        <a:rPr lang="en-US" baseline="0" dirty="0" smtClean="0"/>
                        <a:t>infinitive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Doesn’t + S + V(</a:t>
                      </a:r>
                      <a:r>
                        <a:rPr lang="en-US" baseline="0" dirty="0" smtClean="0"/>
                        <a:t>infinitive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Wh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dirty="0" smtClean="0"/>
                        <a:t>Does 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dirty="0" smtClean="0"/>
                        <a:t>Doesn’t </a:t>
                      </a:r>
                      <a:r>
                        <a:rPr lang="en-US" baseline="0" dirty="0" smtClean="0"/>
                        <a:t>+ S + V (infinitive)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594"/>
            <a:ext cx="10515600" cy="57763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every + …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On, at, always, usually, often,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occasionally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hardly seldom, barely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never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o, x,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321</Words>
  <Application>Microsoft Office PowerPoint</Application>
  <PresentationFormat>Widescreen</PresentationFormat>
  <Paragraphs>94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THÌ HIỆN TẠI ĐƠN GIẢN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THÌ HIỆN TẠI ĐƠN GIẢN</dc:title>
  <dc:creator>Oanh Dang</dc:creator>
  <cp:lastModifiedBy>Oanh Dang</cp:lastModifiedBy>
  <cp:revision>73</cp:revision>
  <dcterms:created xsi:type="dcterms:W3CDTF">2019-11-27T03:27:24Z</dcterms:created>
  <dcterms:modified xsi:type="dcterms:W3CDTF">2019-11-27T04:21:58Z</dcterms:modified>
</cp:coreProperties>
</file>