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0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75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5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38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4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4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1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8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3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7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79DC-4F43-4546-A532-192D248D61D3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17AF4D-157E-46E5-AD06-60F2023D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1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119B-952E-41F3-86AC-C0581610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Design of Blue Graph</a:t>
            </a:r>
            <a:endParaRPr lang="zh-CN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679A9-E581-417E-90F3-5D87807D5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Richard.Dang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13C-5F53-44C9-9632-B33D7A9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Cloud-native Graph processing and storage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BECD-8F83-4067-B614-8BBCA8CB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Designed as distributed storage and Processing.</a:t>
            </a:r>
          </a:p>
          <a:p>
            <a:r>
              <a:rPr lang="en-US" altLang="zh-CN" dirty="0"/>
              <a:t>Isolation of computation and Storage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E22289-CE65-4308-954D-779D4301766D}"/>
              </a:ext>
            </a:extLst>
          </p:cNvPr>
          <p:cNvSpPr/>
          <p:nvPr/>
        </p:nvSpPr>
        <p:spPr>
          <a:xfrm>
            <a:off x="3737498" y="2157276"/>
            <a:ext cx="1615737" cy="4527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Vertex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94F88-25D8-4CC2-82E2-0BBDF71D8F60}"/>
              </a:ext>
            </a:extLst>
          </p:cNvPr>
          <p:cNvSpPr txBox="1"/>
          <p:nvPr/>
        </p:nvSpPr>
        <p:spPr>
          <a:xfrm>
            <a:off x="4631183" y="1786127"/>
            <a:ext cx="98246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AC5A7-CD86-47B8-A4FB-4D72DCE88DB7}"/>
              </a:ext>
            </a:extLst>
          </p:cNvPr>
          <p:cNvSpPr txBox="1"/>
          <p:nvPr/>
        </p:nvSpPr>
        <p:spPr>
          <a:xfrm>
            <a:off x="2758951" y="178612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{key : value}</a:t>
            </a:r>
            <a:endParaRPr lang="zh-CN" alt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5203A35-E60D-475B-A284-B733B74373D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438183" y="1669002"/>
            <a:ext cx="2299315" cy="714655"/>
          </a:xfrm>
          <a:prstGeom prst="curvedConnector3">
            <a:avLst>
              <a:gd name="adj1" fmla="val -12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FB77AD3-CB2E-4C10-9D07-7F141906D6EE}"/>
              </a:ext>
            </a:extLst>
          </p:cNvPr>
          <p:cNvCxnSpPr>
            <a:endCxn id="4" idx="2"/>
          </p:cNvCxnSpPr>
          <p:nvPr/>
        </p:nvCxnSpPr>
        <p:spPr>
          <a:xfrm flipV="1">
            <a:off x="790113" y="2383657"/>
            <a:ext cx="2947385" cy="767916"/>
          </a:xfrm>
          <a:prstGeom prst="curvedConnector3">
            <a:avLst>
              <a:gd name="adj1" fmla="val -3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B5E334A-79BB-491F-AF2D-554AFB1B563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15736" y="2383657"/>
            <a:ext cx="2121762" cy="1726704"/>
          </a:xfrm>
          <a:prstGeom prst="curvedConnector3">
            <a:avLst>
              <a:gd name="adj1" fmla="val -20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8486C7-8077-4124-840A-AF4BC072F646}"/>
              </a:ext>
            </a:extLst>
          </p:cNvPr>
          <p:cNvSpPr/>
          <p:nvPr/>
        </p:nvSpPr>
        <p:spPr>
          <a:xfrm>
            <a:off x="1615736" y="3906177"/>
            <a:ext cx="1615737" cy="4527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Vertex</a:t>
            </a:r>
            <a:endParaRPr lang="zh-CN" alt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A81F8AB-7ACE-46BF-9487-7D2305630910}"/>
              </a:ext>
            </a:extLst>
          </p:cNvPr>
          <p:cNvCxnSpPr>
            <a:stCxn id="4" idx="6"/>
          </p:cNvCxnSpPr>
          <p:nvPr/>
        </p:nvCxnSpPr>
        <p:spPr>
          <a:xfrm flipV="1">
            <a:off x="5353235" y="656948"/>
            <a:ext cx="3888419" cy="1726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F632CE0-8FF1-432B-A6E5-7FEA2C13C163}"/>
              </a:ext>
            </a:extLst>
          </p:cNvPr>
          <p:cNvSpPr/>
          <p:nvPr/>
        </p:nvSpPr>
        <p:spPr>
          <a:xfrm>
            <a:off x="9241654" y="452764"/>
            <a:ext cx="1615737" cy="4527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Vertex</a:t>
            </a:r>
            <a:endParaRPr lang="zh-CN" alt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CE9AC9-2A78-4A1C-B3CC-E629ACBC6E17}"/>
              </a:ext>
            </a:extLst>
          </p:cNvPr>
          <p:cNvSpPr/>
          <p:nvPr/>
        </p:nvSpPr>
        <p:spPr>
          <a:xfrm>
            <a:off x="9241653" y="4733280"/>
            <a:ext cx="1615737" cy="4527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Vertex</a:t>
            </a:r>
            <a:endParaRPr lang="zh-CN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105C42-1670-4A88-BA6A-56F931461719}"/>
              </a:ext>
            </a:extLst>
          </p:cNvPr>
          <p:cNvSpPr/>
          <p:nvPr/>
        </p:nvSpPr>
        <p:spPr>
          <a:xfrm>
            <a:off x="9197265" y="2927412"/>
            <a:ext cx="1615737" cy="4527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Vertex</a:t>
            </a:r>
            <a:endParaRPr lang="zh-CN" alt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B77A8DF-042E-4ECC-9054-18A8C4EFF0D9}"/>
              </a:ext>
            </a:extLst>
          </p:cNvPr>
          <p:cNvCxnSpPr>
            <a:stCxn id="4" idx="6"/>
            <a:endCxn id="25" idx="0"/>
          </p:cNvCxnSpPr>
          <p:nvPr/>
        </p:nvCxnSpPr>
        <p:spPr>
          <a:xfrm>
            <a:off x="5353235" y="2383657"/>
            <a:ext cx="4651899" cy="5437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6135E67-0D0D-412A-9C9C-1EBFB81192E2}"/>
              </a:ext>
            </a:extLst>
          </p:cNvPr>
          <p:cNvCxnSpPr>
            <a:stCxn id="4" idx="6"/>
            <a:endCxn id="24" idx="0"/>
          </p:cNvCxnSpPr>
          <p:nvPr/>
        </p:nvCxnSpPr>
        <p:spPr>
          <a:xfrm>
            <a:off x="5353235" y="2383657"/>
            <a:ext cx="4696287" cy="23496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73D309-E0F3-4E49-8E73-C491BF36FE28}"/>
              </a:ext>
            </a:extLst>
          </p:cNvPr>
          <p:cNvSpPr txBox="1"/>
          <p:nvPr/>
        </p:nvSpPr>
        <p:spPr>
          <a:xfrm>
            <a:off x="6471306" y="118392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{key : value}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EAACF3-4427-4EEE-8D51-BC8E356898B9}"/>
              </a:ext>
            </a:extLst>
          </p:cNvPr>
          <p:cNvSpPr txBox="1"/>
          <p:nvPr/>
        </p:nvSpPr>
        <p:spPr>
          <a:xfrm>
            <a:off x="10576264" y="2742746"/>
            <a:ext cx="98246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25D74B1-88BC-4462-A7E0-4F6825C8848A}"/>
              </a:ext>
            </a:extLst>
          </p:cNvPr>
          <p:cNvCxnSpPr>
            <a:stCxn id="20" idx="6"/>
            <a:endCxn id="24" idx="0"/>
          </p:cNvCxnSpPr>
          <p:nvPr/>
        </p:nvCxnSpPr>
        <p:spPr>
          <a:xfrm>
            <a:off x="3231473" y="4132558"/>
            <a:ext cx="6818049" cy="600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EC606CB-402C-4DCB-A737-86F6F39A03DA}"/>
              </a:ext>
            </a:extLst>
          </p:cNvPr>
          <p:cNvCxnSpPr>
            <a:stCxn id="24" idx="4"/>
            <a:endCxn id="20" idx="4"/>
          </p:cNvCxnSpPr>
          <p:nvPr/>
        </p:nvCxnSpPr>
        <p:spPr>
          <a:xfrm rot="5400000" flipH="1">
            <a:off x="5823012" y="959532"/>
            <a:ext cx="827103" cy="7625917"/>
          </a:xfrm>
          <a:prstGeom prst="curvedConnector3">
            <a:avLst>
              <a:gd name="adj1" fmla="val -27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7C2FF3E-696A-41AD-BF6D-44F32D3DD1FF}"/>
              </a:ext>
            </a:extLst>
          </p:cNvPr>
          <p:cNvCxnSpPr>
            <a:stCxn id="24" idx="6"/>
            <a:endCxn id="25" idx="4"/>
          </p:cNvCxnSpPr>
          <p:nvPr/>
        </p:nvCxnSpPr>
        <p:spPr>
          <a:xfrm flipH="1" flipV="1">
            <a:off x="10005134" y="3380173"/>
            <a:ext cx="852256" cy="1579488"/>
          </a:xfrm>
          <a:prstGeom prst="curvedConnector4">
            <a:avLst>
              <a:gd name="adj1" fmla="val -26823"/>
              <a:gd name="adj2" fmla="val 57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9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C9E-F3FC-4D25-AE40-248212B2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C839-B344-4BEF-8449-C40E6CA5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Monitor cluster allocate the vertex and edge ID. Monitor cluster is designed as high available.</a:t>
            </a:r>
          </a:p>
          <a:p>
            <a:r>
              <a:rPr lang="en-US" altLang="zh-CN" dirty="0"/>
              <a:t>Vertex Primary key is used key stored in </a:t>
            </a:r>
            <a:r>
              <a:rPr lang="en-US" altLang="zh-CN" dirty="0" err="1"/>
              <a:t>Rocksdb</a:t>
            </a:r>
            <a:r>
              <a:rPr lang="en-US" altLang="zh-CN" dirty="0"/>
              <a:t>. The values include the vertex ID, also!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595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77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Design of Blue Graph</vt:lpstr>
      <vt:lpstr>Cloud-native Graph processing and storage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Blue Graph</dc:title>
  <dc:creator>Dang Richard</dc:creator>
  <cp:lastModifiedBy>Dang Richard</cp:lastModifiedBy>
  <cp:revision>6</cp:revision>
  <dcterms:created xsi:type="dcterms:W3CDTF">2019-06-27T12:29:50Z</dcterms:created>
  <dcterms:modified xsi:type="dcterms:W3CDTF">2019-06-27T14:07:23Z</dcterms:modified>
</cp:coreProperties>
</file>