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8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8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89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6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344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67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85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9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45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8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12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77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2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78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8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0365-7F13-481B-97E0-E813E46E1250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1D3176-B90E-4A12-8B2E-A6CADA48A4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482F-A3B3-4CC5-9195-53348A54C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Raft Introduction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062F8-ED40-4F24-9C42-03B611B32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Dang </a:t>
            </a:r>
            <a:r>
              <a:rPr lang="en-US" altLang="zh-CN" dirty="0" err="1"/>
              <a:t>Zhonghua</a:t>
            </a:r>
            <a:endParaRPr lang="en-US" altLang="zh-CN" dirty="0"/>
          </a:p>
          <a:p>
            <a:pPr algn="ctr"/>
            <a:r>
              <a:rPr lang="en-US" altLang="zh-CN" dirty="0"/>
              <a:t>2019-05-31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01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1228-3DFD-49BF-A9D9-AAAE4417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0376-190F-4DAB-8665-2D46AB2E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Term acts as logical clock, and they allow servers to detect obsolete information such as stale leaders. Each server stores a current term number, which increases monotonically over time.</a:t>
            </a:r>
          </a:p>
          <a:p>
            <a:r>
              <a:rPr lang="en-US" altLang="zh-CN" dirty="0"/>
              <a:t>Current terms are exchanged whenever servers communicate; if one server’s current term is smaller than the other’s, then it updates its current term to the larger value. If a candidate or leader discovers that its term is out of date, it immediately reverts to follower state. If a server receives a request with a stale term number, it rejects the request.</a:t>
            </a:r>
          </a:p>
          <a:p>
            <a:pPr lvl="1"/>
            <a:r>
              <a:rPr lang="en-US" altLang="zh-CN" dirty="0"/>
              <a:t>This means these states are ONLY with in one term.</a:t>
            </a:r>
          </a:p>
          <a:p>
            <a:pPr lvl="1"/>
            <a:r>
              <a:rPr lang="en-US" altLang="zh-CN" dirty="0"/>
              <a:t>Message Types: Vote message and append log message which also used to heartbeat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05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6302-CA31-4728-AA64-330C1980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Raft Leader Election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2DA0-D681-40A2-A282-357D14E0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228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4754-DB84-4512-9015-B04D696D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Log Replication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DCA9-89CE-4F95-BC69-3CA17409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Leader append client command into local log files.</a:t>
            </a:r>
          </a:p>
          <a:p>
            <a:r>
              <a:rPr lang="en-US" altLang="zh-CN" dirty="0"/>
              <a:t>Send the new log entries t other servers within the cluster.</a:t>
            </a:r>
          </a:p>
          <a:p>
            <a:r>
              <a:rPr lang="en-US" altLang="zh-CN" dirty="0"/>
              <a:t>A log entry is committed once the leader that created the entry has replicated it on a majority of the servers. This also commits all preceding entries in the leader’s log, including entries created by previous leaders. There are subtleties when apply rule after leader change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06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F610-E69F-40DA-87FA-0BC31B44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8434-6B76-4089-A9E2-793A6ADD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31689"/>
          </a:xfrm>
        </p:spPr>
        <p:txBody>
          <a:bodyPr>
            <a:normAutofit/>
          </a:bodyPr>
          <a:lstStyle/>
          <a:p>
            <a:r>
              <a:rPr lang="en-US" altLang="zh-CN" dirty="0"/>
              <a:t>Raft is one kind of consensus algorithm which means in 2f+1 server cluster, it can allow at most f server failure concurrently. This algorithm is used to reliable system/high availability.</a:t>
            </a:r>
          </a:p>
          <a:p>
            <a:r>
              <a:rPr lang="en-US" altLang="zh-CN" dirty="0"/>
              <a:t>Raft is easy-understandable version of (Multi-) </a:t>
            </a:r>
            <a:r>
              <a:rPr lang="en-US" altLang="zh-CN" dirty="0" err="1"/>
              <a:t>Paxos</a:t>
            </a:r>
            <a:endParaRPr lang="en-US" altLang="zh-CN" dirty="0"/>
          </a:p>
          <a:p>
            <a:r>
              <a:rPr lang="en-US" altLang="zh-CN" dirty="0" err="1"/>
              <a:t>Paxos</a:t>
            </a:r>
            <a:r>
              <a:rPr lang="en-US" altLang="zh-CN" dirty="0"/>
              <a:t> series algorithm use the mode of “Replicated State Machine”: One set of servers, if all of these servers’ state is the identical initially, then apply identical operation in the same order, all servers will be reach the same state.</a:t>
            </a:r>
          </a:p>
          <a:p>
            <a:r>
              <a:rPr lang="en-US" altLang="zh-CN" dirty="0"/>
              <a:t>Replicate State Machine is used to solve various fault tolerance in distribute system.</a:t>
            </a:r>
          </a:p>
          <a:p>
            <a:r>
              <a:rPr lang="en-US" altLang="zh-CN" dirty="0"/>
              <a:t>Replicate State Machines are always implemented by </a:t>
            </a:r>
            <a:r>
              <a:rPr lang="en-US" altLang="zh-CN" dirty="0">
                <a:solidFill>
                  <a:srgbClr val="00B050"/>
                </a:solidFill>
              </a:rPr>
              <a:t>Replicated log</a:t>
            </a:r>
            <a:br>
              <a:rPr lang="en-US" altLang="zh-CN" dirty="0"/>
            </a:br>
            <a:r>
              <a:rPr lang="en-US" altLang="zh-CN" dirty="0"/>
              <a:t>this is Raft and </a:t>
            </a:r>
            <a:r>
              <a:rPr lang="en-US" altLang="zh-CN" dirty="0" err="1"/>
              <a:t>Paxos</a:t>
            </a:r>
            <a:r>
              <a:rPr lang="en-US" altLang="zh-CN" dirty="0"/>
              <a:t> Usage: to ensure that every log eventually contains the same requests in the same order,</a:t>
            </a:r>
          </a:p>
        </p:txBody>
      </p:sp>
    </p:spTree>
    <p:extLst>
      <p:ext uri="{BB962C8B-B14F-4D97-AF65-F5344CB8AC3E}">
        <p14:creationId xmlns:p14="http://schemas.microsoft.com/office/powerpoint/2010/main" val="396493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0A453-1165-4AAF-8C34-EC60EC47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823912"/>
            <a:ext cx="80295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D899-9A74-49C8-992E-0DED63FA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Consensus Algorithm Properties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5EE4-0326-4BBF-82BF-E752F5455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Ensure Safety</a:t>
            </a:r>
          </a:p>
          <a:p>
            <a:r>
              <a:rPr lang="en-US" altLang="zh-CN" dirty="0"/>
              <a:t>Availability (liveness)</a:t>
            </a:r>
          </a:p>
          <a:p>
            <a:r>
              <a:rPr lang="en-US" altLang="zh-CN" dirty="0"/>
              <a:t>At extreme case, failure can ONLY effect liveness, NOT the consistency.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52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C1A6-4654-43C2-B641-F66C79C0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 essential of </a:t>
            </a:r>
            <a:r>
              <a:rPr lang="en-US" altLang="zh-CN" dirty="0" err="1"/>
              <a:t>Paxos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8F0D-FEF6-4A74-9643-FF20BA7C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first defines a protocol capable of reaching agreement on a single decision, such as a single replicated log entry</a:t>
            </a:r>
          </a:p>
          <a:p>
            <a:r>
              <a:rPr lang="en-US" altLang="zh-CN" dirty="0" err="1"/>
              <a:t>Paxos</a:t>
            </a:r>
            <a:r>
              <a:rPr lang="en-US" altLang="zh-CN" dirty="0"/>
              <a:t> ensure safety and liveness.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6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2652-C84D-434B-8832-4A747AE1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subproblems that raft solved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F1A4-091B-4372-BAD9-0DB2EC40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B0F0"/>
                </a:solidFill>
              </a:rPr>
              <a:t>Leader election</a:t>
            </a:r>
            <a:r>
              <a:rPr lang="en-US" altLang="zh-CN" dirty="0"/>
              <a:t>: a new leader MUST be chosen when an existing leader fail</a:t>
            </a:r>
          </a:p>
          <a:p>
            <a:pPr lvl="1"/>
            <a:r>
              <a:rPr lang="en-US" altLang="zh-CN" dirty="0"/>
              <a:t>Raft use leader to simply consensus algorithm understandability and simply data flow</a:t>
            </a:r>
          </a:p>
          <a:p>
            <a:pPr lvl="1"/>
            <a:r>
              <a:rPr lang="en-US" altLang="zh-CN" dirty="0"/>
              <a:t>Raft use leader to accept client request and decide the log entries and command other servers to handle log entries.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Log Replication</a:t>
            </a:r>
            <a:r>
              <a:rPr lang="en-US" altLang="zh-CN" dirty="0"/>
              <a:t>: The leader MUST accept log entries from client and REPLICATE them across the cluster, forcing the log to agree with its own.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Safety</a:t>
            </a:r>
            <a:r>
              <a:rPr lang="en-US" altLang="zh-CN" dirty="0"/>
              <a:t>: ensure the safety across servers: if one server apply log entries into state machine in particular log, then other servers must the log entries in the same order. This need help of leader election.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14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70FB-FCD8-4F3A-A5BD-6ECE8239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 of server of Raft Cluster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6B7B-1AEB-4EDD-897E-0FB6F100C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 any time each server is in one of three states: </a:t>
            </a:r>
            <a:br>
              <a:rPr lang="en-US" altLang="zh-CN" dirty="0"/>
            </a:br>
            <a:r>
              <a:rPr lang="en-US" altLang="zh-CN" dirty="0">
                <a:solidFill>
                  <a:srgbClr val="00B0F0"/>
                </a:solidFill>
              </a:rPr>
              <a:t>leader</a:t>
            </a:r>
            <a:r>
              <a:rPr lang="en-US" altLang="zh-CN" dirty="0"/>
              <a:t>: Only leader state can handle client request. At most one leader in Raft cluster at any time</a:t>
            </a:r>
            <a:br>
              <a:rPr lang="en-US" altLang="zh-CN" dirty="0"/>
            </a:br>
            <a:r>
              <a:rPr lang="en-US" altLang="zh-CN" dirty="0">
                <a:solidFill>
                  <a:srgbClr val="00B0F0"/>
                </a:solidFill>
              </a:rPr>
              <a:t>follower</a:t>
            </a:r>
            <a:r>
              <a:rPr lang="en-US" altLang="zh-CN" dirty="0"/>
              <a:t>: they issue no requests on their own but simply respond to requests from leaders and candidates</a:t>
            </a:r>
            <a:br>
              <a:rPr lang="en-US" altLang="zh-CN" dirty="0"/>
            </a:br>
            <a:r>
              <a:rPr lang="en-US" altLang="zh-CN" dirty="0">
                <a:solidFill>
                  <a:srgbClr val="00B0F0"/>
                </a:solidFill>
              </a:rPr>
              <a:t>candidate</a:t>
            </a:r>
            <a:r>
              <a:rPr lang="en-US" altLang="zh-CN" dirty="0"/>
              <a:t>: the state is ONLY used to elect new leader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67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1CC0B0-CEC2-4D82-8827-4D06B53B8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4" y="1014412"/>
            <a:ext cx="8155681" cy="58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9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4798-A13E-4427-A530-E1BF145D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Raft Server State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C30B-DA18-4A0E-87D3-49D82AC61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600940"/>
            <a:ext cx="8915400" cy="2882284"/>
          </a:xfrm>
        </p:spPr>
        <p:txBody>
          <a:bodyPr>
            <a:normAutofit/>
          </a:bodyPr>
          <a:lstStyle/>
          <a:p>
            <a:r>
              <a:rPr lang="en-US" altLang="zh-CN" dirty="0"/>
              <a:t>These States transition between terms ( time window)</a:t>
            </a:r>
          </a:p>
          <a:p>
            <a:r>
              <a:rPr lang="en-US" altLang="zh-CN" dirty="0"/>
              <a:t>Time is divided into terms, and each term </a:t>
            </a:r>
            <a:r>
              <a:rPr lang="en-US" altLang="zh-CN" dirty="0">
                <a:solidFill>
                  <a:srgbClr val="00B050"/>
                </a:solidFill>
              </a:rPr>
              <a:t>begins with an election</a:t>
            </a:r>
            <a:r>
              <a:rPr lang="en-US" altLang="zh-CN" dirty="0"/>
              <a:t>. After a successful election, a single leader manages the cluster until the end of the term. Some elections fail, in which case the term ends without choosing a leader. The transitions between terms may be observed at different times on different servers( this is nature in distribution system since individual server may incur different events).</a:t>
            </a:r>
          </a:p>
          <a:p>
            <a:r>
              <a:rPr lang="en-US" altLang="zh-CN" dirty="0"/>
              <a:t>But Raft ensure at most ONLY one leader in given term.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7FFAC-2F52-4533-B046-D9882D67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65" y="4469315"/>
            <a:ext cx="599206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968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749</TotalTime>
  <Words>612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Raft Introduction</vt:lpstr>
      <vt:lpstr>PowerPoint Presentation</vt:lpstr>
      <vt:lpstr>PowerPoint Presentation</vt:lpstr>
      <vt:lpstr>Consensus Algorithm Properties</vt:lpstr>
      <vt:lpstr>The essential of Paxos</vt:lpstr>
      <vt:lpstr>The subproblems that raft solved</vt:lpstr>
      <vt:lpstr>State of server of Raft Cluster</vt:lpstr>
      <vt:lpstr>PowerPoint Presentation</vt:lpstr>
      <vt:lpstr>Raft Server State </vt:lpstr>
      <vt:lpstr>PowerPoint Presentation</vt:lpstr>
      <vt:lpstr>Raft Leader Election</vt:lpstr>
      <vt:lpstr>Log Replication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Raft Introduction</dc:title>
  <dc:creator>Dang Richard</dc:creator>
  <cp:lastModifiedBy>Dang Richard</cp:lastModifiedBy>
  <cp:revision>29</cp:revision>
  <dcterms:created xsi:type="dcterms:W3CDTF">2019-05-31T13:32:13Z</dcterms:created>
  <dcterms:modified xsi:type="dcterms:W3CDTF">2019-06-02T13:19:26Z</dcterms:modified>
</cp:coreProperties>
</file>