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8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18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089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6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344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6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85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5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2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7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2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78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8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0365-7F13-481B-97E0-E813E46E125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9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482F-A3B3-4CC5-9195-53348A54C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Raft Introduction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062F8-ED40-4F24-9C42-03B611B32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Dang </a:t>
            </a:r>
            <a:r>
              <a:rPr lang="en-US" altLang="zh-CN" dirty="0" err="1"/>
              <a:t>Zhonghua</a:t>
            </a:r>
            <a:endParaRPr lang="en-US" altLang="zh-CN" dirty="0"/>
          </a:p>
          <a:p>
            <a:r>
              <a:rPr lang="en-US" altLang="zh-CN" dirty="0"/>
              <a:t>2019-05-31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01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F610-E69F-40DA-87FA-0BC31B44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8434-6B76-4089-A9E2-793A6ADD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31689"/>
          </a:xfrm>
        </p:spPr>
        <p:txBody>
          <a:bodyPr>
            <a:normAutofit/>
          </a:bodyPr>
          <a:lstStyle/>
          <a:p>
            <a:r>
              <a:rPr lang="en-US" altLang="zh-CN" dirty="0"/>
              <a:t>Raft is one kind of consensus algorithm which means in 2f+1 server cluster, it can allow at most f server failure concurrently. This algorithm is used to reliable system/high availability.</a:t>
            </a:r>
          </a:p>
          <a:p>
            <a:r>
              <a:rPr lang="en-US" altLang="zh-CN" dirty="0"/>
              <a:t>Raft is easy-understandable version of (Multi-) </a:t>
            </a:r>
            <a:r>
              <a:rPr lang="en-US" altLang="zh-CN" dirty="0" err="1"/>
              <a:t>Paxos</a:t>
            </a:r>
            <a:endParaRPr lang="en-US" altLang="zh-CN" dirty="0"/>
          </a:p>
          <a:p>
            <a:r>
              <a:rPr lang="en-US" altLang="zh-CN" dirty="0" err="1"/>
              <a:t>Paxos</a:t>
            </a:r>
            <a:r>
              <a:rPr lang="en-US" altLang="zh-CN" dirty="0"/>
              <a:t> series algorithm use the mode of “Replicated State Machine”: One set of servers, if all of these servers’ state is the identical initially, then apply identical operation in the same order, all servers will be reach the same state.</a:t>
            </a:r>
          </a:p>
          <a:p>
            <a:r>
              <a:rPr lang="en-US" altLang="zh-CN" dirty="0"/>
              <a:t>Replicate State Machine is used to solve various fault tolerance in distribute system.</a:t>
            </a:r>
          </a:p>
          <a:p>
            <a:r>
              <a:rPr lang="en-US" altLang="zh-CN" dirty="0"/>
              <a:t>Replicate State Machines are always implemented by </a:t>
            </a:r>
            <a:r>
              <a:rPr lang="en-US" altLang="zh-CN" dirty="0">
                <a:solidFill>
                  <a:srgbClr val="00B050"/>
                </a:solidFill>
              </a:rPr>
              <a:t>Replicated log</a:t>
            </a:r>
            <a:br>
              <a:rPr lang="en-US" altLang="zh-CN" dirty="0"/>
            </a:br>
            <a:r>
              <a:rPr lang="en-US" altLang="zh-CN" dirty="0"/>
              <a:t>this is Raft and </a:t>
            </a:r>
            <a:r>
              <a:rPr lang="en-US" altLang="zh-CN" dirty="0" err="1"/>
              <a:t>Paxos</a:t>
            </a:r>
            <a:r>
              <a:rPr lang="en-US" altLang="zh-CN" dirty="0"/>
              <a:t> Usage: to ensure that every log eventually contains the same requests in the same order,</a:t>
            </a:r>
          </a:p>
        </p:txBody>
      </p:sp>
    </p:spTree>
    <p:extLst>
      <p:ext uri="{BB962C8B-B14F-4D97-AF65-F5344CB8AC3E}">
        <p14:creationId xmlns:p14="http://schemas.microsoft.com/office/powerpoint/2010/main" val="396493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C0A453-1165-4AAF-8C34-EC60EC47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823912"/>
            <a:ext cx="80295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5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D899-9A74-49C8-992E-0DED63FA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Consensus Algorithm Properties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55EE4-0326-4BBF-82BF-E752F545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Ensure Safety</a:t>
            </a:r>
          </a:p>
          <a:p>
            <a:r>
              <a:rPr lang="en-US" altLang="zh-CN" dirty="0"/>
              <a:t>Availability (liveness)</a:t>
            </a:r>
          </a:p>
          <a:p>
            <a:r>
              <a:rPr lang="en-US" altLang="zh-CN" dirty="0"/>
              <a:t>At extreme case, failure can ONLY effect liveness, NOT the consistency.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52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C1A6-4654-43C2-B641-F66C79C0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 essential of </a:t>
            </a:r>
            <a:r>
              <a:rPr lang="en-US" altLang="zh-CN" dirty="0" err="1"/>
              <a:t>Paxos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D8F0D-FEF6-4A74-9643-FF20BA7C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first defines a protocol capable of reaching agreement on a single decision, such as a single replicated log entry</a:t>
            </a:r>
          </a:p>
          <a:p>
            <a:r>
              <a:rPr lang="en-US" altLang="zh-CN" dirty="0" err="1"/>
              <a:t>Paxos</a:t>
            </a:r>
            <a:r>
              <a:rPr lang="en-US" altLang="zh-CN" dirty="0"/>
              <a:t> ensure safety and liveness.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62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2652-C84D-434B-8832-4A747AE1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subproblems that raft solved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F1A4-091B-4372-BAD9-0DB2EC40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B0F0"/>
                </a:solidFill>
              </a:rPr>
              <a:t>Leader election</a:t>
            </a:r>
            <a:r>
              <a:rPr lang="en-US" altLang="zh-CN" dirty="0"/>
              <a:t>: a new leader MUST be chosen when an existing leader fail</a:t>
            </a:r>
          </a:p>
          <a:p>
            <a:pPr lvl="1"/>
            <a:r>
              <a:rPr lang="en-US" altLang="zh-CN" dirty="0"/>
              <a:t>Raft use leader to simply consensus algorithm understandability and simply data flow</a:t>
            </a:r>
          </a:p>
          <a:p>
            <a:pPr lvl="1"/>
            <a:r>
              <a:rPr lang="en-US" altLang="zh-CN" dirty="0"/>
              <a:t>Raft use leader to accept client request and decide the log entries and command other servers to handle log entries.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Log Replication</a:t>
            </a:r>
            <a:r>
              <a:rPr lang="en-US" altLang="zh-CN" dirty="0"/>
              <a:t>: The leader MUST accept log entries from client and REPLICATE them across the cluster, forcing the log to agree with its own.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Safety</a:t>
            </a:r>
            <a:r>
              <a:rPr lang="en-US" altLang="zh-CN" dirty="0"/>
              <a:t>: ensure the safety across servers: if one server apply log entries into state machine in particular log, then other servers must the log entries in the same order. This need help of leader election.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61439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470</TotalTime>
  <Words>294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Raft Introduction</vt:lpstr>
      <vt:lpstr>PowerPoint Presentation</vt:lpstr>
      <vt:lpstr>PowerPoint Presentation</vt:lpstr>
      <vt:lpstr>Consensus Algorithm Properties</vt:lpstr>
      <vt:lpstr>The essential of Paxos</vt:lpstr>
      <vt:lpstr>The subproblems that raft solved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Raft Introduction</dc:title>
  <dc:creator>Dang Richard</dc:creator>
  <cp:lastModifiedBy>Dang Richard</cp:lastModifiedBy>
  <cp:revision>13</cp:revision>
  <dcterms:created xsi:type="dcterms:W3CDTF">2019-05-31T13:32:13Z</dcterms:created>
  <dcterms:modified xsi:type="dcterms:W3CDTF">2019-06-01T13:28:29Z</dcterms:modified>
</cp:coreProperties>
</file>