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45" r:id="rId2"/>
    <p:sldId id="346" r:id="rId3"/>
    <p:sldId id="347" r:id="rId4"/>
    <p:sldId id="348" r:id="rId5"/>
    <p:sldId id="349" r:id="rId6"/>
    <p:sldId id="344" r:id="rId7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575F6D"/>
    <a:srgbClr val="FF9933"/>
    <a:srgbClr val="005DAA"/>
    <a:srgbClr val="5DAA00"/>
    <a:srgbClr val="4FAFFF"/>
    <a:srgbClr val="0099FF"/>
    <a:srgbClr val="CCECFF"/>
    <a:srgbClr val="99CCFF"/>
    <a:srgbClr val="66C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9248" autoAdjust="0"/>
    <p:restoredTop sz="97959" autoAdjust="0"/>
  </p:normalViewPr>
  <p:slideViewPr>
    <p:cSldViewPr snapToGrid="0">
      <p:cViewPr>
        <p:scale>
          <a:sx n="100" d="100"/>
          <a:sy n="100" d="100"/>
        </p:scale>
        <p:origin x="-1074" y="-636"/>
      </p:cViewPr>
      <p:guideLst>
        <p:guide orient="horz" pos="2159"/>
        <p:guide pos="53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18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6C2B205D-311F-449C-BC2F-DB011333A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386681-CC9A-4F28-81FD-35541B0FE7CE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anada.jp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80031" y="6657945"/>
            <a:ext cx="4057521" cy="200055"/>
          </a:xfrm>
        </p:spPr>
        <p:txBody>
          <a:bodyPr wrap="square" anchor="b" anchorCtr="0">
            <a:spAutoFit/>
          </a:bodyPr>
          <a:lstStyle/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  <p:sp>
        <p:nvSpPr>
          <p:cNvPr id="25" name="Title 4"/>
          <p:cNvSpPr>
            <a:spLocks noGrp="1"/>
          </p:cNvSpPr>
          <p:nvPr>
            <p:ph type="ctrTitle" hasCustomPrompt="1"/>
          </p:nvPr>
        </p:nvSpPr>
        <p:spPr>
          <a:xfrm>
            <a:off x="2305050" y="1927860"/>
            <a:ext cx="6385730" cy="1219200"/>
          </a:xfrm>
        </p:spPr>
        <p:txBody>
          <a:bodyPr tIns="457200" bIns="548640"/>
          <a:lstStyle>
            <a:lvl1pPr algn="r">
              <a:defRPr sz="2800" b="1" spc="4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Main Title, Font: Arial Bold 28pt.</a:t>
            </a:r>
            <a:endParaRPr lang="en-US" dirty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4" hasCustomPrompt="1"/>
          </p:nvPr>
        </p:nvSpPr>
        <p:spPr>
          <a:xfrm>
            <a:off x="3718947" y="4030729"/>
            <a:ext cx="4968114" cy="457200"/>
          </a:xfrm>
        </p:spPr>
        <p:txBody>
          <a:bodyPr wrap="none" tIns="0"/>
          <a:lstStyle>
            <a:lvl1pPr algn="r">
              <a:buNone/>
              <a:defRPr sz="20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 dirty="0" smtClean="0"/>
              <a:t>Meeting date(s), Arial 20pt.</a:t>
            </a:r>
            <a:endParaRPr lang="en-US" dirty="0"/>
          </a:p>
        </p:txBody>
      </p:sp>
      <p:sp>
        <p:nvSpPr>
          <p:cNvPr id="39" name="Text Placeholder 37"/>
          <p:cNvSpPr>
            <a:spLocks noGrp="1"/>
          </p:cNvSpPr>
          <p:nvPr>
            <p:ph type="body" sz="quarter" idx="15" hasCustomPrompt="1"/>
          </p:nvPr>
        </p:nvSpPr>
        <p:spPr>
          <a:xfrm>
            <a:off x="3719477" y="5038996"/>
            <a:ext cx="4972728" cy="457200"/>
          </a:xfrm>
        </p:spPr>
        <p:txBody>
          <a:bodyPr wrap="none" bIns="18288" anchor="b" anchorCtr="0"/>
          <a:lstStyle>
            <a:lvl1pPr algn="r">
              <a:buNone/>
              <a:defRPr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Speaker’s name, Arial 20pt.</a:t>
            </a:r>
            <a:endParaRPr lang="en-US" dirty="0"/>
          </a:p>
        </p:txBody>
      </p:sp>
      <p:sp>
        <p:nvSpPr>
          <p:cNvPr id="42" name="Text Placeholder 40"/>
          <p:cNvSpPr>
            <a:spLocks noGrp="1"/>
          </p:cNvSpPr>
          <p:nvPr>
            <p:ph type="body" sz="quarter" idx="16" hasCustomPrompt="1"/>
          </p:nvPr>
        </p:nvSpPr>
        <p:spPr>
          <a:xfrm>
            <a:off x="3719477" y="5539740"/>
            <a:ext cx="4972726" cy="381000"/>
          </a:xfrm>
        </p:spPr>
        <p:txBody>
          <a:bodyPr wrap="none" tIns="0" bIns="438912">
            <a:noAutofit/>
          </a:bodyPr>
          <a:lstStyle>
            <a:lvl1pPr algn="r">
              <a:buNone/>
              <a:defRPr sz="16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n-US" dirty="0" smtClean="0"/>
              <a:t>Speaker’s title, Arial 16pt.</a:t>
            </a:r>
            <a:endParaRPr lang="en-US" dirty="0"/>
          </a:p>
        </p:txBody>
      </p:sp>
      <p:sp>
        <p:nvSpPr>
          <p:cNvPr id="45" name="Text Placeholder 43"/>
          <p:cNvSpPr>
            <a:spLocks noGrp="1"/>
          </p:cNvSpPr>
          <p:nvPr>
            <p:ph type="body" sz="quarter" idx="17" hasCustomPrompt="1"/>
          </p:nvPr>
        </p:nvSpPr>
        <p:spPr>
          <a:xfrm>
            <a:off x="2293034" y="3528060"/>
            <a:ext cx="6394816" cy="457200"/>
          </a:xfrm>
        </p:spPr>
        <p:txBody>
          <a:bodyPr wrap="square" anchor="ctr" anchorCtr="0">
            <a:noAutofit/>
          </a:bodyPr>
          <a:lstStyle>
            <a:lvl1pPr algn="r">
              <a:buNone/>
              <a:defRPr sz="2400" b="1" spc="2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Sub-title, Arial Bold 24pt.</a:t>
            </a:r>
            <a:endParaRPr lang="en-US" dirty="0"/>
          </a:p>
        </p:txBody>
      </p:sp>
      <p:pic>
        <p:nvPicPr>
          <p:cNvPr id="22" name="Picture 93" descr="noc_logo blue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212963" y="623089"/>
            <a:ext cx="2382644" cy="415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02080"/>
            <a:ext cx="8382000" cy="4524333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EFC63E-F8D9-44BB-A462-AC735E845F9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3240" y="6657945"/>
            <a:ext cx="4057521" cy="200055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algn="ctr">
              <a:defRPr sz="700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02289"/>
            <a:ext cx="4038600" cy="4525963"/>
          </a:xfrm>
        </p:spPr>
        <p:txBody>
          <a:bodyPr/>
          <a:lstStyle>
            <a:lvl1pPr>
              <a:spcBef>
                <a:spcPts val="2400"/>
              </a:spcBef>
              <a:defRPr sz="2000"/>
            </a:lvl1pPr>
            <a:lvl2pPr>
              <a:spcBef>
                <a:spcPts val="600"/>
              </a:spcBef>
              <a:defRPr sz="1600"/>
            </a:lvl2pPr>
            <a:lvl3pPr>
              <a:spcBef>
                <a:spcPts val="600"/>
              </a:spcBef>
              <a:defRPr sz="16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0545" y="1402289"/>
            <a:ext cx="4038600" cy="4525963"/>
          </a:xfrm>
        </p:spPr>
        <p:txBody>
          <a:bodyPr/>
          <a:lstStyle>
            <a:lvl1pPr>
              <a:spcBef>
                <a:spcPts val="2400"/>
              </a:spcBef>
              <a:defRPr sz="2000"/>
            </a:lvl1pPr>
            <a:lvl2pPr>
              <a:spcBef>
                <a:spcPts val="600"/>
              </a:spcBef>
              <a:defRPr sz="1600"/>
            </a:lvl2pPr>
            <a:lvl3pPr>
              <a:spcBef>
                <a:spcPts val="600"/>
              </a:spcBef>
              <a:defRPr sz="16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6D4B03-E339-4C9D-AC39-0BD7C921B5B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3240" y="6657945"/>
            <a:ext cx="4057521" cy="200055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algn="ctr">
              <a:defRPr sz="700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sert Section 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anada.jpg"/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41F33A-8A61-4937-A58C-46521EFFC1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87065" y="6657945"/>
            <a:ext cx="4057521" cy="200055"/>
          </a:xfrm>
        </p:spPr>
        <p:txBody>
          <a:bodyPr wrap="square"/>
          <a:lstStyle>
            <a:lvl1pPr algn="r">
              <a:defRPr/>
            </a:lvl1pPr>
          </a:lstStyle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249488" y="3013502"/>
            <a:ext cx="4645025" cy="830997"/>
          </a:xfrm>
        </p:spPr>
        <p:txBody>
          <a:bodyPr anchor="ctr" anchorCtr="1">
            <a:spAutoFit/>
          </a:bodyPr>
          <a:lstStyle>
            <a:lvl1pPr algn="ctr">
              <a:buNone/>
              <a:defRPr sz="4800" baseline="0"/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oc_backgroundD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3240" y="6657945"/>
            <a:ext cx="4057521" cy="200055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algn="ctr">
              <a:defRPr sz="700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6200"/>
            <a:ext cx="6705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02080"/>
            <a:ext cx="8389034" cy="452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661150"/>
            <a:ext cx="1828800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3" name="Rectangle 8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8411" y="6477000"/>
            <a:ext cx="400378" cy="29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53" tIns="48326" rIns="96653" bIns="48326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sz="1300">
                <a:solidFill>
                  <a:srgbClr val="000000"/>
                </a:solidFill>
                <a:latin typeface="Arial" charset="0"/>
              </a:defRPr>
            </a:lvl1pPr>
          </a:lstStyle>
          <a:p>
            <a:fld id="{8E41F33A-8A61-4937-A58C-46521EFFC1C2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1031" name="Picture 109" descr="noc_logo blue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7146925" y="381000"/>
            <a:ext cx="17684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3240" y="6657945"/>
            <a:ext cx="4057521" cy="200055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algn="r">
              <a:defRPr sz="700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007663"/>
            <a:ext cx="9144000" cy="45719"/>
          </a:xfrm>
          <a:prstGeom prst="rect">
            <a:avLst/>
          </a:prstGeom>
          <a:solidFill>
            <a:srgbClr val="005D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73" r:id="rId4"/>
    <p:sldLayoutId id="2147483672" r:id="rId5"/>
    <p:sldLayoutId id="2147483666" r:id="rId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Tahoma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Tahoma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Tahoma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Tahoma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Tahoma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Tahoma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Tahoma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Tahoma" charset="0"/>
          <a:cs typeface="Arial" charset="0"/>
        </a:defRPr>
      </a:lvl9pPr>
    </p:titleStyle>
    <p:bodyStyle>
      <a:lvl1pPr marL="230188" indent="-230188" algn="l" rtl="0" eaLnBrk="1" fontAlgn="base" hangingPunct="1">
        <a:spcBef>
          <a:spcPts val="2400"/>
        </a:spcBef>
        <a:spcAft>
          <a:spcPct val="0"/>
        </a:spcAft>
        <a:buChar char="•"/>
        <a:defRPr sz="20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4213" indent="-227013" algn="l" rtl="0" eaLnBrk="1" fontAlgn="base" hangingPunct="1">
        <a:spcBef>
          <a:spcPts val="600"/>
        </a:spcBef>
        <a:spcAft>
          <a:spcPct val="0"/>
        </a:spcAft>
        <a:buChar char="–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7438" indent="-173038" algn="l" rtl="0" eaLnBrk="1" fontAlgn="base" hangingPunct="1">
        <a:spcBef>
          <a:spcPts val="600"/>
        </a:spcBef>
        <a:spcAft>
          <a:spcPct val="0"/>
        </a:spcAft>
        <a:buChar char="•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541463" indent="-169863" algn="l" rtl="0" eaLnBrk="1" fontAlgn="base" hangingPunct="1">
        <a:spcBef>
          <a:spcPts val="600"/>
        </a:spcBef>
        <a:spcAft>
          <a:spcPct val="0"/>
        </a:spcAft>
        <a:buChar char="–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01838" indent="-173038" algn="l" rtl="0" eaLnBrk="1" fontAlgn="base" hangingPunct="1">
        <a:spcBef>
          <a:spcPts val="600"/>
        </a:spcBef>
        <a:spcAft>
          <a:spcPct val="0"/>
        </a:spcAft>
        <a:buChar char="»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</a:t>
            </a:r>
            <a:r>
              <a:rPr lang="en-US" dirty="0" smtClean="0"/>
              <a:t>Upgrade Your Program to the CSA Library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9/2</a:t>
            </a:r>
            <a:r>
              <a:rPr lang="en-US" dirty="0" smtClean="0"/>
              <a:t>/2010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Mike </a:t>
            </a:r>
            <a:r>
              <a:rPr lang="en-US" dirty="0" smtClean="0"/>
              <a:t>Sufana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Principal Investigator</a:t>
            </a:r>
          </a:p>
          <a:p>
            <a:r>
              <a:rPr lang="en-US" dirty="0" smtClean="0"/>
              <a:t>Northrop </a:t>
            </a:r>
            <a:r>
              <a:rPr lang="en-US" dirty="0" smtClean="0"/>
              <a:t>Grumman </a:t>
            </a:r>
            <a:r>
              <a:rPr lang="en-US" dirty="0" smtClean="0"/>
              <a:t>Corporation</a:t>
            </a:r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Common Simulation Architecture (CSA)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4580031" y="6657945"/>
            <a:ext cx="4057521" cy="200055"/>
          </a:xfrm>
        </p:spPr>
        <p:txBody>
          <a:bodyPr/>
          <a:lstStyle/>
          <a:p>
            <a:r>
              <a:rPr lang="en-US" dirty="0" smtClean="0"/>
              <a:t>NORTHROP GRUMMAN PRIVATE / PROPRIETARY LEVEL 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Contents</a:t>
            </a:r>
          </a:p>
        </p:txBody>
      </p:sp>
      <p:sp>
        <p:nvSpPr>
          <p:cNvPr id="7172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152400" y="1173480"/>
            <a:ext cx="8991600" cy="5265420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dirty="0" smtClean="0"/>
              <a:t>These charts document the steps required to </a:t>
            </a:r>
            <a:r>
              <a:rPr lang="en-US" dirty="0" smtClean="0"/>
              <a:t>upgrade your </a:t>
            </a:r>
            <a:r>
              <a:rPr lang="en-US" dirty="0" err="1" smtClean="0"/>
              <a:t>sim</a:t>
            </a:r>
            <a:r>
              <a:rPr lang="en-US" dirty="0" smtClean="0"/>
              <a:t> from the </a:t>
            </a:r>
            <a:r>
              <a:rPr lang="en-US" dirty="0" err="1" smtClean="0"/>
              <a:t>VSI_Library</a:t>
            </a:r>
            <a:r>
              <a:rPr lang="en-US" dirty="0" smtClean="0"/>
              <a:t> to the </a:t>
            </a:r>
            <a:r>
              <a:rPr lang="en-US" dirty="0" err="1" smtClean="0"/>
              <a:t>CSA_Library</a:t>
            </a:r>
            <a:endParaRPr lang="en-US" dirty="0" smtClean="0"/>
          </a:p>
          <a:p>
            <a:r>
              <a:rPr lang="en-US" dirty="0" smtClean="0"/>
              <a:t>TBD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Upgrade from </a:t>
            </a:r>
            <a:r>
              <a:rPr lang="en-US" dirty="0" err="1" smtClean="0"/>
              <a:t>VSI_Library</a:t>
            </a:r>
            <a:r>
              <a:rPr lang="en-US" dirty="0" smtClean="0"/>
              <a:t> to </a:t>
            </a:r>
            <a:r>
              <a:rPr lang="en-US" dirty="0" err="1" smtClean="0"/>
              <a:t>CSA_Library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NORTHROP GRUMMAN PRIVATE / PROPRIETARY LEVEL I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550" y="2114550"/>
            <a:ext cx="4095750" cy="2391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50" y="1695450"/>
            <a:ext cx="56388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NORTHROP GRUMMAN PRIVATE / PROPRIETARY LEVEL I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3988" y="1990725"/>
            <a:ext cx="629602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1450" y="2228850"/>
            <a:ext cx="428625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NORTHROP GRUMMAN PRIVATE / PROPRIETARY LEVEL I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738" y="2195513"/>
            <a:ext cx="290512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8963" y="2271713"/>
            <a:ext cx="290512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81625" y="3024188"/>
            <a:ext cx="290512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3/6/2008 12:03:03 PM&quot;&gt;&lt;Slide id=&quot;335&quot; dur=&quot;.609375&quot;/&gt;&lt;Slide id=&quot;337&quot; dur=&quot;13.53516&quot;/&gt;&lt;Slide id=&quot;335&quot; dur=&quot;.765625&quot;/&gt;&lt;Slide id=&quot;337&quot; dur=&quot;4.699219&quot;/&gt;&lt;Slide id=&quot;312&quot; dur=&quot;2.902344&quot;/&gt;&lt;Slide id=&quot;313&quot; dur=&quot;7.195313&quot;/&gt;&lt;Slide id=&quot;316&quot; dur=&quot;10.69141&quot;/&gt;&lt;Slide id=&quot;317&quot; dur=&quot;1.734375&quot;/&gt;&lt;Slide id=&quot;336&quot; dur=&quot;1.703125&quot;/&gt;&lt;Slide id=&quot;338&quot; dur=&quot;1&quot;/&gt;&lt;/Timings&gt;&lt;/WMTools&gt;"/>
</p:tagLst>
</file>

<file path=ppt/theme/theme1.xml><?xml version="1.0" encoding="utf-8"?>
<a:theme xmlns:a="http://schemas.openxmlformats.org/drawingml/2006/main" name="Component_Documentation_Template_052810">
  <a:themeElements>
    <a:clrScheme name="Default Design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5DAA"/>
      </a:accent1>
      <a:accent2>
        <a:srgbClr val="CC0000"/>
      </a:accent2>
      <a:accent3>
        <a:srgbClr val="FFFFFF"/>
      </a:accent3>
      <a:accent4>
        <a:srgbClr val="000000"/>
      </a:accent4>
      <a:accent5>
        <a:srgbClr val="AAB6D2"/>
      </a:accent5>
      <a:accent6>
        <a:srgbClr val="B90000"/>
      </a:accent6>
      <a:hlink>
        <a:srgbClr val="4FAFFF"/>
      </a:hlink>
      <a:folHlink>
        <a:srgbClr val="009600"/>
      </a:folHlink>
    </a:clrScheme>
    <a:fontScheme name="Default Design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noFill/>
      </a:spPr>
      <a:bodyPr wrap="square" rtlCol="0">
        <a:spAutoFit/>
      </a:bodyPr>
      <a:lstStyle>
        <a:defPPr>
          <a:defRPr sz="1600"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5DAA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B6D2"/>
        </a:accent5>
        <a:accent6>
          <a:srgbClr val="B90000"/>
        </a:accent6>
        <a:hlink>
          <a:srgbClr val="4FAFFF"/>
        </a:hlink>
        <a:folHlink>
          <a:srgbClr val="00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5DAA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B6D2"/>
        </a:accent5>
        <a:accent6>
          <a:srgbClr val="B90000"/>
        </a:accent6>
        <a:hlink>
          <a:srgbClr val="4FAFFF"/>
        </a:hlink>
        <a:folHlink>
          <a:srgbClr val="009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Component_Documentation_Template_052810</Template>
  <TotalTime>871</TotalTime>
  <Words>86</Words>
  <Application>Microsoft Office PowerPoint</Application>
  <PresentationFormat>On-screen Show (4:3)</PresentationFormat>
  <Paragraphs>20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Component_Documentation_Template_052810</vt:lpstr>
      <vt:lpstr>How to Upgrade Your Program to the CSA Library</vt:lpstr>
      <vt:lpstr>Contents</vt:lpstr>
      <vt:lpstr>Upgrade from VSI_Library to CSA_Library</vt:lpstr>
      <vt:lpstr>Slide 4</vt:lpstr>
      <vt:lpstr>Slide 5</vt:lpstr>
      <vt:lpstr>Slide 6</vt:lpstr>
    </vt:vector>
  </TitlesOfParts>
  <Company>Northrop Grumman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Components Documentation</dc:title>
  <dc:creator>sufanmi</dc:creator>
  <cp:lastModifiedBy>sufanmi</cp:lastModifiedBy>
  <cp:revision>97</cp:revision>
  <dcterms:created xsi:type="dcterms:W3CDTF">2010-07-09T16:36:07Z</dcterms:created>
  <dcterms:modified xsi:type="dcterms:W3CDTF">2010-09-02T18:48:20Z</dcterms:modified>
</cp:coreProperties>
</file>