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Default Extension="vml" ContentType="application/vnd.openxmlformats-officedocument.vmlDrawing"/>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45" r:id="rId2"/>
    <p:sldId id="348" r:id="rId3"/>
    <p:sldId id="346" r:id="rId4"/>
    <p:sldId id="347" r:id="rId5"/>
    <p:sldId id="344" r:id="rId6"/>
  </p:sldIdLst>
  <p:sldSz cx="9144000" cy="6858000" type="screen4x3"/>
  <p:notesSz cx="6858000" cy="9144000"/>
  <p:custDataLst>
    <p:tags r:id="rId8"/>
  </p:custDataLst>
  <p:defaultTex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200" algn="l" rtl="0" fontAlgn="base">
      <a:spcBef>
        <a:spcPct val="0"/>
      </a:spcBef>
      <a:spcAft>
        <a:spcPct val="0"/>
      </a:spcAft>
      <a:defRPr kern="1200">
        <a:solidFill>
          <a:schemeClr val="tx1"/>
        </a:solidFill>
        <a:latin typeface="Tahoma" charset="0"/>
        <a:ea typeface="+mn-ea"/>
        <a:cs typeface="Arial" charset="0"/>
      </a:defRPr>
    </a:lvl2pPr>
    <a:lvl3pPr marL="914400" algn="l" rtl="0" fontAlgn="base">
      <a:spcBef>
        <a:spcPct val="0"/>
      </a:spcBef>
      <a:spcAft>
        <a:spcPct val="0"/>
      </a:spcAft>
      <a:defRPr kern="1200">
        <a:solidFill>
          <a:schemeClr val="tx1"/>
        </a:solidFill>
        <a:latin typeface="Tahoma" charset="0"/>
        <a:ea typeface="+mn-ea"/>
        <a:cs typeface="Arial" charset="0"/>
      </a:defRPr>
    </a:lvl3pPr>
    <a:lvl4pPr marL="1371600" algn="l" rtl="0" fontAlgn="base">
      <a:spcBef>
        <a:spcPct val="0"/>
      </a:spcBef>
      <a:spcAft>
        <a:spcPct val="0"/>
      </a:spcAft>
      <a:defRPr kern="1200">
        <a:solidFill>
          <a:schemeClr val="tx1"/>
        </a:solidFill>
        <a:latin typeface="Tahoma" charset="0"/>
        <a:ea typeface="+mn-ea"/>
        <a:cs typeface="Arial" charset="0"/>
      </a:defRPr>
    </a:lvl4pPr>
    <a:lvl5pPr marL="1828800" algn="l" rtl="0" fontAlgn="base">
      <a:spcBef>
        <a:spcPct val="0"/>
      </a:spcBef>
      <a:spcAft>
        <a:spcPct val="0"/>
      </a:spcAft>
      <a:defRPr kern="1200">
        <a:solidFill>
          <a:schemeClr val="tx1"/>
        </a:solidFill>
        <a:latin typeface="Tahoma" charset="0"/>
        <a:ea typeface="+mn-ea"/>
        <a:cs typeface="Arial" charset="0"/>
      </a:defRPr>
    </a:lvl5pPr>
    <a:lvl6pPr marL="2286000" algn="l" defTabSz="914400" rtl="0" eaLnBrk="1" latinLnBrk="0" hangingPunct="1">
      <a:defRPr kern="1200">
        <a:solidFill>
          <a:schemeClr val="tx1"/>
        </a:solidFill>
        <a:latin typeface="Tahoma" charset="0"/>
        <a:ea typeface="+mn-ea"/>
        <a:cs typeface="Arial" charset="0"/>
      </a:defRPr>
    </a:lvl6pPr>
    <a:lvl7pPr marL="2743200" algn="l" defTabSz="914400" rtl="0" eaLnBrk="1" latinLnBrk="0" hangingPunct="1">
      <a:defRPr kern="1200">
        <a:solidFill>
          <a:schemeClr val="tx1"/>
        </a:solidFill>
        <a:latin typeface="Tahoma" charset="0"/>
        <a:ea typeface="+mn-ea"/>
        <a:cs typeface="Arial" charset="0"/>
      </a:defRPr>
    </a:lvl7pPr>
    <a:lvl8pPr marL="3200400" algn="l" defTabSz="914400" rtl="0" eaLnBrk="1" latinLnBrk="0" hangingPunct="1">
      <a:defRPr kern="1200">
        <a:solidFill>
          <a:schemeClr val="tx1"/>
        </a:solidFill>
        <a:latin typeface="Tahoma" charset="0"/>
        <a:ea typeface="+mn-ea"/>
        <a:cs typeface="Arial" charset="0"/>
      </a:defRPr>
    </a:lvl8pPr>
    <a:lvl9pPr marL="3657600" algn="l" defTabSz="914400" rtl="0" eaLnBrk="1" latinLnBrk="0" hangingPunct="1">
      <a:defRPr kern="1200">
        <a:solidFill>
          <a:schemeClr val="tx1"/>
        </a:solidFill>
        <a:latin typeface="Tahoma"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005DAA"/>
    <a:srgbClr val="003E6A"/>
    <a:srgbClr val="575F6D"/>
    <a:srgbClr val="FF9933"/>
    <a:srgbClr val="5DAA00"/>
    <a:srgbClr val="4FAFFF"/>
    <a:srgbClr val="0099FF"/>
    <a:srgbClr val="CCECFF"/>
    <a:srgbClr val="99CCFF"/>
    <a:srgbClr val="66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9248" autoAdjust="0"/>
    <p:restoredTop sz="97959" autoAdjust="0"/>
  </p:normalViewPr>
  <p:slideViewPr>
    <p:cSldViewPr snapToGrid="0">
      <p:cViewPr>
        <p:scale>
          <a:sx n="125" d="100"/>
          <a:sy n="125" d="100"/>
        </p:scale>
        <p:origin x="-1086" y="-828"/>
      </p:cViewPr>
      <p:guideLst>
        <p:guide orient="horz" pos="3132"/>
        <p:guide orient="horz" pos="3455"/>
        <p:guide orient="horz" pos="3530"/>
        <p:guide orient="horz" pos="3854"/>
        <p:guide orient="horz" pos="3921"/>
        <p:guide orient="horz" pos="4244"/>
        <p:guide orient="horz" pos="291"/>
        <p:guide pos="4507"/>
        <p:guide pos="5553"/>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2" d="100"/>
          <a:sy n="52" d="100"/>
        </p:scale>
        <p:origin x="-1818"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p>
        </p:txBody>
      </p:sp>
      <p:sp>
        <p:nvSpPr>
          <p:cNvPr id="1259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59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59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p>
        </p:txBody>
      </p:sp>
      <p:sp>
        <p:nvSpPr>
          <p:cNvPr id="1259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6C2B205D-311F-449C-BC2F-DB011333AA5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Opt 1]">
    <p:spTree>
      <p:nvGrpSpPr>
        <p:cNvPr id="1" name=""/>
        <p:cNvGrpSpPr/>
        <p:nvPr/>
      </p:nvGrpSpPr>
      <p:grpSpPr>
        <a:xfrm>
          <a:off x="0" y="0"/>
          <a:ext cx="0" cy="0"/>
          <a:chOff x="0" y="0"/>
          <a:chExt cx="0" cy="0"/>
        </a:xfrm>
      </p:grpSpPr>
      <p:pic>
        <p:nvPicPr>
          <p:cNvPr id="24" name="Picture 23" descr="noc_performance_graphic[3].png"/>
          <p:cNvPicPr>
            <a:picLocks noChangeAspect="1"/>
          </p:cNvPicPr>
          <p:nvPr userDrawn="1"/>
        </p:nvPicPr>
        <p:blipFill>
          <a:blip r:embed="rId2" cstate="print"/>
          <a:stretch>
            <a:fillRect/>
          </a:stretch>
        </p:blipFill>
        <p:spPr>
          <a:xfrm>
            <a:off x="0" y="0"/>
            <a:ext cx="4190666" cy="6858000"/>
          </a:xfrm>
          <a:prstGeom prst="rect">
            <a:avLst/>
          </a:prstGeom>
        </p:spPr>
      </p:pic>
      <p:sp>
        <p:nvSpPr>
          <p:cNvPr id="26" name="Title 4"/>
          <p:cNvSpPr>
            <a:spLocks noGrp="1"/>
          </p:cNvSpPr>
          <p:nvPr>
            <p:ph type="ctrTitle" hasCustomPrompt="1"/>
          </p:nvPr>
        </p:nvSpPr>
        <p:spPr>
          <a:xfrm>
            <a:off x="3992881" y="1231163"/>
            <a:ext cx="4864588" cy="2011094"/>
          </a:xfrm>
        </p:spPr>
        <p:txBody>
          <a:bodyPr tIns="457200" bIns="548640"/>
          <a:lstStyle>
            <a:lvl1pPr algn="r">
              <a:defRPr sz="3200" b="1" spc="40" baseline="0">
                <a:solidFill>
                  <a:schemeClr val="tx1"/>
                </a:solidFill>
                <a:latin typeface="Arial" pitchFamily="34" charset="0"/>
                <a:cs typeface="Arial" pitchFamily="34" charset="0"/>
              </a:defRPr>
            </a:lvl1pPr>
          </a:lstStyle>
          <a:p>
            <a:r>
              <a:rPr lang="en-US" dirty="0" smtClean="0"/>
              <a:t>Main Title, Font: </a:t>
            </a:r>
            <a:br>
              <a:rPr lang="en-US" dirty="0" smtClean="0"/>
            </a:br>
            <a:r>
              <a:rPr lang="en-US" dirty="0" smtClean="0"/>
              <a:t>Arial Bold 32pt.</a:t>
            </a:r>
            <a:endParaRPr lang="en-US" dirty="0"/>
          </a:p>
        </p:txBody>
      </p:sp>
      <p:sp>
        <p:nvSpPr>
          <p:cNvPr id="27" name="Text Placeholder 32"/>
          <p:cNvSpPr>
            <a:spLocks noGrp="1"/>
          </p:cNvSpPr>
          <p:nvPr>
            <p:ph type="body" sz="quarter" idx="14" hasCustomPrompt="1"/>
          </p:nvPr>
        </p:nvSpPr>
        <p:spPr>
          <a:xfrm>
            <a:off x="3885634" y="4263457"/>
            <a:ext cx="4968114" cy="457200"/>
          </a:xfrm>
        </p:spPr>
        <p:txBody>
          <a:bodyPr wrap="none" tIns="0"/>
          <a:lstStyle>
            <a:lvl1pPr algn="r">
              <a:buNone/>
              <a:defRPr sz="2000" baseline="0">
                <a:solidFill>
                  <a:schemeClr val="tx1"/>
                </a:solidFill>
                <a:latin typeface="Arial" pitchFamily="34" charset="0"/>
                <a:cs typeface="Arial" pitchFamily="34" charset="0"/>
              </a:defRPr>
            </a:lvl1pPr>
            <a:lvl2pPr>
              <a:buNone/>
              <a:defRPr sz="2000"/>
            </a:lvl2pPr>
            <a:lvl3pPr>
              <a:buNone/>
              <a:defRPr sz="2000"/>
            </a:lvl3pPr>
            <a:lvl4pPr>
              <a:buNone/>
              <a:defRPr sz="2000"/>
            </a:lvl4pPr>
            <a:lvl5pPr>
              <a:buNone/>
              <a:defRPr sz="2000"/>
            </a:lvl5pPr>
          </a:lstStyle>
          <a:p>
            <a:pPr lvl="0"/>
            <a:r>
              <a:rPr lang="en-US" dirty="0" smtClean="0"/>
              <a:t>Meeting date(s), Arial 20pt.</a:t>
            </a:r>
            <a:endParaRPr lang="en-US" dirty="0"/>
          </a:p>
        </p:txBody>
      </p:sp>
      <p:sp>
        <p:nvSpPr>
          <p:cNvPr id="28" name="Text Placeholder 37"/>
          <p:cNvSpPr>
            <a:spLocks noGrp="1"/>
          </p:cNvSpPr>
          <p:nvPr>
            <p:ph type="body" sz="quarter" idx="15" hasCustomPrompt="1"/>
          </p:nvPr>
        </p:nvSpPr>
        <p:spPr>
          <a:xfrm>
            <a:off x="3886164" y="4722131"/>
            <a:ext cx="4972728" cy="457200"/>
          </a:xfrm>
        </p:spPr>
        <p:txBody>
          <a:bodyPr wrap="none" bIns="18288" anchor="b" anchorCtr="0"/>
          <a:lstStyle>
            <a:lvl1pPr algn="r">
              <a:buNone/>
              <a:defRPr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Speaker’s name, Arial 20pt.</a:t>
            </a:r>
            <a:endParaRPr lang="en-US" dirty="0"/>
          </a:p>
        </p:txBody>
      </p:sp>
      <p:sp>
        <p:nvSpPr>
          <p:cNvPr id="29" name="Text Placeholder 40"/>
          <p:cNvSpPr>
            <a:spLocks noGrp="1"/>
          </p:cNvSpPr>
          <p:nvPr>
            <p:ph type="body" sz="quarter" idx="16" hasCustomPrompt="1"/>
          </p:nvPr>
        </p:nvSpPr>
        <p:spPr>
          <a:xfrm>
            <a:off x="3886164" y="5222875"/>
            <a:ext cx="4972726" cy="381000"/>
          </a:xfrm>
        </p:spPr>
        <p:txBody>
          <a:bodyPr wrap="none" tIns="0" bIns="438912">
            <a:noAutofit/>
          </a:bodyPr>
          <a:lstStyle>
            <a:lvl1pPr algn="r">
              <a:buNone/>
              <a:defRPr sz="1600" baseline="0">
                <a:solidFill>
                  <a:schemeClr val="tx1"/>
                </a:solidFill>
                <a:latin typeface="Arial" pitchFamily="34" charset="0"/>
                <a:cs typeface="Arial" pitchFamily="34" charset="0"/>
              </a:defRPr>
            </a:lvl1pPr>
            <a:lvl2pPr>
              <a:buNone/>
              <a:defRPr sz="1800"/>
            </a:lvl2pPr>
            <a:lvl3pPr>
              <a:buNone/>
              <a:defRPr sz="1800"/>
            </a:lvl3pPr>
            <a:lvl4pPr>
              <a:buNone/>
              <a:defRPr sz="1800"/>
            </a:lvl4pPr>
            <a:lvl5pPr>
              <a:buNone/>
              <a:defRPr sz="1800"/>
            </a:lvl5pPr>
          </a:lstStyle>
          <a:p>
            <a:pPr lvl="0"/>
            <a:r>
              <a:rPr lang="en-US" dirty="0" smtClean="0"/>
              <a:t>Speaker’s title, Arial 16pt.</a:t>
            </a:r>
            <a:endParaRPr lang="en-US" dirty="0"/>
          </a:p>
        </p:txBody>
      </p:sp>
      <p:sp>
        <p:nvSpPr>
          <p:cNvPr id="30" name="Text Placeholder 43"/>
          <p:cNvSpPr>
            <a:spLocks noGrp="1"/>
          </p:cNvSpPr>
          <p:nvPr>
            <p:ph type="body" sz="quarter" idx="17" hasCustomPrompt="1"/>
          </p:nvPr>
        </p:nvSpPr>
        <p:spPr>
          <a:xfrm>
            <a:off x="3894625" y="3760788"/>
            <a:ext cx="4959912" cy="457200"/>
          </a:xfrm>
        </p:spPr>
        <p:txBody>
          <a:bodyPr wrap="square" anchor="ctr" anchorCtr="0">
            <a:noAutofit/>
          </a:bodyPr>
          <a:lstStyle>
            <a:lvl1pPr algn="r">
              <a:buNone/>
              <a:defRPr sz="2400" b="1" spc="20"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Sub-title, Arial Bold 24pt.</a:t>
            </a:r>
            <a:endParaRPr lang="en-US" dirty="0"/>
          </a:p>
        </p:txBody>
      </p:sp>
      <p:pic>
        <p:nvPicPr>
          <p:cNvPr id="31" name="Picture 30" descr="noc_white_PNG.png"/>
          <p:cNvPicPr>
            <a:picLocks noChangeAspect="1"/>
          </p:cNvPicPr>
          <p:nvPr userDrawn="1"/>
        </p:nvPicPr>
        <p:blipFill>
          <a:blip r:embed="rId3" cstate="print"/>
          <a:srcRect l="2146" r="3456"/>
          <a:stretch>
            <a:fillRect/>
          </a:stretch>
        </p:blipFill>
        <p:spPr>
          <a:xfrm>
            <a:off x="1119188" y="3209769"/>
            <a:ext cx="1928683" cy="569855"/>
          </a:xfrm>
          <a:prstGeom prst="rect">
            <a:avLst/>
          </a:prstGeom>
        </p:spPr>
      </p:pic>
      <p:sp>
        <p:nvSpPr>
          <p:cNvPr id="32" name="Text Placeholder 27"/>
          <p:cNvSpPr>
            <a:spLocks noGrp="1"/>
          </p:cNvSpPr>
          <p:nvPr>
            <p:ph type="body" sz="quarter" idx="19" hasCustomPrompt="1"/>
          </p:nvPr>
        </p:nvSpPr>
        <p:spPr>
          <a:xfrm>
            <a:off x="4748213" y="0"/>
            <a:ext cx="4059237" cy="118872"/>
          </a:xfrm>
        </p:spPr>
        <p:txBody>
          <a:bodyPr tIns="0">
            <a:noAutofit/>
          </a:bodyPr>
          <a:lstStyle>
            <a:lvl1pPr marL="0" indent="0" algn="ctr">
              <a:buNone/>
              <a:defRPr sz="700">
                <a:solidFill>
                  <a:srgbClr val="FF0000"/>
                </a:solidFill>
                <a:latin typeface="Arial Narrow" pitchFamily="34" charset="0"/>
              </a:defRPr>
            </a:lvl1pPr>
          </a:lstStyle>
          <a:p>
            <a:pPr lvl="0"/>
            <a:r>
              <a:rPr lang="en-US" dirty="0" smtClean="0"/>
              <a:t>Mark pages according to the proprietary level of information as described in Company Procedure J103 (or remove)</a:t>
            </a:r>
            <a:endParaRPr lang="en-US" dirty="0"/>
          </a:p>
        </p:txBody>
      </p:sp>
      <p:sp>
        <p:nvSpPr>
          <p:cNvPr id="33" name="Text Placeholder 37"/>
          <p:cNvSpPr>
            <a:spLocks noGrp="1"/>
          </p:cNvSpPr>
          <p:nvPr>
            <p:ph type="body" sz="quarter" idx="21" hasCustomPrompt="1"/>
          </p:nvPr>
        </p:nvSpPr>
        <p:spPr>
          <a:xfrm>
            <a:off x="4748213" y="6737350"/>
            <a:ext cx="4059237" cy="120650"/>
          </a:xfrm>
        </p:spPr>
        <p:txBody>
          <a:bodyPr bIns="0" anchor="b" anchorCtr="0">
            <a:noAutofit/>
          </a:bodyPr>
          <a:lstStyle>
            <a:lvl1pPr marL="0" indent="0" algn="ctr">
              <a:buNone/>
              <a:defRPr sz="700">
                <a:solidFill>
                  <a:srgbClr val="FF0000"/>
                </a:solidFill>
                <a:latin typeface="Arial Narrow" pitchFamily="34" charset="0"/>
              </a:defRPr>
            </a:lvl1pPr>
          </a:lstStyle>
          <a:p>
            <a:pPr lvl="0"/>
            <a:r>
              <a:rPr lang="en-US" dirty="0" smtClean="0"/>
              <a:t>Mark pages according to the proprietary level of information as described in Company Procedure J103 (or remove)</a:t>
            </a:r>
            <a:endParaRPr lang="en-US" dirty="0"/>
          </a:p>
        </p:txBody>
      </p:sp>
      <p:sp>
        <p:nvSpPr>
          <p:cNvPr id="15" name="Text Placeholder 14"/>
          <p:cNvSpPr>
            <a:spLocks noGrp="1"/>
          </p:cNvSpPr>
          <p:nvPr>
            <p:ph type="body" sz="quarter" idx="22" hasCustomPrompt="1"/>
          </p:nvPr>
        </p:nvSpPr>
        <p:spPr>
          <a:xfrm>
            <a:off x="0" y="4972050"/>
            <a:ext cx="3282950" cy="512763"/>
          </a:xfrm>
          <a:solidFill>
            <a:schemeClr val="bg1">
              <a:alpha val="50000"/>
            </a:schemeClr>
          </a:solidFill>
          <a:ln w="12700">
            <a:solidFill>
              <a:schemeClr val="bg1">
                <a:lumMod val="85000"/>
              </a:schemeClr>
            </a:solidFill>
          </a:ln>
        </p:spPr>
        <p:txBody>
          <a:bodyPr>
            <a:noAutofit/>
          </a:bodyPr>
          <a:lstStyle>
            <a:lvl1pPr marL="0" indent="0" algn="just">
              <a:buNone/>
              <a:defRPr sz="900" baseline="0">
                <a:latin typeface="Arial Narrow" pitchFamily="34" charset="0"/>
              </a:defRPr>
            </a:lvl1pPr>
            <a:lvl2pPr algn="just">
              <a:buNone/>
              <a:defRPr sz="900">
                <a:latin typeface="Arial Narrow" pitchFamily="34" charset="0"/>
              </a:defRPr>
            </a:lvl2pPr>
            <a:lvl3pPr algn="just">
              <a:buNone/>
              <a:defRPr sz="900">
                <a:latin typeface="Arial Narrow" pitchFamily="34" charset="0"/>
              </a:defRPr>
            </a:lvl3pPr>
            <a:lvl4pPr algn="just">
              <a:buNone/>
              <a:defRPr sz="900">
                <a:latin typeface="Arial Narrow" pitchFamily="34" charset="0"/>
              </a:defRPr>
            </a:lvl4pPr>
            <a:lvl5pPr algn="just">
              <a:buNone/>
              <a:defRPr sz="900">
                <a:latin typeface="Arial Narrow" pitchFamily="34" charset="0"/>
              </a:defRPr>
            </a:lvl5pPr>
          </a:lstStyle>
          <a:p>
            <a:pPr lvl="0"/>
            <a:r>
              <a:rPr lang="en-US" dirty="0" smtClean="0"/>
              <a:t>Insert Government required information here or delete this text box. Insert Government required information here or delete this text box. Insert Government required information here or delete this text box.</a:t>
            </a:r>
            <a:endParaRPr lang="en-US" dirty="0"/>
          </a:p>
        </p:txBody>
      </p:sp>
      <p:sp>
        <p:nvSpPr>
          <p:cNvPr id="17" name="Text Placeholder 16"/>
          <p:cNvSpPr>
            <a:spLocks noGrp="1"/>
          </p:cNvSpPr>
          <p:nvPr>
            <p:ph type="body" sz="quarter" idx="23" hasCustomPrompt="1"/>
          </p:nvPr>
        </p:nvSpPr>
        <p:spPr>
          <a:xfrm>
            <a:off x="0" y="5603875"/>
            <a:ext cx="6416675" cy="514350"/>
          </a:xfrm>
          <a:solidFill>
            <a:schemeClr val="bg1">
              <a:alpha val="50000"/>
            </a:schemeClr>
          </a:solidFill>
        </p:spPr>
        <p:txBody>
          <a:bodyPr>
            <a:normAutofit/>
          </a:bodyPr>
          <a:lstStyle>
            <a:lvl1pPr marL="0" indent="0" algn="just">
              <a:buNone/>
              <a:defRPr sz="900">
                <a:latin typeface="Arial Narrow" pitchFamily="34" charset="0"/>
              </a:defRPr>
            </a:lvl1pPr>
          </a:lstStyle>
          <a:p>
            <a:pPr lvl="0"/>
            <a:r>
              <a:rPr lang="en-US" dirty="0" smtClean="0"/>
              <a:t>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a:t>
            </a:r>
            <a:endParaRPr lang="en-US" dirty="0"/>
          </a:p>
        </p:txBody>
      </p:sp>
      <p:sp>
        <p:nvSpPr>
          <p:cNvPr id="19" name="Text Placeholder 18"/>
          <p:cNvSpPr>
            <a:spLocks noGrp="1"/>
          </p:cNvSpPr>
          <p:nvPr>
            <p:ph type="body" sz="quarter" idx="24" hasCustomPrompt="1"/>
          </p:nvPr>
        </p:nvSpPr>
        <p:spPr>
          <a:xfrm>
            <a:off x="0" y="6224588"/>
            <a:ext cx="6416675" cy="512762"/>
          </a:xfrm>
          <a:solidFill>
            <a:schemeClr val="bg1">
              <a:alpha val="50000"/>
            </a:schemeClr>
          </a:solidFill>
        </p:spPr>
        <p:txBody>
          <a:bodyPr>
            <a:normAutofit/>
          </a:bodyPr>
          <a:lstStyle>
            <a:lvl1pPr marL="0" indent="0">
              <a:buNone/>
              <a:defRPr sz="900">
                <a:latin typeface="Arial Narrow" pitchFamily="34" charset="0"/>
              </a:defRPr>
            </a:lvl1pPr>
          </a:lstStyle>
          <a:p>
            <a:pPr lvl="0"/>
            <a:r>
              <a:rPr lang="en-US" dirty="0" smtClean="0"/>
              <a:t>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Opt 2]">
    <p:spTree>
      <p:nvGrpSpPr>
        <p:cNvPr id="1" name=""/>
        <p:cNvGrpSpPr/>
        <p:nvPr/>
      </p:nvGrpSpPr>
      <p:grpSpPr>
        <a:xfrm>
          <a:off x="0" y="0"/>
          <a:ext cx="0" cy="0"/>
          <a:chOff x="0" y="0"/>
          <a:chExt cx="0" cy="0"/>
        </a:xfrm>
      </p:grpSpPr>
      <p:pic>
        <p:nvPicPr>
          <p:cNvPr id="11" name="Picture 10" descr="noc_performance_graphic[3].png"/>
          <p:cNvPicPr>
            <a:picLocks noChangeAspect="1"/>
          </p:cNvPicPr>
          <p:nvPr userDrawn="1"/>
        </p:nvPicPr>
        <p:blipFill>
          <a:blip r:embed="rId2" cstate="print"/>
          <a:srcRect l="66733"/>
          <a:stretch>
            <a:fillRect/>
          </a:stretch>
        </p:blipFill>
        <p:spPr>
          <a:xfrm>
            <a:off x="0" y="0"/>
            <a:ext cx="1394126" cy="6858000"/>
          </a:xfrm>
          <a:prstGeom prst="rect">
            <a:avLst/>
          </a:prstGeom>
        </p:spPr>
      </p:pic>
      <p:sp>
        <p:nvSpPr>
          <p:cNvPr id="13" name="Title 4"/>
          <p:cNvSpPr>
            <a:spLocks noGrp="1"/>
          </p:cNvSpPr>
          <p:nvPr>
            <p:ph type="ctrTitle" hasCustomPrompt="1"/>
          </p:nvPr>
        </p:nvSpPr>
        <p:spPr>
          <a:xfrm>
            <a:off x="1562100" y="1231163"/>
            <a:ext cx="7295369" cy="2011094"/>
          </a:xfrm>
        </p:spPr>
        <p:txBody>
          <a:bodyPr tIns="457200" bIns="548640"/>
          <a:lstStyle>
            <a:lvl1pPr algn="r">
              <a:defRPr sz="3200" b="1" spc="40" baseline="0">
                <a:solidFill>
                  <a:schemeClr val="tx1"/>
                </a:solidFill>
                <a:latin typeface="Arial" pitchFamily="34" charset="0"/>
                <a:cs typeface="Arial" pitchFamily="34" charset="0"/>
              </a:defRPr>
            </a:lvl1pPr>
          </a:lstStyle>
          <a:p>
            <a:r>
              <a:rPr lang="en-US" dirty="0" smtClean="0"/>
              <a:t>Main Title, Font: </a:t>
            </a:r>
            <a:br>
              <a:rPr lang="en-US" dirty="0" smtClean="0"/>
            </a:br>
            <a:r>
              <a:rPr lang="en-US" dirty="0" smtClean="0"/>
              <a:t>Arial Bold 32pt.</a:t>
            </a:r>
            <a:endParaRPr lang="en-US" dirty="0"/>
          </a:p>
        </p:txBody>
      </p:sp>
      <p:sp>
        <p:nvSpPr>
          <p:cNvPr id="14" name="Text Placeholder 32"/>
          <p:cNvSpPr>
            <a:spLocks noGrp="1"/>
          </p:cNvSpPr>
          <p:nvPr>
            <p:ph type="body" sz="quarter" idx="14" hasCustomPrompt="1"/>
          </p:nvPr>
        </p:nvSpPr>
        <p:spPr>
          <a:xfrm>
            <a:off x="3885634" y="4263457"/>
            <a:ext cx="4968114" cy="457200"/>
          </a:xfrm>
        </p:spPr>
        <p:txBody>
          <a:bodyPr wrap="none" tIns="0"/>
          <a:lstStyle>
            <a:lvl1pPr algn="r">
              <a:buNone/>
              <a:defRPr sz="2000" baseline="0">
                <a:solidFill>
                  <a:schemeClr val="tx1"/>
                </a:solidFill>
                <a:latin typeface="Arial" pitchFamily="34" charset="0"/>
                <a:cs typeface="Arial" pitchFamily="34" charset="0"/>
              </a:defRPr>
            </a:lvl1pPr>
            <a:lvl2pPr>
              <a:buNone/>
              <a:defRPr sz="2000"/>
            </a:lvl2pPr>
            <a:lvl3pPr>
              <a:buNone/>
              <a:defRPr sz="2000"/>
            </a:lvl3pPr>
            <a:lvl4pPr>
              <a:buNone/>
              <a:defRPr sz="2000"/>
            </a:lvl4pPr>
            <a:lvl5pPr>
              <a:buNone/>
              <a:defRPr sz="2000"/>
            </a:lvl5pPr>
          </a:lstStyle>
          <a:p>
            <a:pPr lvl="0"/>
            <a:r>
              <a:rPr lang="en-US" dirty="0" smtClean="0"/>
              <a:t>Meeting date(s), Arial 20pt.</a:t>
            </a:r>
            <a:endParaRPr lang="en-US" dirty="0"/>
          </a:p>
        </p:txBody>
      </p:sp>
      <p:sp>
        <p:nvSpPr>
          <p:cNvPr id="15" name="Text Placeholder 37"/>
          <p:cNvSpPr>
            <a:spLocks noGrp="1"/>
          </p:cNvSpPr>
          <p:nvPr>
            <p:ph type="body" sz="quarter" idx="15" hasCustomPrompt="1"/>
          </p:nvPr>
        </p:nvSpPr>
        <p:spPr>
          <a:xfrm>
            <a:off x="3886164" y="4722131"/>
            <a:ext cx="4972728" cy="457200"/>
          </a:xfrm>
        </p:spPr>
        <p:txBody>
          <a:bodyPr wrap="none" bIns="18288" anchor="b" anchorCtr="0"/>
          <a:lstStyle>
            <a:lvl1pPr algn="r">
              <a:buNone/>
              <a:defRPr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Speaker’s name, Arial 20pt.</a:t>
            </a:r>
            <a:endParaRPr lang="en-US" dirty="0"/>
          </a:p>
        </p:txBody>
      </p:sp>
      <p:sp>
        <p:nvSpPr>
          <p:cNvPr id="16" name="Text Placeholder 40"/>
          <p:cNvSpPr>
            <a:spLocks noGrp="1"/>
          </p:cNvSpPr>
          <p:nvPr>
            <p:ph type="body" sz="quarter" idx="16" hasCustomPrompt="1"/>
          </p:nvPr>
        </p:nvSpPr>
        <p:spPr>
          <a:xfrm>
            <a:off x="3886164" y="5222875"/>
            <a:ext cx="4972726" cy="381000"/>
          </a:xfrm>
        </p:spPr>
        <p:txBody>
          <a:bodyPr wrap="none" tIns="0" bIns="438912">
            <a:noAutofit/>
          </a:bodyPr>
          <a:lstStyle>
            <a:lvl1pPr algn="r">
              <a:buNone/>
              <a:defRPr sz="1600" baseline="0">
                <a:solidFill>
                  <a:schemeClr val="tx1"/>
                </a:solidFill>
                <a:latin typeface="Arial" pitchFamily="34" charset="0"/>
                <a:cs typeface="Arial" pitchFamily="34" charset="0"/>
              </a:defRPr>
            </a:lvl1pPr>
            <a:lvl2pPr>
              <a:buNone/>
              <a:defRPr sz="1800"/>
            </a:lvl2pPr>
            <a:lvl3pPr>
              <a:buNone/>
              <a:defRPr sz="1800"/>
            </a:lvl3pPr>
            <a:lvl4pPr>
              <a:buNone/>
              <a:defRPr sz="1800"/>
            </a:lvl4pPr>
            <a:lvl5pPr>
              <a:buNone/>
              <a:defRPr sz="1800"/>
            </a:lvl5pPr>
          </a:lstStyle>
          <a:p>
            <a:pPr lvl="0"/>
            <a:r>
              <a:rPr lang="en-US" dirty="0" smtClean="0"/>
              <a:t>Speaker’s title, Arial 16pt.</a:t>
            </a:r>
            <a:endParaRPr lang="en-US" dirty="0"/>
          </a:p>
        </p:txBody>
      </p:sp>
      <p:sp>
        <p:nvSpPr>
          <p:cNvPr id="17" name="Text Placeholder 43"/>
          <p:cNvSpPr>
            <a:spLocks noGrp="1"/>
          </p:cNvSpPr>
          <p:nvPr>
            <p:ph type="body" sz="quarter" idx="17" hasCustomPrompt="1"/>
          </p:nvPr>
        </p:nvSpPr>
        <p:spPr>
          <a:xfrm>
            <a:off x="3894625" y="3760788"/>
            <a:ext cx="4959912" cy="457200"/>
          </a:xfrm>
        </p:spPr>
        <p:txBody>
          <a:bodyPr wrap="square" anchor="ctr" anchorCtr="0">
            <a:noAutofit/>
          </a:bodyPr>
          <a:lstStyle>
            <a:lvl1pPr algn="r">
              <a:buNone/>
              <a:defRPr sz="2400" b="1" spc="20"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Sub-title, Arial Bold 24pt.</a:t>
            </a:r>
            <a:endParaRPr lang="en-US" dirty="0"/>
          </a:p>
        </p:txBody>
      </p:sp>
      <p:pic>
        <p:nvPicPr>
          <p:cNvPr id="18" name="Picture 17" descr="noc_white_PNG.png"/>
          <p:cNvPicPr>
            <a:picLocks noChangeAspect="1"/>
          </p:cNvPicPr>
          <p:nvPr userDrawn="1"/>
        </p:nvPicPr>
        <p:blipFill>
          <a:blip r:embed="rId3" cstate="print"/>
          <a:srcRect l="2146" r="3456"/>
          <a:stretch>
            <a:fillRect/>
          </a:stretch>
        </p:blipFill>
        <p:spPr>
          <a:xfrm>
            <a:off x="1119188" y="3209769"/>
            <a:ext cx="1928683" cy="569855"/>
          </a:xfrm>
          <a:prstGeom prst="rect">
            <a:avLst/>
          </a:prstGeom>
        </p:spPr>
      </p:pic>
      <p:sp>
        <p:nvSpPr>
          <p:cNvPr id="19" name="Text Placeholder 27"/>
          <p:cNvSpPr>
            <a:spLocks noGrp="1"/>
          </p:cNvSpPr>
          <p:nvPr>
            <p:ph type="body" sz="quarter" idx="19" hasCustomPrompt="1"/>
          </p:nvPr>
        </p:nvSpPr>
        <p:spPr>
          <a:xfrm>
            <a:off x="4748213" y="0"/>
            <a:ext cx="4059237" cy="118872"/>
          </a:xfrm>
        </p:spPr>
        <p:txBody>
          <a:bodyPr tIns="0">
            <a:noAutofit/>
          </a:bodyPr>
          <a:lstStyle>
            <a:lvl1pPr marL="0" indent="0" algn="ctr">
              <a:buNone/>
              <a:defRPr sz="700">
                <a:solidFill>
                  <a:srgbClr val="FF0000"/>
                </a:solidFill>
                <a:latin typeface="Arial Narrow" pitchFamily="34" charset="0"/>
              </a:defRPr>
            </a:lvl1pPr>
          </a:lstStyle>
          <a:p>
            <a:pPr lvl="0"/>
            <a:r>
              <a:rPr lang="en-US" dirty="0" smtClean="0"/>
              <a:t>Mark pages according to the proprietary level of information as described in Company Procedure J103 (or remove)</a:t>
            </a:r>
            <a:endParaRPr lang="en-US" dirty="0"/>
          </a:p>
        </p:txBody>
      </p:sp>
      <p:sp>
        <p:nvSpPr>
          <p:cNvPr id="20" name="Text Placeholder 37"/>
          <p:cNvSpPr>
            <a:spLocks noGrp="1"/>
          </p:cNvSpPr>
          <p:nvPr>
            <p:ph type="body" sz="quarter" idx="21" hasCustomPrompt="1"/>
          </p:nvPr>
        </p:nvSpPr>
        <p:spPr>
          <a:xfrm>
            <a:off x="4748213" y="6737350"/>
            <a:ext cx="4059237" cy="120650"/>
          </a:xfrm>
        </p:spPr>
        <p:txBody>
          <a:bodyPr bIns="0" anchor="b" anchorCtr="0">
            <a:noAutofit/>
          </a:bodyPr>
          <a:lstStyle>
            <a:lvl1pPr marL="0" indent="0" algn="ctr">
              <a:buNone/>
              <a:defRPr sz="700">
                <a:solidFill>
                  <a:srgbClr val="FF0000"/>
                </a:solidFill>
                <a:latin typeface="Arial Narrow" pitchFamily="34" charset="0"/>
              </a:defRPr>
            </a:lvl1pPr>
          </a:lstStyle>
          <a:p>
            <a:pPr lvl="0"/>
            <a:r>
              <a:rPr lang="en-US" dirty="0" smtClean="0"/>
              <a:t>Mark pages according to the proprietary level of information as described in Company Procedure J103 (or remove)</a:t>
            </a:r>
            <a:endParaRPr lang="en-US" dirty="0"/>
          </a:p>
        </p:txBody>
      </p:sp>
      <p:sp>
        <p:nvSpPr>
          <p:cNvPr id="21" name="Text Placeholder 14"/>
          <p:cNvSpPr>
            <a:spLocks noGrp="1"/>
          </p:cNvSpPr>
          <p:nvPr>
            <p:ph type="body" sz="quarter" idx="22" hasCustomPrompt="1"/>
          </p:nvPr>
        </p:nvSpPr>
        <p:spPr>
          <a:xfrm>
            <a:off x="0" y="4972050"/>
            <a:ext cx="3282950" cy="512763"/>
          </a:xfrm>
          <a:solidFill>
            <a:schemeClr val="bg1">
              <a:alpha val="50000"/>
            </a:schemeClr>
          </a:solidFill>
          <a:ln w="12700">
            <a:solidFill>
              <a:schemeClr val="bg1">
                <a:lumMod val="85000"/>
              </a:schemeClr>
            </a:solidFill>
          </a:ln>
        </p:spPr>
        <p:txBody>
          <a:bodyPr>
            <a:noAutofit/>
          </a:bodyPr>
          <a:lstStyle>
            <a:lvl1pPr marL="0" indent="0" algn="just">
              <a:buNone/>
              <a:defRPr sz="900" baseline="0">
                <a:latin typeface="Arial Narrow" pitchFamily="34" charset="0"/>
              </a:defRPr>
            </a:lvl1pPr>
            <a:lvl2pPr algn="just">
              <a:buNone/>
              <a:defRPr sz="900">
                <a:latin typeface="Arial Narrow" pitchFamily="34" charset="0"/>
              </a:defRPr>
            </a:lvl2pPr>
            <a:lvl3pPr algn="just">
              <a:buNone/>
              <a:defRPr sz="900">
                <a:latin typeface="Arial Narrow" pitchFamily="34" charset="0"/>
              </a:defRPr>
            </a:lvl3pPr>
            <a:lvl4pPr algn="just">
              <a:buNone/>
              <a:defRPr sz="900">
                <a:latin typeface="Arial Narrow" pitchFamily="34" charset="0"/>
              </a:defRPr>
            </a:lvl4pPr>
            <a:lvl5pPr algn="just">
              <a:buNone/>
              <a:defRPr sz="900">
                <a:latin typeface="Arial Narrow" pitchFamily="34" charset="0"/>
              </a:defRPr>
            </a:lvl5pPr>
          </a:lstStyle>
          <a:p>
            <a:pPr lvl="0"/>
            <a:r>
              <a:rPr lang="en-US" dirty="0" smtClean="0"/>
              <a:t>Insert Government required information here or delete this text box. Insert Government required information here or delete this text box. Insert Government required information here or delete this text box.</a:t>
            </a:r>
            <a:endParaRPr lang="en-US" dirty="0"/>
          </a:p>
        </p:txBody>
      </p:sp>
      <p:sp>
        <p:nvSpPr>
          <p:cNvPr id="22" name="Text Placeholder 16"/>
          <p:cNvSpPr>
            <a:spLocks noGrp="1"/>
          </p:cNvSpPr>
          <p:nvPr>
            <p:ph type="body" sz="quarter" idx="23" hasCustomPrompt="1"/>
          </p:nvPr>
        </p:nvSpPr>
        <p:spPr>
          <a:xfrm>
            <a:off x="0" y="5603875"/>
            <a:ext cx="6416675" cy="514350"/>
          </a:xfrm>
          <a:solidFill>
            <a:schemeClr val="bg1">
              <a:alpha val="50000"/>
            </a:schemeClr>
          </a:solidFill>
        </p:spPr>
        <p:txBody>
          <a:bodyPr>
            <a:normAutofit/>
          </a:bodyPr>
          <a:lstStyle>
            <a:lvl1pPr marL="0" indent="0" algn="just">
              <a:buNone/>
              <a:defRPr sz="900">
                <a:latin typeface="Arial Narrow" pitchFamily="34" charset="0"/>
              </a:defRPr>
            </a:lvl1pPr>
          </a:lstStyle>
          <a:p>
            <a:pPr lvl="0"/>
            <a:r>
              <a:rPr lang="en-US" dirty="0" smtClean="0"/>
              <a:t>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a:t>
            </a:r>
            <a:endParaRPr lang="en-US" dirty="0"/>
          </a:p>
        </p:txBody>
      </p:sp>
      <p:sp>
        <p:nvSpPr>
          <p:cNvPr id="23" name="Text Placeholder 18"/>
          <p:cNvSpPr>
            <a:spLocks noGrp="1"/>
          </p:cNvSpPr>
          <p:nvPr>
            <p:ph type="body" sz="quarter" idx="24" hasCustomPrompt="1"/>
          </p:nvPr>
        </p:nvSpPr>
        <p:spPr>
          <a:xfrm>
            <a:off x="0" y="6224588"/>
            <a:ext cx="6416675" cy="512762"/>
          </a:xfrm>
          <a:solidFill>
            <a:schemeClr val="bg1">
              <a:alpha val="50000"/>
            </a:schemeClr>
          </a:solidFill>
        </p:spPr>
        <p:txBody>
          <a:bodyPr>
            <a:normAutofit/>
          </a:bodyPr>
          <a:lstStyle>
            <a:lvl1pPr marL="0" indent="0">
              <a:buNone/>
              <a:defRPr sz="900">
                <a:latin typeface="Arial Narrow" pitchFamily="34" charset="0"/>
              </a:defRPr>
            </a:lvl1pPr>
          </a:lstStyle>
          <a:p>
            <a:pPr lvl="0"/>
            <a:r>
              <a:rPr lang="en-US" dirty="0" smtClean="0"/>
              <a:t>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a:t>
            </a:r>
            <a:endParaRPr lang="en-US" dirty="0"/>
          </a:p>
        </p:txBody>
      </p:sp>
      <p:pic>
        <p:nvPicPr>
          <p:cNvPr id="24" name="Picture 23" descr="noc_blue_AI-01.png"/>
          <p:cNvPicPr>
            <a:picLocks noChangeAspect="1"/>
          </p:cNvPicPr>
          <p:nvPr userDrawn="1"/>
        </p:nvPicPr>
        <p:blipFill>
          <a:blip r:embed="rId4" cstate="print"/>
          <a:stretch>
            <a:fillRect/>
          </a:stretch>
        </p:blipFill>
        <p:spPr>
          <a:xfrm>
            <a:off x="1350259" y="469391"/>
            <a:ext cx="2169250" cy="60502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Break Slide">
    <p:spTree>
      <p:nvGrpSpPr>
        <p:cNvPr id="1" name=""/>
        <p:cNvGrpSpPr/>
        <p:nvPr/>
      </p:nvGrpSpPr>
      <p:grpSpPr>
        <a:xfrm>
          <a:off x="0" y="0"/>
          <a:ext cx="0" cy="0"/>
          <a:chOff x="0" y="0"/>
          <a:chExt cx="0" cy="0"/>
        </a:xfrm>
      </p:grpSpPr>
      <p:pic>
        <p:nvPicPr>
          <p:cNvPr id="24" name="Picture 23" descr="noc_performance_graphic[3].png"/>
          <p:cNvPicPr>
            <a:picLocks noChangeAspect="1"/>
          </p:cNvPicPr>
          <p:nvPr userDrawn="1"/>
        </p:nvPicPr>
        <p:blipFill>
          <a:blip r:embed="rId2" cstate="print"/>
          <a:stretch>
            <a:fillRect/>
          </a:stretch>
        </p:blipFill>
        <p:spPr>
          <a:xfrm>
            <a:off x="0" y="0"/>
            <a:ext cx="4190666" cy="6858000"/>
          </a:xfrm>
          <a:prstGeom prst="rect">
            <a:avLst/>
          </a:prstGeom>
        </p:spPr>
      </p:pic>
      <p:sp>
        <p:nvSpPr>
          <p:cNvPr id="14" name="Rectangle 13"/>
          <p:cNvSpPr/>
          <p:nvPr userDrawn="1"/>
        </p:nvSpPr>
        <p:spPr>
          <a:xfrm>
            <a:off x="0" y="0"/>
            <a:ext cx="9144000" cy="6858000"/>
          </a:xfrm>
          <a:prstGeom prst="rect">
            <a:avLst/>
          </a:prstGeom>
          <a:solidFill>
            <a:schemeClr val="bg1">
              <a:alpha val="5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Text Placeholder 43"/>
          <p:cNvSpPr>
            <a:spLocks noGrp="1"/>
          </p:cNvSpPr>
          <p:nvPr>
            <p:ph type="body" sz="quarter" idx="17" hasCustomPrompt="1"/>
          </p:nvPr>
        </p:nvSpPr>
        <p:spPr>
          <a:xfrm>
            <a:off x="3444240" y="3200400"/>
            <a:ext cx="5410297" cy="457200"/>
          </a:xfrm>
        </p:spPr>
        <p:txBody>
          <a:bodyPr wrap="square" anchor="ctr" anchorCtr="0">
            <a:noAutofit/>
          </a:bodyPr>
          <a:lstStyle>
            <a:lvl1pPr algn="r">
              <a:buNone/>
              <a:defRPr sz="2400" b="1" spc="20"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Section Break (Click to Add Title)</a:t>
            </a:r>
            <a:endParaRPr lang="en-US" dirty="0"/>
          </a:p>
        </p:txBody>
      </p:sp>
      <p:pic>
        <p:nvPicPr>
          <p:cNvPr id="31" name="Picture 30" descr="noc_white_PNG.png"/>
          <p:cNvPicPr>
            <a:picLocks noChangeAspect="1"/>
          </p:cNvPicPr>
          <p:nvPr userDrawn="1"/>
        </p:nvPicPr>
        <p:blipFill>
          <a:blip r:embed="rId3" cstate="print"/>
          <a:srcRect l="2146" r="3456"/>
          <a:stretch>
            <a:fillRect/>
          </a:stretch>
        </p:blipFill>
        <p:spPr>
          <a:xfrm>
            <a:off x="1119188" y="3209769"/>
            <a:ext cx="1928683" cy="569855"/>
          </a:xfrm>
          <a:prstGeom prst="rect">
            <a:avLst/>
          </a:prstGeom>
        </p:spPr>
      </p:pic>
      <p:sp>
        <p:nvSpPr>
          <p:cNvPr id="32" name="Text Placeholder 27"/>
          <p:cNvSpPr>
            <a:spLocks noGrp="1"/>
          </p:cNvSpPr>
          <p:nvPr>
            <p:ph type="body" sz="quarter" idx="19" hasCustomPrompt="1"/>
          </p:nvPr>
        </p:nvSpPr>
        <p:spPr>
          <a:xfrm>
            <a:off x="4748213" y="0"/>
            <a:ext cx="4059237" cy="118872"/>
          </a:xfrm>
        </p:spPr>
        <p:txBody>
          <a:bodyPr tIns="0">
            <a:noAutofit/>
          </a:bodyPr>
          <a:lstStyle>
            <a:lvl1pPr marL="0" indent="0" algn="ctr">
              <a:buNone/>
              <a:defRPr sz="700">
                <a:solidFill>
                  <a:srgbClr val="FF0000"/>
                </a:solidFill>
                <a:latin typeface="Arial Narrow" pitchFamily="34" charset="0"/>
              </a:defRPr>
            </a:lvl1pPr>
          </a:lstStyle>
          <a:p>
            <a:pPr lvl="0"/>
            <a:r>
              <a:rPr lang="en-US" dirty="0" smtClean="0"/>
              <a:t>Mark pages according to the proprietary level of information as described in Company Procedure J103 (or remove)</a:t>
            </a:r>
            <a:endParaRPr lang="en-US" dirty="0"/>
          </a:p>
        </p:txBody>
      </p:sp>
      <p:sp>
        <p:nvSpPr>
          <p:cNvPr id="33" name="Text Placeholder 37"/>
          <p:cNvSpPr>
            <a:spLocks noGrp="1"/>
          </p:cNvSpPr>
          <p:nvPr>
            <p:ph type="body" sz="quarter" idx="21" hasCustomPrompt="1"/>
          </p:nvPr>
        </p:nvSpPr>
        <p:spPr>
          <a:xfrm>
            <a:off x="4748213" y="6737350"/>
            <a:ext cx="4059237" cy="120650"/>
          </a:xfrm>
        </p:spPr>
        <p:txBody>
          <a:bodyPr bIns="0" anchor="b" anchorCtr="0">
            <a:noAutofit/>
          </a:bodyPr>
          <a:lstStyle>
            <a:lvl1pPr marL="0" indent="0" algn="ctr">
              <a:buNone/>
              <a:defRPr sz="700">
                <a:solidFill>
                  <a:srgbClr val="FF0000"/>
                </a:solidFill>
                <a:latin typeface="Arial Narrow" pitchFamily="34" charset="0"/>
              </a:defRPr>
            </a:lvl1pPr>
          </a:lstStyle>
          <a:p>
            <a:pPr lvl="0"/>
            <a:r>
              <a:rPr lang="en-US" dirty="0" smtClean="0"/>
              <a:t>Mark pages according to the proprietary level of information as described in Company Procedure J103 (or remove)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3152"/>
            <a:ext cx="6705600" cy="8382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04800" y="1402080"/>
            <a:ext cx="8382000" cy="4524333"/>
          </a:xfrm>
        </p:spPr>
        <p:txBody>
          <a:bodyPr/>
          <a:lstStyle>
            <a:lvl1pPr>
              <a:spcBef>
                <a:spcPts val="24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89"/>
          <p:cNvSpPr>
            <a:spLocks noGrp="1" noChangeArrowheads="1"/>
          </p:cNvSpPr>
          <p:nvPr>
            <p:ph type="sldNum" sz="quarter" idx="11"/>
          </p:nvPr>
        </p:nvSpPr>
        <p:spPr>
          <a:ln/>
        </p:spPr>
        <p:txBody>
          <a:bodyPr/>
          <a:lstStyle>
            <a:lvl1pPr>
              <a:defRPr/>
            </a:lvl1pPr>
          </a:lstStyle>
          <a:p>
            <a:fld id="{F6EFC63E-F8D9-44BB-A462-AC735E845F95}" type="slidenum">
              <a:rPr lang="en-US"/>
              <a:pPr/>
              <a:t>‹#›</a:t>
            </a:fld>
            <a:endParaRPr lang="en-US"/>
          </a:p>
        </p:txBody>
      </p:sp>
      <p:sp>
        <p:nvSpPr>
          <p:cNvPr id="6" name="Footer Placeholder 4"/>
          <p:cNvSpPr>
            <a:spLocks noGrp="1"/>
          </p:cNvSpPr>
          <p:nvPr>
            <p:ph type="ftr" sz="quarter" idx="3"/>
          </p:nvPr>
        </p:nvSpPr>
        <p:spPr>
          <a:xfrm>
            <a:off x="2543240" y="6657945"/>
            <a:ext cx="4057521" cy="200055"/>
          </a:xfrm>
          <a:prstGeom prst="rect">
            <a:avLst/>
          </a:prstGeom>
        </p:spPr>
        <p:txBody>
          <a:bodyPr wrap="square" anchor="b" anchorCtr="0">
            <a:spAutoFit/>
          </a:bodyPr>
          <a:lstStyle>
            <a:lvl1pPr algn="ctr">
              <a:defRPr sz="700" baseline="0">
                <a:solidFill>
                  <a:srgbClr val="FF0000"/>
                </a:solidFill>
                <a:latin typeface="Arial Narrow" pitchFamily="34" charset="0"/>
              </a:defRPr>
            </a:lvl1pPr>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3152"/>
            <a:ext cx="6705600" cy="8382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1402289"/>
            <a:ext cx="4038600" cy="4525963"/>
          </a:xfrm>
        </p:spPr>
        <p:txBody>
          <a:bodyPr/>
          <a:lstStyle>
            <a:lvl1pPr>
              <a:spcBef>
                <a:spcPts val="2400"/>
              </a:spcBef>
              <a:defRPr sz="2000"/>
            </a:lvl1pPr>
            <a:lvl2pPr>
              <a:spcBef>
                <a:spcPts val="600"/>
              </a:spcBef>
              <a:defRPr sz="1600"/>
            </a:lvl2pPr>
            <a:lvl3pPr>
              <a:spcBef>
                <a:spcPts val="600"/>
              </a:spcBef>
              <a:defRPr sz="1600"/>
            </a:lvl3pPr>
            <a:lvl4pPr>
              <a:spcBef>
                <a:spcPts val="600"/>
              </a:spcBef>
              <a:defRPr sz="1600"/>
            </a:lvl4pPr>
            <a:lvl5pPr>
              <a:spcBef>
                <a:spcPts val="600"/>
              </a:spcBef>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50545" y="1402289"/>
            <a:ext cx="4038600" cy="4525963"/>
          </a:xfrm>
        </p:spPr>
        <p:txBody>
          <a:bodyPr/>
          <a:lstStyle>
            <a:lvl1pPr>
              <a:spcBef>
                <a:spcPts val="2400"/>
              </a:spcBef>
              <a:defRPr sz="2000"/>
            </a:lvl1pPr>
            <a:lvl2pPr>
              <a:spcBef>
                <a:spcPts val="600"/>
              </a:spcBef>
              <a:defRPr sz="1600"/>
            </a:lvl2pPr>
            <a:lvl3pPr>
              <a:spcBef>
                <a:spcPts val="600"/>
              </a:spcBef>
              <a:defRPr sz="1600"/>
            </a:lvl3pPr>
            <a:lvl4pPr>
              <a:spcBef>
                <a:spcPts val="600"/>
              </a:spcBef>
              <a:defRPr sz="1600"/>
            </a:lvl4pPr>
            <a:lvl5pPr>
              <a:spcBef>
                <a:spcPts val="600"/>
              </a:spcBef>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89"/>
          <p:cNvSpPr>
            <a:spLocks noGrp="1" noChangeArrowheads="1"/>
          </p:cNvSpPr>
          <p:nvPr>
            <p:ph type="sldNum" sz="quarter" idx="11"/>
          </p:nvPr>
        </p:nvSpPr>
        <p:spPr>
          <a:ln/>
        </p:spPr>
        <p:txBody>
          <a:bodyPr/>
          <a:lstStyle>
            <a:lvl1pPr>
              <a:defRPr/>
            </a:lvl1pPr>
          </a:lstStyle>
          <a:p>
            <a:fld id="{BE6D4B03-E339-4C9D-AC39-0BD7C921B5B0}" type="slidenum">
              <a:rPr lang="en-US"/>
              <a:pPr/>
              <a:t>‹#›</a:t>
            </a:fld>
            <a:endParaRPr lang="en-US"/>
          </a:p>
        </p:txBody>
      </p:sp>
      <p:sp>
        <p:nvSpPr>
          <p:cNvPr id="7" name="Footer Placeholder 4"/>
          <p:cNvSpPr>
            <a:spLocks noGrp="1"/>
          </p:cNvSpPr>
          <p:nvPr>
            <p:ph type="ftr" sz="quarter" idx="3"/>
          </p:nvPr>
        </p:nvSpPr>
        <p:spPr>
          <a:xfrm>
            <a:off x="2543240" y="6657945"/>
            <a:ext cx="4057521" cy="200055"/>
          </a:xfrm>
          <a:prstGeom prst="rect">
            <a:avLst/>
          </a:prstGeom>
        </p:spPr>
        <p:txBody>
          <a:bodyPr wrap="square" anchor="b" anchorCtr="0">
            <a:spAutoFit/>
          </a:bodyPr>
          <a:lstStyle>
            <a:lvl1pPr algn="ctr">
              <a:defRPr sz="700" baseline="0">
                <a:solidFill>
                  <a:srgbClr val="FF0000"/>
                </a:solidFill>
                <a:latin typeface="Arial Narrow" pitchFamily="34" charset="0"/>
              </a:defRPr>
            </a:lvl1p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End Slide">
    <p:spTree>
      <p:nvGrpSpPr>
        <p:cNvPr id="1" name=""/>
        <p:cNvGrpSpPr/>
        <p:nvPr/>
      </p:nvGrpSpPr>
      <p:grpSpPr>
        <a:xfrm>
          <a:off x="0" y="0"/>
          <a:ext cx="0" cy="0"/>
          <a:chOff x="0" y="0"/>
          <a:chExt cx="0" cy="0"/>
        </a:xfrm>
      </p:grpSpPr>
      <p:sp>
        <p:nvSpPr>
          <p:cNvPr id="4" name="Footer Placeholder 4"/>
          <p:cNvSpPr>
            <a:spLocks noGrp="1"/>
          </p:cNvSpPr>
          <p:nvPr>
            <p:ph type="ftr" sz="quarter" idx="3"/>
          </p:nvPr>
        </p:nvSpPr>
        <p:spPr>
          <a:xfrm>
            <a:off x="2543240" y="6657945"/>
            <a:ext cx="4057521" cy="200055"/>
          </a:xfrm>
          <a:prstGeom prst="rect">
            <a:avLst/>
          </a:prstGeom>
        </p:spPr>
        <p:txBody>
          <a:bodyPr wrap="square" anchor="b" anchorCtr="0">
            <a:spAutoFit/>
          </a:bodyPr>
          <a:lstStyle>
            <a:lvl1pPr algn="ctr">
              <a:defRPr sz="700" baseline="0">
                <a:solidFill>
                  <a:srgbClr val="FF0000"/>
                </a:solidFill>
                <a:latin typeface="Arial Narrow" pitchFamily="34" charset="0"/>
              </a:defRPr>
            </a:lvl1pPr>
          </a:lstStyle>
          <a:p>
            <a:endParaRPr lang="en-US" dirty="0"/>
          </a:p>
        </p:txBody>
      </p:sp>
      <p:pic>
        <p:nvPicPr>
          <p:cNvPr id="5" name="Picture 4" descr="noc_blue_AI-01.png"/>
          <p:cNvPicPr>
            <a:picLocks noChangeAspect="1"/>
          </p:cNvPicPr>
          <p:nvPr userDrawn="1"/>
        </p:nvPicPr>
        <p:blipFill>
          <a:blip r:embed="rId2" cstate="print"/>
          <a:stretch>
            <a:fillRect/>
          </a:stretch>
        </p:blipFill>
        <p:spPr>
          <a:xfrm>
            <a:off x="774452" y="2369821"/>
            <a:ext cx="7595096" cy="211835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167640"/>
            <a:ext cx="6705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304800" y="1402080"/>
            <a:ext cx="8389034" cy="45243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609600" y="6661150"/>
            <a:ext cx="1828800" cy="1524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sz="800" smtClean="0">
                <a:latin typeface="Arial Narrow" pitchFamily="34" charset="0"/>
              </a:defRPr>
            </a:lvl1pPr>
          </a:lstStyle>
          <a:p>
            <a:pPr>
              <a:defRPr/>
            </a:pPr>
            <a:endParaRPr lang="en-US" dirty="0"/>
          </a:p>
        </p:txBody>
      </p:sp>
      <p:sp>
        <p:nvSpPr>
          <p:cNvPr id="1113" name="Rectangle 89"/>
          <p:cNvSpPr>
            <a:spLocks noGrp="1" noChangeArrowheads="1"/>
          </p:cNvSpPr>
          <p:nvPr>
            <p:ph type="sldNum" sz="quarter" idx="4"/>
          </p:nvPr>
        </p:nvSpPr>
        <p:spPr bwMode="auto">
          <a:xfrm>
            <a:off x="28411" y="6477000"/>
            <a:ext cx="400378" cy="297651"/>
          </a:xfrm>
          <a:prstGeom prst="rect">
            <a:avLst/>
          </a:prstGeom>
          <a:noFill/>
          <a:ln w="9525">
            <a:noFill/>
            <a:miter lim="800000"/>
            <a:headEnd/>
            <a:tailEnd/>
          </a:ln>
          <a:effectLst/>
        </p:spPr>
        <p:txBody>
          <a:bodyPr vert="horz" wrap="none" lIns="96653" tIns="48326" rIns="96653" bIns="48326" numCol="1" anchor="t" anchorCtr="0" compatLnSpc="1">
            <a:prstTxWarp prst="textNoShape">
              <a:avLst/>
            </a:prstTxWarp>
            <a:spAutoFit/>
          </a:bodyPr>
          <a:lstStyle>
            <a:lvl1pPr algn="ctr">
              <a:defRPr sz="1300">
                <a:solidFill>
                  <a:srgbClr val="000000"/>
                </a:solidFill>
                <a:latin typeface="Arial" charset="0"/>
              </a:defRPr>
            </a:lvl1pPr>
          </a:lstStyle>
          <a:p>
            <a:fld id="{8E41F33A-8A61-4937-A58C-46521EFFC1C2}" type="slidenum">
              <a:rPr lang="en-US"/>
              <a:pPr/>
              <a:t>‹#›</a:t>
            </a:fld>
            <a:endParaRPr lang="en-US" dirty="0"/>
          </a:p>
        </p:txBody>
      </p:sp>
      <p:cxnSp>
        <p:nvCxnSpPr>
          <p:cNvPr id="12" name="Straight Connector 11"/>
          <p:cNvCxnSpPr/>
          <p:nvPr/>
        </p:nvCxnSpPr>
        <p:spPr>
          <a:xfrm>
            <a:off x="0" y="1026938"/>
            <a:ext cx="9144000" cy="0"/>
          </a:xfrm>
          <a:prstGeom prst="line">
            <a:avLst/>
          </a:prstGeom>
          <a:ln w="47625">
            <a:solidFill>
              <a:srgbClr val="005DAA"/>
            </a:solidFill>
          </a:ln>
        </p:spPr>
        <p:style>
          <a:lnRef idx="1">
            <a:schemeClr val="accent1"/>
          </a:lnRef>
          <a:fillRef idx="0">
            <a:schemeClr val="accent1"/>
          </a:fillRef>
          <a:effectRef idx="0">
            <a:schemeClr val="accent1"/>
          </a:effectRef>
          <a:fontRef idx="minor">
            <a:schemeClr val="tx1"/>
          </a:fontRef>
        </p:style>
      </p:cxnSp>
      <p:pic>
        <p:nvPicPr>
          <p:cNvPr id="9" name="Picture 109" descr="noc_logo blue"/>
          <p:cNvPicPr>
            <a:picLocks noChangeAspect="1" noChangeArrowheads="1"/>
          </p:cNvPicPr>
          <p:nvPr userDrawn="1"/>
        </p:nvPicPr>
        <p:blipFill>
          <a:blip r:embed="rId9" cstate="screen"/>
          <a:srcRect/>
          <a:stretch>
            <a:fillRect/>
          </a:stretch>
        </p:blipFill>
        <p:spPr bwMode="auto">
          <a:xfrm>
            <a:off x="7146925" y="381000"/>
            <a:ext cx="1768475" cy="3079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1" r:id="rId1"/>
    <p:sldLayoutId id="2147483673" r:id="rId2"/>
    <p:sldLayoutId id="2147483674" r:id="rId3"/>
    <p:sldLayoutId id="2147483661" r:id="rId4"/>
    <p:sldLayoutId id="2147483663" r:id="rId5"/>
    <p:sldLayoutId id="2147483672" r:id="rId6"/>
    <p:sldLayoutId id="2147483666" r:id="rId7"/>
  </p:sldLayoutIdLst>
  <p:hf hdr="0" ftr="0" dt="0"/>
  <p:txStyles>
    <p:titleStyle>
      <a:lvl1pPr algn="l" rtl="0" eaLnBrk="1" fontAlgn="base" hangingPunct="1">
        <a:spcBef>
          <a:spcPct val="0"/>
        </a:spcBef>
        <a:spcAft>
          <a:spcPct val="0"/>
        </a:spcAft>
        <a:defRPr sz="24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600">
          <a:solidFill>
            <a:schemeClr val="tx1"/>
          </a:solidFill>
          <a:latin typeface="Tahoma" charset="0"/>
          <a:cs typeface="Arial" charset="0"/>
        </a:defRPr>
      </a:lvl2pPr>
      <a:lvl3pPr algn="l" rtl="0" eaLnBrk="1" fontAlgn="base" hangingPunct="1">
        <a:spcBef>
          <a:spcPct val="0"/>
        </a:spcBef>
        <a:spcAft>
          <a:spcPct val="0"/>
        </a:spcAft>
        <a:defRPr sz="2600">
          <a:solidFill>
            <a:schemeClr val="tx1"/>
          </a:solidFill>
          <a:latin typeface="Tahoma" charset="0"/>
          <a:cs typeface="Arial" charset="0"/>
        </a:defRPr>
      </a:lvl3pPr>
      <a:lvl4pPr algn="l" rtl="0" eaLnBrk="1" fontAlgn="base" hangingPunct="1">
        <a:spcBef>
          <a:spcPct val="0"/>
        </a:spcBef>
        <a:spcAft>
          <a:spcPct val="0"/>
        </a:spcAft>
        <a:defRPr sz="2600">
          <a:solidFill>
            <a:schemeClr val="tx1"/>
          </a:solidFill>
          <a:latin typeface="Tahoma" charset="0"/>
          <a:cs typeface="Arial" charset="0"/>
        </a:defRPr>
      </a:lvl4pPr>
      <a:lvl5pPr algn="l" rtl="0" eaLnBrk="1" fontAlgn="base" hangingPunct="1">
        <a:spcBef>
          <a:spcPct val="0"/>
        </a:spcBef>
        <a:spcAft>
          <a:spcPct val="0"/>
        </a:spcAft>
        <a:defRPr sz="2600">
          <a:solidFill>
            <a:schemeClr val="tx1"/>
          </a:solidFill>
          <a:latin typeface="Tahoma" charset="0"/>
          <a:cs typeface="Arial" charset="0"/>
        </a:defRPr>
      </a:lvl5pPr>
      <a:lvl6pPr marL="457200" algn="l" rtl="0" eaLnBrk="1" fontAlgn="base" hangingPunct="1">
        <a:spcBef>
          <a:spcPct val="0"/>
        </a:spcBef>
        <a:spcAft>
          <a:spcPct val="0"/>
        </a:spcAft>
        <a:defRPr sz="2600">
          <a:solidFill>
            <a:schemeClr val="tx1"/>
          </a:solidFill>
          <a:latin typeface="Tahoma" charset="0"/>
          <a:cs typeface="Arial" charset="0"/>
        </a:defRPr>
      </a:lvl6pPr>
      <a:lvl7pPr marL="914400" algn="l" rtl="0" eaLnBrk="1" fontAlgn="base" hangingPunct="1">
        <a:spcBef>
          <a:spcPct val="0"/>
        </a:spcBef>
        <a:spcAft>
          <a:spcPct val="0"/>
        </a:spcAft>
        <a:defRPr sz="2600">
          <a:solidFill>
            <a:schemeClr val="tx1"/>
          </a:solidFill>
          <a:latin typeface="Tahoma" charset="0"/>
          <a:cs typeface="Arial" charset="0"/>
        </a:defRPr>
      </a:lvl7pPr>
      <a:lvl8pPr marL="1371600" algn="l" rtl="0" eaLnBrk="1" fontAlgn="base" hangingPunct="1">
        <a:spcBef>
          <a:spcPct val="0"/>
        </a:spcBef>
        <a:spcAft>
          <a:spcPct val="0"/>
        </a:spcAft>
        <a:defRPr sz="2600">
          <a:solidFill>
            <a:schemeClr val="tx1"/>
          </a:solidFill>
          <a:latin typeface="Tahoma" charset="0"/>
          <a:cs typeface="Arial" charset="0"/>
        </a:defRPr>
      </a:lvl8pPr>
      <a:lvl9pPr marL="1828800" algn="l" rtl="0" eaLnBrk="1" fontAlgn="base" hangingPunct="1">
        <a:spcBef>
          <a:spcPct val="0"/>
        </a:spcBef>
        <a:spcAft>
          <a:spcPct val="0"/>
        </a:spcAft>
        <a:defRPr sz="2600">
          <a:solidFill>
            <a:schemeClr val="tx1"/>
          </a:solidFill>
          <a:latin typeface="Tahoma" charset="0"/>
          <a:cs typeface="Arial" charset="0"/>
        </a:defRPr>
      </a:lvl9pPr>
    </p:titleStyle>
    <p:bodyStyle>
      <a:lvl1pPr marL="230188" indent="-230188" algn="l" rtl="0" eaLnBrk="1" fontAlgn="base" hangingPunct="1">
        <a:spcBef>
          <a:spcPts val="2400"/>
        </a:spcBef>
        <a:spcAft>
          <a:spcPct val="0"/>
        </a:spcAft>
        <a:buChar char="•"/>
        <a:defRPr sz="2000">
          <a:solidFill>
            <a:schemeClr val="tx1"/>
          </a:solidFill>
          <a:latin typeface="Arial" pitchFamily="34" charset="0"/>
          <a:ea typeface="+mn-ea"/>
          <a:cs typeface="Arial" pitchFamily="34" charset="0"/>
        </a:defRPr>
      </a:lvl1pPr>
      <a:lvl2pPr marL="684213" indent="-227013" algn="l" rtl="0" eaLnBrk="1" fontAlgn="base" hangingPunct="1">
        <a:spcBef>
          <a:spcPts val="600"/>
        </a:spcBef>
        <a:spcAft>
          <a:spcPct val="0"/>
        </a:spcAft>
        <a:buChar char="–"/>
        <a:defRPr sz="1600">
          <a:solidFill>
            <a:schemeClr val="tx1"/>
          </a:solidFill>
          <a:latin typeface="Arial" pitchFamily="34" charset="0"/>
          <a:cs typeface="Arial" pitchFamily="34" charset="0"/>
        </a:defRPr>
      </a:lvl2pPr>
      <a:lvl3pPr marL="1087438" indent="-173038" algn="l" rtl="0" eaLnBrk="1" fontAlgn="base" hangingPunct="1">
        <a:spcBef>
          <a:spcPts val="600"/>
        </a:spcBef>
        <a:spcAft>
          <a:spcPct val="0"/>
        </a:spcAft>
        <a:buChar char="•"/>
        <a:defRPr sz="1600">
          <a:solidFill>
            <a:schemeClr val="tx1"/>
          </a:solidFill>
          <a:latin typeface="Arial" pitchFamily="34" charset="0"/>
          <a:cs typeface="Arial" pitchFamily="34" charset="0"/>
        </a:defRPr>
      </a:lvl3pPr>
      <a:lvl4pPr marL="1541463" indent="-169863" algn="l" rtl="0" eaLnBrk="1" fontAlgn="base" hangingPunct="1">
        <a:spcBef>
          <a:spcPts val="600"/>
        </a:spcBef>
        <a:spcAft>
          <a:spcPct val="0"/>
        </a:spcAft>
        <a:buChar char="–"/>
        <a:defRPr sz="1600">
          <a:solidFill>
            <a:schemeClr val="tx1"/>
          </a:solidFill>
          <a:latin typeface="Arial" pitchFamily="34" charset="0"/>
          <a:cs typeface="Arial" pitchFamily="34" charset="0"/>
        </a:defRPr>
      </a:lvl4pPr>
      <a:lvl5pPr marL="2001838" indent="-173038" algn="l" rtl="0" eaLnBrk="1" fontAlgn="base" hangingPunct="1">
        <a:spcBef>
          <a:spcPts val="600"/>
        </a:spcBef>
        <a:spcAft>
          <a:spcPct val="0"/>
        </a:spcAft>
        <a:buChar char="»"/>
        <a:defRPr sz="1600">
          <a:solidFill>
            <a:schemeClr val="tx1"/>
          </a:solidFill>
          <a:latin typeface="Arial" pitchFamily="34" charset="0"/>
          <a:cs typeface="Arial" pitchFamily="34" charset="0"/>
        </a:defRPr>
      </a:lvl5pPr>
      <a:lvl6pPr marL="2514600" indent="-228600" algn="l" rtl="0" eaLnBrk="1" fontAlgn="base" hangingPunct="1">
        <a:spcBef>
          <a:spcPct val="20000"/>
        </a:spcBef>
        <a:spcAft>
          <a:spcPct val="0"/>
        </a:spcAft>
        <a:buChar char="»"/>
        <a:defRPr sz="1700">
          <a:solidFill>
            <a:schemeClr val="tx1"/>
          </a:solidFill>
          <a:latin typeface="+mn-lt"/>
          <a:cs typeface="+mn-cs"/>
        </a:defRPr>
      </a:lvl6pPr>
      <a:lvl7pPr marL="2971800" indent="-228600" algn="l" rtl="0" eaLnBrk="1" fontAlgn="base" hangingPunct="1">
        <a:spcBef>
          <a:spcPct val="20000"/>
        </a:spcBef>
        <a:spcAft>
          <a:spcPct val="0"/>
        </a:spcAft>
        <a:buChar char="»"/>
        <a:defRPr sz="1700">
          <a:solidFill>
            <a:schemeClr val="tx1"/>
          </a:solidFill>
          <a:latin typeface="+mn-lt"/>
          <a:cs typeface="+mn-cs"/>
        </a:defRPr>
      </a:lvl7pPr>
      <a:lvl8pPr marL="3429000" indent="-228600" algn="l" rtl="0" eaLnBrk="1" fontAlgn="base" hangingPunct="1">
        <a:spcBef>
          <a:spcPct val="20000"/>
        </a:spcBef>
        <a:spcAft>
          <a:spcPct val="0"/>
        </a:spcAft>
        <a:buChar char="»"/>
        <a:defRPr sz="1700">
          <a:solidFill>
            <a:schemeClr val="tx1"/>
          </a:solidFill>
          <a:latin typeface="+mn-lt"/>
          <a:cs typeface="+mn-cs"/>
        </a:defRPr>
      </a:lvl8pPr>
      <a:lvl9pPr marL="3886200" indent="-228600" algn="l" rtl="0" eaLnBrk="1" fontAlgn="base" hangingPunct="1">
        <a:spcBef>
          <a:spcPct val="20000"/>
        </a:spcBef>
        <a:spcAft>
          <a:spcPct val="0"/>
        </a:spcAft>
        <a:buChar char="»"/>
        <a:defRPr sz="17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svn.ngst.northgrum.com/repos/HLV/trunk/DOCUMENTATION/IAG&amp;C_HLVSim_Documentation.doc"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p:cNvSpPr>
            <a:spLocks noGrp="1"/>
          </p:cNvSpPr>
          <p:nvPr>
            <p:ph type="ctrTitle"/>
          </p:nvPr>
        </p:nvSpPr>
        <p:spPr/>
        <p:txBody>
          <a:bodyPr/>
          <a:lstStyle/>
          <a:p>
            <a:r>
              <a:rPr lang="en-US" dirty="0" smtClean="0"/>
              <a:t>Scaling Mass Properties</a:t>
            </a:r>
            <a:endParaRPr lang="en-US" dirty="0"/>
          </a:p>
        </p:txBody>
      </p:sp>
      <p:sp>
        <p:nvSpPr>
          <p:cNvPr id="43" name="Text Placeholder 42"/>
          <p:cNvSpPr>
            <a:spLocks noGrp="1"/>
          </p:cNvSpPr>
          <p:nvPr>
            <p:ph type="body" sz="quarter" idx="14"/>
          </p:nvPr>
        </p:nvSpPr>
        <p:spPr/>
        <p:txBody>
          <a:bodyPr/>
          <a:lstStyle/>
          <a:p>
            <a:r>
              <a:rPr lang="en-US" dirty="0" smtClean="0"/>
              <a:t>Last Updated: 14 January 2013</a:t>
            </a:r>
            <a:endParaRPr lang="en-US" dirty="0"/>
          </a:p>
        </p:txBody>
      </p:sp>
      <p:sp>
        <p:nvSpPr>
          <p:cNvPr id="44" name="Text Placeholder 43"/>
          <p:cNvSpPr>
            <a:spLocks noGrp="1"/>
          </p:cNvSpPr>
          <p:nvPr>
            <p:ph type="body" sz="quarter" idx="15"/>
          </p:nvPr>
        </p:nvSpPr>
        <p:spPr/>
        <p:txBody>
          <a:bodyPr/>
          <a:lstStyle/>
          <a:p>
            <a:r>
              <a:rPr lang="en-US" dirty="0" smtClean="0"/>
              <a:t>Mike </a:t>
            </a:r>
            <a:r>
              <a:rPr lang="en-US" dirty="0" err="1" smtClean="0"/>
              <a:t>Sufana</a:t>
            </a:r>
            <a:endParaRPr lang="en-US" dirty="0"/>
          </a:p>
        </p:txBody>
      </p:sp>
      <p:sp>
        <p:nvSpPr>
          <p:cNvPr id="45" name="Text Placeholder 44"/>
          <p:cNvSpPr>
            <a:spLocks noGrp="1"/>
          </p:cNvSpPr>
          <p:nvPr>
            <p:ph type="body" sz="quarter" idx="16"/>
          </p:nvPr>
        </p:nvSpPr>
        <p:spPr/>
        <p:txBody>
          <a:bodyPr/>
          <a:lstStyle/>
          <a:p>
            <a:r>
              <a:rPr lang="en-US" dirty="0" smtClean="0"/>
              <a:t>CSA PI</a:t>
            </a:r>
            <a:endParaRPr lang="en-US" dirty="0"/>
          </a:p>
        </p:txBody>
      </p:sp>
      <p:sp>
        <p:nvSpPr>
          <p:cNvPr id="46" name="Text Placeholder 45"/>
          <p:cNvSpPr>
            <a:spLocks noGrp="1"/>
          </p:cNvSpPr>
          <p:nvPr>
            <p:ph type="body" sz="quarter" idx="17"/>
          </p:nvPr>
        </p:nvSpPr>
        <p:spPr>
          <a:xfrm>
            <a:off x="3474720" y="3459480"/>
            <a:ext cx="5379817" cy="758508"/>
          </a:xfrm>
        </p:spPr>
        <p:txBody>
          <a:bodyPr/>
          <a:lstStyle/>
          <a:p>
            <a:r>
              <a:rPr lang="en-US" dirty="0" smtClean="0"/>
              <a:t>Common Simulation Architecture (CSA)</a:t>
            </a:r>
            <a:endParaRPr lang="en-US" dirty="0"/>
          </a:p>
        </p:txBody>
      </p:sp>
      <p:sp>
        <p:nvSpPr>
          <p:cNvPr id="47" name="Text Placeholder 46"/>
          <p:cNvSpPr>
            <a:spLocks noGrp="1"/>
          </p:cNvSpPr>
          <p:nvPr>
            <p:ph type="body" sz="quarter" idx="19"/>
          </p:nvPr>
        </p:nvSpPr>
        <p:spPr/>
        <p:txBody>
          <a:bodyPr/>
          <a:lstStyle/>
          <a:p>
            <a:endParaRPr lang="en-US"/>
          </a:p>
        </p:txBody>
      </p:sp>
      <p:sp>
        <p:nvSpPr>
          <p:cNvPr id="48" name="Text Placeholder 47"/>
          <p:cNvSpPr>
            <a:spLocks noGrp="1"/>
          </p:cNvSpPr>
          <p:nvPr>
            <p:ph type="body" sz="quarter" idx="21"/>
          </p:nvPr>
        </p:nvSpPr>
        <p:spPr/>
        <p:txBody>
          <a:bodyPr/>
          <a:lstStyle/>
          <a:p>
            <a:endParaRPr lang="en-US"/>
          </a:p>
        </p:txBody>
      </p:sp>
      <p:sp>
        <p:nvSpPr>
          <p:cNvPr id="49" name="Text Placeholder 48"/>
          <p:cNvSpPr>
            <a:spLocks noGrp="1"/>
          </p:cNvSpPr>
          <p:nvPr>
            <p:ph type="body" sz="quarter" idx="22"/>
          </p:nvPr>
        </p:nvSpPr>
        <p:spPr/>
        <p:txBody>
          <a:bodyPr/>
          <a:lstStyle/>
          <a:p>
            <a:endParaRPr lang="en-US"/>
          </a:p>
        </p:txBody>
      </p:sp>
      <p:sp>
        <p:nvSpPr>
          <p:cNvPr id="50" name="Text Placeholder 49"/>
          <p:cNvSpPr>
            <a:spLocks noGrp="1"/>
          </p:cNvSpPr>
          <p:nvPr>
            <p:ph type="body" sz="quarter" idx="23"/>
          </p:nvPr>
        </p:nvSpPr>
        <p:spPr/>
        <p:txBody>
          <a:bodyPr/>
          <a:lstStyle/>
          <a:p>
            <a:endParaRPr lang="en-US"/>
          </a:p>
        </p:txBody>
      </p:sp>
      <p:sp>
        <p:nvSpPr>
          <p:cNvPr id="51" name="Text Placeholder 50"/>
          <p:cNvSpPr>
            <a:spLocks noGrp="1"/>
          </p:cNvSpPr>
          <p:nvPr>
            <p:ph type="body" sz="quarter" idx="24"/>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This presentation briefly explains how to geometrically scale a vehicle’s mass properties assuming constant density.</a:t>
            </a:r>
          </a:p>
          <a:p>
            <a:endParaRPr lang="en-US" dirty="0" smtClean="0"/>
          </a:p>
          <a:p>
            <a:r>
              <a:rPr lang="en-US" dirty="0" smtClean="0"/>
              <a:t>Source Documentation</a:t>
            </a:r>
          </a:p>
          <a:p>
            <a:pPr lvl="1"/>
            <a:r>
              <a:rPr lang="en-US" dirty="0" smtClean="0"/>
              <a:t>“Hybrid Launch Vehicle Simulation </a:t>
            </a:r>
            <a:r>
              <a:rPr lang="en-US" dirty="0" err="1" smtClean="0"/>
              <a:t>HLVSim</a:t>
            </a:r>
            <a:r>
              <a:rPr lang="en-US" dirty="0" smtClean="0"/>
              <a:t>”, from September 11, 2006</a:t>
            </a:r>
          </a:p>
          <a:p>
            <a:pPr lvl="1"/>
            <a:r>
              <a:rPr lang="en-US" dirty="0" smtClean="0">
                <a:hlinkClick r:id="rId2"/>
              </a:rPr>
              <a:t>https://svn.ngst.northgrum.com/repos/HLV/trunk/DOCUMENTATION/IAG&amp;C_HLVSim_Documentation.doc</a:t>
            </a:r>
            <a:endParaRPr lang="en-US" dirty="0" smtClean="0"/>
          </a:p>
          <a:p>
            <a:pPr lvl="1"/>
            <a:endParaRPr lang="en-US" dirty="0"/>
          </a:p>
        </p:txBody>
      </p:sp>
      <p:sp>
        <p:nvSpPr>
          <p:cNvPr id="4" name="Slide Number Placeholder 3"/>
          <p:cNvSpPr>
            <a:spLocks noGrp="1"/>
          </p:cNvSpPr>
          <p:nvPr>
            <p:ph type="sldNum" sz="quarter" idx="11"/>
          </p:nvPr>
        </p:nvSpPr>
        <p:spPr/>
        <p:txBody>
          <a:bodyPr/>
          <a:lstStyle/>
          <a:p>
            <a:fld id="{F6EFC63E-F8D9-44BB-A462-AC735E845F95}"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Geometrically Scale Mass Properties</a:t>
            </a:r>
            <a:endParaRPr lang="en-US" dirty="0"/>
          </a:p>
        </p:txBody>
      </p:sp>
      <p:sp>
        <p:nvSpPr>
          <p:cNvPr id="3" name="Content Placeholder 2"/>
          <p:cNvSpPr>
            <a:spLocks noGrp="1"/>
          </p:cNvSpPr>
          <p:nvPr>
            <p:ph idx="1"/>
          </p:nvPr>
        </p:nvSpPr>
        <p:spPr>
          <a:xfrm>
            <a:off x="304800" y="1082041"/>
            <a:ext cx="8382000" cy="1607820"/>
          </a:xfrm>
        </p:spPr>
        <p:txBody>
          <a:bodyPr>
            <a:normAutofit lnSpcReduction="10000"/>
          </a:bodyPr>
          <a:lstStyle/>
          <a:p>
            <a:r>
              <a:rPr lang="en-US" dirty="0" smtClean="0"/>
              <a:t>To geometrically scale a vehicle assuming constant density requires two ratios, </a:t>
            </a:r>
            <a:r>
              <a:rPr lang="en-US" dirty="0" err="1" smtClean="0"/>
              <a:t>k</a:t>
            </a:r>
            <a:r>
              <a:rPr lang="en-US" baseline="-25000" dirty="0" err="1" smtClean="0"/>
              <a:t>mass</a:t>
            </a:r>
            <a:r>
              <a:rPr lang="en-US" dirty="0" smtClean="0"/>
              <a:t> and </a:t>
            </a:r>
            <a:r>
              <a:rPr lang="en-US" dirty="0" err="1" smtClean="0"/>
              <a:t>k</a:t>
            </a:r>
            <a:r>
              <a:rPr lang="en-US" baseline="-25000" dirty="0" err="1" smtClean="0"/>
              <a:t>geom</a:t>
            </a:r>
            <a:r>
              <a:rPr lang="en-US" dirty="0" smtClean="0"/>
              <a:t>.  Mass and center of gravity are scaled linearly.  Since inertia is generally based on mass and a square of a geometric radius (e.g. I = mr</a:t>
            </a:r>
            <a:r>
              <a:rPr lang="en-US" baseline="30000" dirty="0" smtClean="0"/>
              <a:t>2</a:t>
            </a:r>
            <a:r>
              <a:rPr lang="en-US" dirty="0" smtClean="0"/>
              <a:t>), the scaled inertias are based on both the mass and geometry scalars.  Mathematically,</a:t>
            </a:r>
          </a:p>
        </p:txBody>
      </p:sp>
      <p:sp>
        <p:nvSpPr>
          <p:cNvPr id="4" name="Slide Number Placeholder 3"/>
          <p:cNvSpPr>
            <a:spLocks noGrp="1"/>
          </p:cNvSpPr>
          <p:nvPr>
            <p:ph type="sldNum" sz="quarter" idx="11"/>
          </p:nvPr>
        </p:nvSpPr>
        <p:spPr/>
        <p:txBody>
          <a:bodyPr/>
          <a:lstStyle/>
          <a:p>
            <a:fld id="{F6EFC63E-F8D9-44BB-A462-AC735E845F95}" type="slidenum">
              <a:rPr lang="en-US" smtClean="0"/>
              <a:pPr/>
              <a:t>3</a:t>
            </a:fld>
            <a:endParaRPr lang="en-US"/>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073" name="Object 1"/>
          <p:cNvGraphicFramePr>
            <a:graphicFrameLocks noChangeAspect="1"/>
          </p:cNvGraphicFramePr>
          <p:nvPr/>
        </p:nvGraphicFramePr>
        <p:xfrm>
          <a:off x="733425" y="3281363"/>
          <a:ext cx="2897188" cy="1241425"/>
        </p:xfrm>
        <a:graphic>
          <a:graphicData uri="http://schemas.openxmlformats.org/presentationml/2006/ole">
            <p:oleObj spid="_x0000_s3073" name="Equation" r:id="rId3" imgW="1714320" imgH="736560" progId="Equation.3">
              <p:embed/>
            </p:oleObj>
          </a:graphicData>
        </a:graphic>
      </p:graphicFrame>
      <p:graphicFrame>
        <p:nvGraphicFramePr>
          <p:cNvPr id="9" name="Object 4"/>
          <p:cNvGraphicFramePr>
            <a:graphicFrameLocks noChangeAspect="1"/>
          </p:cNvGraphicFramePr>
          <p:nvPr/>
        </p:nvGraphicFramePr>
        <p:xfrm>
          <a:off x="4334193" y="2776854"/>
          <a:ext cx="4505750" cy="3021965"/>
        </p:xfrm>
        <a:graphic>
          <a:graphicData uri="http://schemas.openxmlformats.org/presentationml/2006/ole">
            <p:oleObj spid="_x0000_s3077" name="Equation" r:id="rId4" imgW="2717640" imgH="1828800" progId="Equation.3">
              <p:embed/>
            </p:oleObj>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Mass Properties</a:t>
            </a:r>
            <a:br>
              <a:rPr lang="en-US" dirty="0" smtClean="0"/>
            </a:br>
            <a:r>
              <a:rPr lang="en-US" dirty="0" smtClean="0"/>
              <a:t>Example</a:t>
            </a:r>
            <a:endParaRPr lang="en-US" dirty="0"/>
          </a:p>
        </p:txBody>
      </p:sp>
      <p:sp>
        <p:nvSpPr>
          <p:cNvPr id="4" name="Slide Number Placeholder 3"/>
          <p:cNvSpPr>
            <a:spLocks noGrp="1"/>
          </p:cNvSpPr>
          <p:nvPr>
            <p:ph type="sldNum" sz="quarter" idx="11"/>
          </p:nvPr>
        </p:nvSpPr>
        <p:spPr/>
        <p:txBody>
          <a:bodyPr/>
          <a:lstStyle/>
          <a:p>
            <a:fld id="{F6EFC63E-F8D9-44BB-A462-AC735E845F95}" type="slidenum">
              <a:rPr lang="en-US" smtClean="0"/>
              <a:pPr/>
              <a:t>4</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632460" y="1228548"/>
            <a:ext cx="8107680" cy="5398861"/>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MTOOLS" val="&lt;WMTools ver=&quot;1.0&quot;&gt;&lt;Timings time=&quot;3/6/2008 12:03:03 PM&quot;&gt;&lt;Slide id=&quot;335&quot; dur=&quot;.609375&quot;/&gt;&lt;Slide id=&quot;337&quot; dur=&quot;13.53516&quot;/&gt;&lt;Slide id=&quot;335&quot; dur=&quot;.765625&quot;/&gt;&lt;Slide id=&quot;337&quot; dur=&quot;4.699219&quot;/&gt;&lt;Slide id=&quot;312&quot; dur=&quot;2.902344&quot;/&gt;&lt;Slide id=&quot;313&quot; dur=&quot;7.195313&quot;/&gt;&lt;Slide id=&quot;316&quot; dur=&quot;10.69141&quot;/&gt;&lt;Slide id=&quot;317&quot; dur=&quot;1.734375&quot;/&gt;&lt;Slide id=&quot;336&quot; dur=&quot;1.703125&quot;/&gt;&lt;Slide id=&quot;338&quot; dur=&quot;1&quot;/&gt;&lt;/Timings&gt;&lt;/WMTools&gt;"/>
</p:tagLst>
</file>

<file path=ppt/theme/theme1.xml><?xml version="1.0" encoding="utf-8"?>
<a:theme xmlns:a="http://schemas.openxmlformats.org/drawingml/2006/main" name="noc_PPT_tplt[4 business areas]">
  <a:themeElements>
    <a:clrScheme name="Default Design 14">
      <a:dk1>
        <a:srgbClr val="000000"/>
      </a:dk1>
      <a:lt1>
        <a:srgbClr val="FFFFFF"/>
      </a:lt1>
      <a:dk2>
        <a:srgbClr val="000000"/>
      </a:dk2>
      <a:lt2>
        <a:srgbClr val="808080"/>
      </a:lt2>
      <a:accent1>
        <a:srgbClr val="005DAA"/>
      </a:accent1>
      <a:accent2>
        <a:srgbClr val="CC0000"/>
      </a:accent2>
      <a:accent3>
        <a:srgbClr val="FFFFFF"/>
      </a:accent3>
      <a:accent4>
        <a:srgbClr val="000000"/>
      </a:accent4>
      <a:accent5>
        <a:srgbClr val="AAB6D2"/>
      </a:accent5>
      <a:accent6>
        <a:srgbClr val="B90000"/>
      </a:accent6>
      <a:hlink>
        <a:srgbClr val="4FAFFF"/>
      </a:hlink>
      <a:folHlink>
        <a:srgbClr val="009600"/>
      </a:folHlink>
    </a:clrScheme>
    <a:fontScheme name="Default Design">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rtlCol="0" anchor="ctr"/>
      <a:lstStyle>
        <a:defPPr algn="ctr">
          <a:defRPr/>
        </a:defPPr>
      </a:lstStyle>
      <a:style>
        <a:lnRef idx="2">
          <a:schemeClr val="accent1"/>
        </a:lnRef>
        <a:fillRef idx="1">
          <a:schemeClr val="lt1"/>
        </a:fillRef>
        <a:effectRef idx="0">
          <a:schemeClr val="accent1"/>
        </a:effectRef>
        <a:fontRef idx="minor">
          <a:schemeClr val="dk1"/>
        </a:fontRef>
      </a:style>
    </a:spDef>
    <a:txDef>
      <a:spPr>
        <a:noFill/>
      </a:spPr>
      <a:bodyPr wrap="square" rtlCol="0">
        <a:spAutoFit/>
      </a:bodyPr>
      <a:lstStyle>
        <a:defPPr>
          <a:defRPr sz="1600" dirty="0">
            <a:latin typeface="Arial" pitchFamily="34" charset="0"/>
            <a:cs typeface="Arial" pitchFamily="34" charset="0"/>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005DAA"/>
        </a:accent1>
        <a:accent2>
          <a:srgbClr val="CC0000"/>
        </a:accent2>
        <a:accent3>
          <a:srgbClr val="FFFFFF"/>
        </a:accent3>
        <a:accent4>
          <a:srgbClr val="000000"/>
        </a:accent4>
        <a:accent5>
          <a:srgbClr val="AAB6D2"/>
        </a:accent5>
        <a:accent6>
          <a:srgbClr val="B90000"/>
        </a:accent6>
        <a:hlink>
          <a:srgbClr val="4FAFFF"/>
        </a:hlink>
        <a:folHlink>
          <a:srgbClr val="00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005DAA"/>
        </a:accent1>
        <a:accent2>
          <a:srgbClr val="CC0000"/>
        </a:accent2>
        <a:accent3>
          <a:srgbClr val="FFFFFF"/>
        </a:accent3>
        <a:accent4>
          <a:srgbClr val="000000"/>
        </a:accent4>
        <a:accent5>
          <a:srgbClr val="AAB6D2"/>
        </a:accent5>
        <a:accent6>
          <a:srgbClr val="B90000"/>
        </a:accent6>
        <a:hlink>
          <a:srgbClr val="4FAFFF"/>
        </a:hlink>
        <a:folHlink>
          <a:srgbClr val="009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noc_PPT_tplt[4 business areas]</Template>
  <TotalTime>306</TotalTime>
  <Words>126</Words>
  <Application>Microsoft Office PowerPoint</Application>
  <PresentationFormat>On-screen Show (4:3)</PresentationFormat>
  <Paragraphs>17</Paragraphs>
  <Slides>5</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vt:i4>
      </vt:variant>
    </vt:vector>
  </HeadingPairs>
  <TitlesOfParts>
    <vt:vector size="8" baseType="lpstr">
      <vt:lpstr>noc_PPT_tplt[4 business areas]</vt:lpstr>
      <vt:lpstr>Microsoft Equation 3.0</vt:lpstr>
      <vt:lpstr>Equation</vt:lpstr>
      <vt:lpstr>Scaling Mass Properties</vt:lpstr>
      <vt:lpstr>Contents</vt:lpstr>
      <vt:lpstr>How to Geometrically Scale Mass Properties</vt:lpstr>
      <vt:lpstr>Scaling Mass Properties Example</vt:lpstr>
      <vt:lpstr>Slide 5</vt:lpstr>
    </vt:vector>
  </TitlesOfParts>
  <Company>Northrop Grumman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George Prado</dc:creator>
  <cp:lastModifiedBy>sufanmi</cp:lastModifiedBy>
  <cp:revision>62</cp:revision>
  <dcterms:created xsi:type="dcterms:W3CDTF">2012-01-16T13:16:41Z</dcterms:created>
  <dcterms:modified xsi:type="dcterms:W3CDTF">2013-01-14T21:18:15Z</dcterms:modified>
</cp:coreProperties>
</file>