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</p:sldMasterIdLst>
  <p:notesMasterIdLst>
    <p:notesMasterId r:id="rId10"/>
  </p:notesMasterIdLst>
  <p:sldIdLst>
    <p:sldId id="334" r:id="rId5"/>
    <p:sldId id="338" r:id="rId6"/>
    <p:sldId id="335" r:id="rId7"/>
    <p:sldId id="337" r:id="rId8"/>
    <p:sldId id="336" r:id="rId9"/>
  </p:sldIdLst>
  <p:sldSz cx="25600025" cy="1440021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6" userDrawn="1">
          <p15:clr>
            <a:srgbClr val="A4A3A4"/>
          </p15:clr>
        </p15:guide>
        <p15:guide id="2" pos="806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A0A"/>
    <a:srgbClr val="FF0000"/>
    <a:srgbClr val="70AD47"/>
    <a:srgbClr val="D9D9D9"/>
    <a:srgbClr val="474A51"/>
    <a:srgbClr val="FFFFFF"/>
    <a:srgbClr val="C5E0B4"/>
    <a:srgbClr val="15682E"/>
    <a:srgbClr val="744EC2"/>
    <a:srgbClr val="3A5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0B2ACA-BB00-4A13-8FD4-3FDEB41D3C9E}" v="80" dt="2025-01-24T13:54:13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50" autoAdjust="0"/>
    <p:restoredTop sz="92686" autoAdjust="0"/>
  </p:normalViewPr>
  <p:slideViewPr>
    <p:cSldViewPr snapToGrid="0">
      <p:cViewPr varScale="1">
        <p:scale>
          <a:sx n="49" d="100"/>
          <a:sy n="49" d="100"/>
        </p:scale>
        <p:origin x="1056" y="84"/>
      </p:cViewPr>
      <p:guideLst>
        <p:guide orient="horz" pos="4536"/>
        <p:guide pos="80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on Pinheiro" userId="68d1182545d76c74" providerId="LiveId" clId="{52D324E7-CC5B-4D81-B27D-24A21CD7DBC3}"/>
    <pc:docChg chg="undo redo custSel addSld modSld">
      <pc:chgData name="Alon Pinheiro" userId="68d1182545d76c74" providerId="LiveId" clId="{52D324E7-CC5B-4D81-B27D-24A21CD7DBC3}" dt="2021-04-09T21:35:33.062" v="173" actId="14100"/>
      <pc:docMkLst>
        <pc:docMk/>
      </pc:docMkLst>
      <pc:sldChg chg="addSp delSp modSp mod">
        <pc:chgData name="Alon Pinheiro" userId="68d1182545d76c74" providerId="LiveId" clId="{52D324E7-CC5B-4D81-B27D-24A21CD7DBC3}" dt="2021-04-09T21:30:26.285" v="165" actId="1037"/>
        <pc:sldMkLst>
          <pc:docMk/>
          <pc:sldMk cId="2393754157" sldId="262"/>
        </pc:sldMkLst>
      </pc:sldChg>
      <pc:sldChg chg="modSp add mod">
        <pc:chgData name="Alon Pinheiro" userId="68d1182545d76c74" providerId="LiveId" clId="{52D324E7-CC5B-4D81-B27D-24A21CD7DBC3}" dt="2021-04-09T21:35:33.062" v="173" actId="14100"/>
        <pc:sldMkLst>
          <pc:docMk/>
          <pc:sldMk cId="2271383663" sldId="263"/>
        </pc:sldMkLst>
      </pc:sldChg>
    </pc:docChg>
  </pc:docChgLst>
  <pc:docChgLst>
    <pc:chgData name="Alon Pinheiro" userId="4501e3c9-5ef7-40cc-a0c2-9ea35ef4d3fb" providerId="ADAL" clId="{A91117BD-1590-421B-A403-0A59C238C9A5}"/>
    <pc:docChg chg="undo redo custSel delSld modSld">
      <pc:chgData name="Alon Pinheiro" userId="4501e3c9-5ef7-40cc-a0c2-9ea35ef4d3fb" providerId="ADAL" clId="{A91117BD-1590-421B-A403-0A59C238C9A5}" dt="2022-07-26T20:26:40.436" v="352" actId="47"/>
      <pc:docMkLst>
        <pc:docMk/>
      </pc:docMkLst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9012721" sldId="25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81351137" sldId="25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885148339" sldId="25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93754157" sldId="26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358532325" sldId="26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146505887" sldId="26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778318058" sldId="26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930117553" sldId="26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54608717" sldId="26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569846577" sldId="27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784010629" sldId="27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825479165" sldId="27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550701903" sldId="27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71574614" sldId="27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4796647" sldId="27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85043189" sldId="27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320443665" sldId="27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599183752" sldId="27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212779970" sldId="27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5415126" sldId="28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20028028" sldId="28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613417324" sldId="28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450541435" sldId="28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286658464" sldId="28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216914330" sldId="28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679116865" sldId="28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023532943" sldId="28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569446024" sldId="28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94806096" sldId="28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662027887" sldId="29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775122304" sldId="29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459418676" sldId="29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49275868" sldId="295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001338920" sldId="296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633983956" sldId="297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2424284620" sldId="298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52315025" sldId="299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1399875426" sldId="300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3274498046" sldId="301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730747112" sldId="302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95616360" sldId="303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563453629" sldId="304"/>
        </pc:sldMkLst>
      </pc:sldChg>
      <pc:sldChg chg="del">
        <pc:chgData name="Alon Pinheiro" userId="4501e3c9-5ef7-40cc-a0c2-9ea35ef4d3fb" providerId="ADAL" clId="{A91117BD-1590-421B-A403-0A59C238C9A5}" dt="2022-07-26T20:26:36.688" v="351" actId="47"/>
        <pc:sldMkLst>
          <pc:docMk/>
          <pc:sldMk cId="4106693725" sldId="305"/>
        </pc:sldMkLst>
      </pc:sldChg>
      <pc:sldChg chg="addSp delSp modSp mod">
        <pc:chgData name="Alon Pinheiro" userId="4501e3c9-5ef7-40cc-a0c2-9ea35ef4d3fb" providerId="ADAL" clId="{A91117BD-1590-421B-A403-0A59C238C9A5}" dt="2022-07-26T20:05:31.629" v="350" actId="14861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23833524" sldId="30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802036520" sldId="30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66361760" sldId="31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32000322" sldId="31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2171049" sldId="31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93749974" sldId="31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061311429" sldId="31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895442268" sldId="315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954678100" sldId="316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221482601" sldId="31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735225756" sldId="31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852843185" sldId="320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679631599" sldId="321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62602308" sldId="322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259532523" sldId="323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1451846250" sldId="324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4128511" sldId="337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3295047166" sldId="338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563516691" sldId="339"/>
        </pc:sldMkLst>
      </pc:sldChg>
      <pc:sldChg chg="del">
        <pc:chgData name="Alon Pinheiro" userId="4501e3c9-5ef7-40cc-a0c2-9ea35ef4d3fb" providerId="ADAL" clId="{A91117BD-1590-421B-A403-0A59C238C9A5}" dt="2022-07-26T20:26:40.436" v="352" actId="47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C13EC6D2-D1C7-4F56-9ACC-9FCD6B326947}"/>
    <pc:docChg chg="undo redo custSel addSld delSld modSld sldOrd">
      <pc:chgData name="Alon Pinheiro" userId="68d1182545d76c74" providerId="LiveId" clId="{C13EC6D2-D1C7-4F56-9ACC-9FCD6B326947}" dt="2021-06-24T19:51:45.994" v="95" actId="108"/>
      <pc:docMkLst>
        <pc:docMk/>
      </pc:docMkLst>
      <pc:sldChg chg="addSp delSp modSp mod">
        <pc:chgData name="Alon Pinheiro" userId="68d1182545d76c74" providerId="LiveId" clId="{C13EC6D2-D1C7-4F56-9ACC-9FCD6B326947}" dt="2021-06-18T15:31:35.588" v="18" actId="478"/>
        <pc:sldMkLst>
          <pc:docMk/>
          <pc:sldMk cId="2998259461" sldId="256"/>
        </pc:sldMkLst>
      </pc:sldChg>
      <pc:sldChg chg="delSp del mod">
        <pc:chgData name="Alon Pinheiro" userId="68d1182545d76c74" providerId="LiveId" clId="{C13EC6D2-D1C7-4F56-9ACC-9FCD6B326947}" dt="2021-06-17T14:30:37.507" v="10" actId="47"/>
        <pc:sldMkLst>
          <pc:docMk/>
          <pc:sldMk cId="1147091733" sldId="264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264796647" sldId="275"/>
        </pc:sldMkLst>
      </pc:sldChg>
      <pc:sldChg chg="add">
        <pc:chgData name="Alon Pinheiro" userId="68d1182545d76c74" providerId="LiveId" clId="{C13EC6D2-D1C7-4F56-9ACC-9FCD6B326947}" dt="2021-06-07T12:40:32.663" v="0"/>
        <pc:sldMkLst>
          <pc:docMk/>
          <pc:sldMk cId="3685043189" sldId="276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320443665" sldId="277"/>
        </pc:sldMkLst>
      </pc:sldChg>
      <pc:sldChg chg="add ord">
        <pc:chgData name="Alon Pinheiro" userId="68d1182545d76c74" providerId="LiveId" clId="{C13EC6D2-D1C7-4F56-9ACC-9FCD6B326947}" dt="2021-06-07T12:42:08.023" v="3"/>
        <pc:sldMkLst>
          <pc:docMk/>
          <pc:sldMk cId="3599183752" sldId="278"/>
        </pc:sldMkLst>
      </pc:sldChg>
      <pc:sldChg chg="modSp add mod">
        <pc:chgData name="Alon Pinheiro" userId="68d1182545d76c74" providerId="LiveId" clId="{C13EC6D2-D1C7-4F56-9ACC-9FCD6B326947}" dt="2021-06-18T15:32:12.088" v="34" actId="20577"/>
        <pc:sldMkLst>
          <pc:docMk/>
          <pc:sldMk cId="2212779970" sldId="279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4105415126" sldId="280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20028028" sldId="281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613417324" sldId="282"/>
        </pc:sldMkLst>
      </pc:sldChg>
      <pc:sldChg chg="add">
        <pc:chgData name="Alon Pinheiro" userId="68d1182545d76c74" providerId="LiveId" clId="{C13EC6D2-D1C7-4F56-9ACC-9FCD6B326947}" dt="2021-06-07T12:43:30.761" v="4"/>
        <pc:sldMkLst>
          <pc:docMk/>
          <pc:sldMk cId="3450541435" sldId="283"/>
        </pc:sldMkLst>
      </pc:sldChg>
      <pc:sldChg chg="add">
        <pc:chgData name="Alon Pinheiro" userId="68d1182545d76c74" providerId="LiveId" clId="{C13EC6D2-D1C7-4F56-9ACC-9FCD6B326947}" dt="2021-06-17T14:29:53.322" v="5"/>
        <pc:sldMkLst>
          <pc:docMk/>
          <pc:sldMk cId="4286658464" sldId="284"/>
        </pc:sldMkLst>
      </pc:sldChg>
      <pc:sldChg chg="delSp add mod">
        <pc:chgData name="Alon Pinheiro" userId="68d1182545d76c74" providerId="LiveId" clId="{C13EC6D2-D1C7-4F56-9ACC-9FCD6B326947}" dt="2021-06-18T16:58:09.748" v="52" actId="478"/>
        <pc:sldMkLst>
          <pc:docMk/>
          <pc:sldMk cId="1216914330" sldId="285"/>
        </pc:sldMkLst>
      </pc:sldChg>
      <pc:sldChg chg="delSp add mod">
        <pc:chgData name="Alon Pinheiro" userId="68d1182545d76c74" providerId="LiveId" clId="{C13EC6D2-D1C7-4F56-9ACC-9FCD6B326947}" dt="2021-06-18T16:58:24.028" v="55" actId="478"/>
        <pc:sldMkLst>
          <pc:docMk/>
          <pc:sldMk cId="1679116865" sldId="286"/>
        </pc:sldMkLst>
      </pc:sldChg>
      <pc:sldChg chg="addSp delSp modSp add mod ord">
        <pc:chgData name="Alon Pinheiro" userId="68d1182545d76c74" providerId="LiveId" clId="{C13EC6D2-D1C7-4F56-9ACC-9FCD6B326947}" dt="2021-06-24T19:51:45.994" v="95" actId="108"/>
        <pc:sldMkLst>
          <pc:docMk/>
          <pc:sldMk cId="4023532943" sldId="287"/>
        </pc:sldMkLst>
      </pc:sldChg>
    </pc:docChg>
  </pc:docChgLst>
  <pc:docChgLst>
    <pc:chgData name="Alon Pinheiro" userId="68d1182545d76c74" providerId="LiveId" clId="{236A4020-FA69-4533-BA46-85F471476C10}"/>
    <pc:docChg chg="undo redo custSel addSld modSld">
      <pc:chgData name="Alon Pinheiro" userId="68d1182545d76c74" providerId="LiveId" clId="{236A4020-FA69-4533-BA46-85F471476C10}" dt="2021-03-13T16:40:59.368" v="1090" actId="166"/>
      <pc:docMkLst>
        <pc:docMk/>
      </pc:docMkLst>
      <pc:sldChg chg="addSp delSp modSp mod">
        <pc:chgData name="Alon Pinheiro" userId="68d1182545d76c74" providerId="LiveId" clId="{236A4020-FA69-4533-BA46-85F471476C10}" dt="2021-03-13T15:53:11.413" v="495" actId="1038"/>
        <pc:sldMkLst>
          <pc:docMk/>
          <pc:sldMk cId="1770047017" sldId="260"/>
        </pc:sldMkLst>
      </pc:sldChg>
      <pc:sldChg chg="addSp delSp modSp new mod">
        <pc:chgData name="Alon Pinheiro" userId="68d1182545d76c74" providerId="LiveId" clId="{236A4020-FA69-4533-BA46-85F471476C10}" dt="2021-03-13T16:12:57.506" v="598" actId="478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236A4020-FA69-4533-BA46-85F471476C10}" dt="2021-03-13T16:40:59.368" v="1090" actId="166"/>
        <pc:sldMkLst>
          <pc:docMk/>
          <pc:sldMk cId="2393754157" sldId="262"/>
        </pc:sldMkLst>
      </pc:sldChg>
    </pc:docChg>
  </pc:docChgLst>
  <pc:docChgLst>
    <pc:chgData name="Victor D'angelo" userId="9c3ccc32-cb63-4f3c-8731-f8729d4747e6" providerId="ADAL" clId="{C20B2ACA-BB00-4A13-8FD4-3FDEB41D3C9E}"/>
    <pc:docChg chg="undo custSel addSld delSld modSld">
      <pc:chgData name="Victor D'angelo" userId="9c3ccc32-cb63-4f3c-8731-f8729d4747e6" providerId="ADAL" clId="{C20B2ACA-BB00-4A13-8FD4-3FDEB41D3C9E}" dt="2025-01-24T13:56:14.090" v="1875" actId="1076"/>
      <pc:docMkLst>
        <pc:docMk/>
      </pc:docMkLst>
      <pc:sldChg chg="addSp delSp modSp mod">
        <pc:chgData name="Victor D'angelo" userId="9c3ccc32-cb63-4f3c-8731-f8729d4747e6" providerId="ADAL" clId="{C20B2ACA-BB00-4A13-8FD4-3FDEB41D3C9E}" dt="2025-01-24T13:56:14.090" v="1875" actId="1076"/>
        <pc:sldMkLst>
          <pc:docMk/>
          <pc:sldMk cId="2176017032" sldId="334"/>
        </pc:sldMkLst>
        <pc:spChg chg="add mod">
          <ac:chgData name="Victor D'angelo" userId="9c3ccc32-cb63-4f3c-8731-f8729d4747e6" providerId="ADAL" clId="{C20B2ACA-BB00-4A13-8FD4-3FDEB41D3C9E}" dt="2025-01-20T10:49:58.873" v="930" actId="14100"/>
          <ac:spMkLst>
            <pc:docMk/>
            <pc:sldMk cId="2176017032" sldId="334"/>
            <ac:spMk id="2" creationId="{82EB1499-C5A6-5E89-E6DE-40CCA0EDF3D8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3" creationId="{72A4841B-51F6-FAED-8E22-F903695F6C10}"/>
          </ac:spMkLst>
        </pc:spChg>
        <pc:spChg chg="mod">
          <ac:chgData name="Victor D'angelo" userId="9c3ccc32-cb63-4f3c-8731-f8729d4747e6" providerId="ADAL" clId="{C20B2ACA-BB00-4A13-8FD4-3FDEB41D3C9E}" dt="2025-01-16T18:07:49.814" v="619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5" creationId="{566DF542-7F1F-88CA-74B3-E0372E766CB4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6" creationId="{A42360BA-B232-D148-B2FD-673FE41CAFBA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7" creationId="{178863D0-745F-BDF5-D6FF-6C12C70E2696}"/>
          </ac:spMkLst>
        </pc:spChg>
        <pc:spChg chg="add 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" creationId="{62F07107-CF7B-9A17-9D13-5A60F2AB60FB}"/>
          </ac:spMkLst>
        </pc:spChg>
        <pc:spChg chg="add mod">
          <ac:chgData name="Victor D'angelo" userId="9c3ccc32-cb63-4f3c-8731-f8729d4747e6" providerId="ADAL" clId="{C20B2ACA-BB00-4A13-8FD4-3FDEB41D3C9E}" dt="2025-01-20T10:50:10.276" v="931" actId="1076"/>
          <ac:spMkLst>
            <pc:docMk/>
            <pc:sldMk cId="2176017032" sldId="334"/>
            <ac:spMk id="9" creationId="{0972FEA8-5E09-133B-1269-A8E4611F844D}"/>
          </ac:spMkLst>
        </pc:spChg>
        <pc:spChg chg="mod">
          <ac:chgData name="Victor D'angelo" userId="9c3ccc32-cb63-4f3c-8731-f8729d4747e6" providerId="ADAL" clId="{C20B2ACA-BB00-4A13-8FD4-3FDEB41D3C9E}" dt="2025-01-24T13:54:13.115" v="1851"/>
          <ac:spMkLst>
            <pc:docMk/>
            <pc:sldMk cId="2176017032" sldId="334"/>
            <ac:spMk id="13" creationId="{A484A23B-770B-B404-5310-DCC78AA0FC3A}"/>
          </ac:spMkLst>
        </pc:spChg>
        <pc:spChg chg="mod">
          <ac:chgData name="Victor D'angelo" userId="9c3ccc32-cb63-4f3c-8731-f8729d4747e6" providerId="ADAL" clId="{C20B2ACA-BB00-4A13-8FD4-3FDEB41D3C9E}" dt="2025-01-24T13:54:29.818" v="1869" actId="20577"/>
          <ac:spMkLst>
            <pc:docMk/>
            <pc:sldMk cId="2176017032" sldId="334"/>
            <ac:spMk id="14" creationId="{D0C6522B-7629-0527-AF5C-1D57E788CE4F}"/>
          </ac:spMkLst>
        </pc:spChg>
        <pc:spChg chg="mod">
          <ac:chgData name="Victor D'angelo" userId="9c3ccc32-cb63-4f3c-8731-f8729d4747e6" providerId="ADAL" clId="{C20B2ACA-BB00-4A13-8FD4-3FDEB41D3C9E}" dt="2025-01-16T18:29:56.412" v="738" actId="14100"/>
          <ac:spMkLst>
            <pc:docMk/>
            <pc:sldMk cId="2176017032" sldId="334"/>
            <ac:spMk id="17" creationId="{3E124E9E-1363-3FFA-E332-023DB04BA956}"/>
          </ac:spMkLst>
        </pc:spChg>
        <pc:spChg chg="mod">
          <ac:chgData name="Victor D'angelo" userId="9c3ccc32-cb63-4f3c-8731-f8729d4747e6" providerId="ADAL" clId="{C20B2ACA-BB00-4A13-8FD4-3FDEB41D3C9E}" dt="2025-01-16T17:41:12.243" v="226" actId="1076"/>
          <ac:spMkLst>
            <pc:docMk/>
            <pc:sldMk cId="2176017032" sldId="334"/>
            <ac:spMk id="20" creationId="{8901A5D5-4C40-AF53-28B3-FB9A9677D41F}"/>
          </ac:spMkLst>
        </pc:spChg>
        <pc:spChg chg="mod">
          <ac:chgData name="Victor D'angelo" userId="9c3ccc32-cb63-4f3c-8731-f8729d4747e6" providerId="ADAL" clId="{C20B2ACA-BB00-4A13-8FD4-3FDEB41D3C9E}" dt="2025-01-16T17:40:57.039" v="223" actId="1076"/>
          <ac:spMkLst>
            <pc:docMk/>
            <pc:sldMk cId="2176017032" sldId="334"/>
            <ac:spMk id="23" creationId="{8ADF1E2B-48B8-69CD-DF1E-BC34FB19246A}"/>
          </ac:spMkLst>
        </pc:spChg>
        <pc:spChg chg="mod">
          <ac:chgData name="Victor D'angelo" userId="9c3ccc32-cb63-4f3c-8731-f8729d4747e6" providerId="ADAL" clId="{C20B2ACA-BB00-4A13-8FD4-3FDEB41D3C9E}" dt="2025-01-16T18:29:59.221" v="739" actId="14100"/>
          <ac:spMkLst>
            <pc:docMk/>
            <pc:sldMk cId="2176017032" sldId="334"/>
            <ac:spMk id="27" creationId="{3D7F89D7-74F1-9A1B-CE45-78C18542F3F1}"/>
          </ac:spMkLst>
        </pc:spChg>
        <pc:spChg chg="add mod">
          <ac:chgData name="Victor D'angelo" userId="9c3ccc32-cb63-4f3c-8731-f8729d4747e6" providerId="ADAL" clId="{C20B2ACA-BB00-4A13-8FD4-3FDEB41D3C9E}" dt="2025-01-16T17:40:49.376" v="222" actId="1076"/>
          <ac:spMkLst>
            <pc:docMk/>
            <pc:sldMk cId="2176017032" sldId="334"/>
            <ac:spMk id="30" creationId="{894D63A7-B3C2-A945-2588-6CB4DA2E89DA}"/>
          </ac:spMkLst>
        </pc:spChg>
        <pc:spChg chg="add mod">
          <ac:chgData name="Victor D'angelo" userId="9c3ccc32-cb63-4f3c-8731-f8729d4747e6" providerId="ADAL" clId="{C20B2ACA-BB00-4A13-8FD4-3FDEB41D3C9E}" dt="2025-01-16T17:40:44.488" v="221" actId="1076"/>
          <ac:spMkLst>
            <pc:docMk/>
            <pc:sldMk cId="2176017032" sldId="334"/>
            <ac:spMk id="33" creationId="{A88774B9-645E-BD95-CF04-3E6C284CE87B}"/>
          </ac:spMkLst>
        </pc:spChg>
        <pc:spChg chg="mod">
          <ac:chgData name="Victor D'angelo" userId="9c3ccc32-cb63-4f3c-8731-f8729d4747e6" providerId="ADAL" clId="{C20B2ACA-BB00-4A13-8FD4-3FDEB41D3C9E}" dt="2025-01-16T17:39:57.867" v="211" actId="1076"/>
          <ac:spMkLst>
            <pc:docMk/>
            <pc:sldMk cId="2176017032" sldId="334"/>
            <ac:spMk id="35" creationId="{C0EC880F-E0D4-C6AD-2CDC-B8CAEB47C430}"/>
          </ac:spMkLst>
        </pc:spChg>
        <pc:spChg chg="add mod">
          <ac:chgData name="Victor D'angelo" userId="9c3ccc32-cb63-4f3c-8731-f8729d4747e6" providerId="ADAL" clId="{C20B2ACA-BB00-4A13-8FD4-3FDEB41D3C9E}" dt="2025-01-20T12:53:23.395" v="1679" actId="20577"/>
          <ac:spMkLst>
            <pc:docMk/>
            <pc:sldMk cId="2176017032" sldId="334"/>
            <ac:spMk id="37" creationId="{FCDC2E23-58BD-C882-9D51-767DB319F4B5}"/>
          </ac:spMkLst>
        </pc:spChg>
        <pc:spChg chg="mod">
          <ac:chgData name="Victor D'angelo" userId="9c3ccc32-cb63-4f3c-8731-f8729d4747e6" providerId="ADAL" clId="{C20B2ACA-BB00-4A13-8FD4-3FDEB41D3C9E}" dt="2025-01-16T18:22:38.394" v="661" actId="14100"/>
          <ac:spMkLst>
            <pc:docMk/>
            <pc:sldMk cId="2176017032" sldId="334"/>
            <ac:spMk id="38" creationId="{E1EA5F58-993D-F0F4-81DC-B8AD709D334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39" creationId="{EB2DC1FA-0351-16F9-356F-B21EB863C63C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2" creationId="{96D865A6-2D72-DF60-7643-F09563BA278E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3" creationId="{34FE07D2-142E-5C3A-C076-A0038F1CF459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4" creationId="{D759A558-A897-E322-0F60-BC28CB92F62E}"/>
          </ac:spMkLst>
        </pc:spChg>
        <pc:spChg chg="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45" creationId="{ED12E925-4F0A-664C-1BC9-F44DF0314457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6" creationId="{1AFED38E-0B33-BD83-07C4-ACB3A0D66D54}"/>
          </ac:spMkLst>
        </pc:spChg>
        <pc:spChg chg="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47" creationId="{6B8BEC4D-3844-8E3A-F7F3-B6990266CD5B}"/>
          </ac:spMkLst>
        </pc:spChg>
        <pc:spChg chg="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48" creationId="{AD221B59-4B15-D009-1BEC-BFCB46B40A2D}"/>
          </ac:spMkLst>
        </pc:spChg>
        <pc:spChg chg="mod">
          <ac:chgData name="Victor D'angelo" userId="9c3ccc32-cb63-4f3c-8731-f8729d4747e6" providerId="ADAL" clId="{C20B2ACA-BB00-4A13-8FD4-3FDEB41D3C9E}" dt="2025-01-24T13:56:06.918" v="1873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C20B2ACA-BB00-4A13-8FD4-3FDEB41D3C9E}" dt="2025-01-24T13:56:10.862" v="1874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C20B2ACA-BB00-4A13-8FD4-3FDEB41D3C9E}" dt="2025-01-24T13:56:14.090" v="1875" actId="1076"/>
          <ac:spMkLst>
            <pc:docMk/>
            <pc:sldMk cId="2176017032" sldId="334"/>
            <ac:spMk id="56" creationId="{7FDEBCE7-7640-3766-1BF5-705512210B19}"/>
          </ac:spMkLst>
        </pc:spChg>
        <pc:spChg chg="mod">
          <ac:chgData name="Victor D'angelo" userId="9c3ccc32-cb63-4f3c-8731-f8729d4747e6" providerId="ADAL" clId="{C20B2ACA-BB00-4A13-8FD4-3FDEB41D3C9E}" dt="2025-01-16T18:31:54.398" v="744" actId="14100"/>
          <ac:spMkLst>
            <pc:docMk/>
            <pc:sldMk cId="2176017032" sldId="334"/>
            <ac:spMk id="58" creationId="{59601DBE-2DE3-83E8-ACAE-6CB4C97B46F8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77" creationId="{7D0A6C91-ACD7-3468-044C-888D63E21FF9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78" creationId="{D64F62BE-6822-603F-628F-69D09C0ABF17}"/>
          </ac:spMkLst>
        </pc:spChg>
        <pc:spChg chg="mod">
          <ac:chgData name="Victor D'angelo" userId="9c3ccc32-cb63-4f3c-8731-f8729d4747e6" providerId="ADAL" clId="{C20B2ACA-BB00-4A13-8FD4-3FDEB41D3C9E}" dt="2025-01-20T10:50:16.936" v="932" actId="465"/>
          <ac:spMkLst>
            <pc:docMk/>
            <pc:sldMk cId="2176017032" sldId="334"/>
            <ac:spMk id="89" creationId="{E68EA98E-B233-5C75-E54D-2DD244E44CD1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95" creationId="{9AEA0161-B81A-2A7D-3291-1C1FCA7F2043}"/>
          </ac:spMkLst>
        </pc:spChg>
        <pc:spChg chg="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96" creationId="{B792540D-9CEB-B7B2-DA29-8FD8A87134CD}"/>
          </ac:spMkLst>
        </pc:spChg>
        <pc:spChg chg="mod">
          <ac:chgData name="Victor D'angelo" userId="9c3ccc32-cb63-4f3c-8731-f8729d4747e6" providerId="ADAL" clId="{C20B2ACA-BB00-4A13-8FD4-3FDEB41D3C9E}" dt="2025-01-16T18:22:13.171" v="657" actId="1076"/>
          <ac:spMkLst>
            <pc:docMk/>
            <pc:sldMk cId="2176017032" sldId="334"/>
            <ac:spMk id="97" creationId="{4F9A0B51-C55F-C844-2E46-81E3340F0A4D}"/>
          </ac:spMkLst>
        </pc:spChg>
        <pc:spChg chg="add mod">
          <ac:chgData name="Victor D'angelo" userId="9c3ccc32-cb63-4f3c-8731-f8729d4747e6" providerId="ADAL" clId="{C20B2ACA-BB00-4A13-8FD4-3FDEB41D3C9E}" dt="2025-01-16T18:22:24.718" v="659" actId="1076"/>
          <ac:spMkLst>
            <pc:docMk/>
            <pc:sldMk cId="2176017032" sldId="334"/>
            <ac:spMk id="105" creationId="{904E37ED-AE40-697B-4FFC-A85F2285392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6" creationId="{08756EB1-AC53-ADA5-D3F8-D2D7A2C0CF13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07" creationId="{A08FD825-3AA3-F2E7-FE33-5E0CFBFCABFF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08" creationId="{BA963958-A15B-2D47-BAE4-FE85B5D15346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09" creationId="{915CC896-970D-270A-0A85-55D4D060AB40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0" creationId="{1B54164B-90A6-A064-CD8C-B7D74B46E999}"/>
          </ac:spMkLst>
        </pc:spChg>
        <pc:spChg chg="add mod">
          <ac:chgData name="Victor D'angelo" userId="9c3ccc32-cb63-4f3c-8731-f8729d4747e6" providerId="ADAL" clId="{C20B2ACA-BB00-4A13-8FD4-3FDEB41D3C9E}" dt="2025-01-16T18:22:33.027" v="660" actId="1076"/>
          <ac:spMkLst>
            <pc:docMk/>
            <pc:sldMk cId="2176017032" sldId="334"/>
            <ac:spMk id="111" creationId="{127807CD-012F-A23C-7097-6CA80F75F777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12" creationId="{E021A7DF-4CF2-12BE-5A58-A8E0A382F228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3" creationId="{47868227-D629-FD3E-13A1-AB8F8B4519E0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4" creationId="{D4504F24-A68F-2C82-EFD3-424ABC80610F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5" creationId="{792B392B-4266-A6A7-A3A8-05EEAF08D6DB}"/>
          </ac:spMkLst>
        </pc:spChg>
        <pc:spChg chg="add mod">
          <ac:chgData name="Victor D'angelo" userId="9c3ccc32-cb63-4f3c-8731-f8729d4747e6" providerId="ADAL" clId="{C20B2ACA-BB00-4A13-8FD4-3FDEB41D3C9E}" dt="2025-01-16T18:23:03.836" v="663" actId="1076"/>
          <ac:spMkLst>
            <pc:docMk/>
            <pc:sldMk cId="2176017032" sldId="334"/>
            <ac:spMk id="116" creationId="{B35CC5E9-FF6F-495E-7619-EFB35C3611F0}"/>
          </ac:spMkLst>
        </pc:spChg>
        <pc:spChg chg="add mod">
          <ac:chgData name="Victor D'angelo" userId="9c3ccc32-cb63-4f3c-8731-f8729d4747e6" providerId="ADAL" clId="{C20B2ACA-BB00-4A13-8FD4-3FDEB41D3C9E}" dt="2025-01-16T18:34:27.499" v="746" actId="1076"/>
          <ac:spMkLst>
            <pc:docMk/>
            <pc:sldMk cId="2176017032" sldId="334"/>
            <ac:spMk id="117" creationId="{3FB7828F-24CC-93EC-17DB-6DF8B394CE84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8" creationId="{9B5208FA-AB50-2EEE-272F-A2638689883A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19" creationId="{F23F61CE-3408-A7AB-A75E-1EFA5941B559}"/>
          </ac:spMkLst>
        </pc:spChg>
        <pc:spChg chg="add mod">
          <ac:chgData name="Victor D'angelo" userId="9c3ccc32-cb63-4f3c-8731-f8729d4747e6" providerId="ADAL" clId="{C20B2ACA-BB00-4A13-8FD4-3FDEB41D3C9E}" dt="2025-01-16T18:30:58.491" v="742" actId="1076"/>
          <ac:spMkLst>
            <pc:docMk/>
            <pc:sldMk cId="2176017032" sldId="334"/>
            <ac:spMk id="120" creationId="{5CFE1C52-136E-CD6B-FF5A-9F501E6569EE}"/>
          </ac:spMkLst>
        </pc:spChg>
        <pc:spChg chg="add mod">
          <ac:chgData name="Victor D'angelo" userId="9c3ccc32-cb63-4f3c-8731-f8729d4747e6" providerId="ADAL" clId="{C20B2ACA-BB00-4A13-8FD4-3FDEB41D3C9E}" dt="2025-01-16T18:22:44.019" v="662" actId="1076"/>
          <ac:spMkLst>
            <pc:docMk/>
            <pc:sldMk cId="2176017032" sldId="334"/>
            <ac:spMk id="121" creationId="{C31C6EEB-3EEC-492B-D5E8-2CB3B0680B1E}"/>
          </ac:spMkLst>
        </pc:spChg>
        <pc:spChg chg="add mod">
          <ac:chgData name="Victor D'angelo" userId="9c3ccc32-cb63-4f3c-8731-f8729d4747e6" providerId="ADAL" clId="{C20B2ACA-BB00-4A13-8FD4-3FDEB41D3C9E}" dt="2025-01-16T18:23:19.939" v="665" actId="14100"/>
          <ac:spMkLst>
            <pc:docMk/>
            <pc:sldMk cId="2176017032" sldId="334"/>
            <ac:spMk id="127" creationId="{7606C899-AE67-341B-A55E-7D5E22945909}"/>
          </ac:spMkLst>
        </pc:spChg>
        <pc:spChg chg="add mod">
          <ac:chgData name="Victor D'angelo" userId="9c3ccc32-cb63-4f3c-8731-f8729d4747e6" providerId="ADAL" clId="{C20B2ACA-BB00-4A13-8FD4-3FDEB41D3C9E}" dt="2025-01-16T18:28:30.831" v="715" actId="14100"/>
          <ac:spMkLst>
            <pc:docMk/>
            <pc:sldMk cId="2176017032" sldId="334"/>
            <ac:spMk id="128" creationId="{1F39EF6F-FC2F-347D-AF26-5B5921A4E5FB}"/>
          </ac:spMkLst>
        </pc:spChg>
        <pc:spChg chg="mod">
          <ac:chgData name="Victor D'angelo" userId="9c3ccc32-cb63-4f3c-8731-f8729d4747e6" providerId="ADAL" clId="{C20B2ACA-BB00-4A13-8FD4-3FDEB41D3C9E}" dt="2025-01-16T18:28:35.148" v="717" actId="108"/>
          <ac:spMkLst>
            <pc:docMk/>
            <pc:sldMk cId="2176017032" sldId="334"/>
            <ac:spMk id="132" creationId="{EE9B9FB5-0F5F-9D28-2B17-E4A2F0CB471C}"/>
          </ac:spMkLst>
        </pc:spChg>
        <pc:spChg chg="mod">
          <ac:chgData name="Victor D'angelo" userId="9c3ccc32-cb63-4f3c-8731-f8729d4747e6" providerId="ADAL" clId="{C20B2ACA-BB00-4A13-8FD4-3FDEB41D3C9E}" dt="2025-01-16T18:29:07.671" v="727" actId="14100"/>
          <ac:spMkLst>
            <pc:docMk/>
            <pc:sldMk cId="2176017032" sldId="334"/>
            <ac:spMk id="133" creationId="{9D8FE977-0243-D405-3D05-54F45DE8AFEB}"/>
          </ac:spMkLst>
        </pc:spChg>
        <pc:spChg chg="mod">
          <ac:chgData name="Victor D'angelo" userId="9c3ccc32-cb63-4f3c-8731-f8729d4747e6" providerId="ADAL" clId="{C20B2ACA-BB00-4A13-8FD4-3FDEB41D3C9E}" dt="2025-01-16T18:28:49.480" v="723" actId="14100"/>
          <ac:spMkLst>
            <pc:docMk/>
            <pc:sldMk cId="2176017032" sldId="334"/>
            <ac:spMk id="136" creationId="{3CF2469B-DBF2-0812-E744-BF89DD37E68C}"/>
          </ac:spMkLst>
        </pc:spChg>
        <pc:spChg chg="mod">
          <ac:chgData name="Victor D'angelo" userId="9c3ccc32-cb63-4f3c-8731-f8729d4747e6" providerId="ADAL" clId="{C20B2ACA-BB00-4A13-8FD4-3FDEB41D3C9E}" dt="2025-01-16T18:29:12.107" v="728" actId="14100"/>
          <ac:spMkLst>
            <pc:docMk/>
            <pc:sldMk cId="2176017032" sldId="334"/>
            <ac:spMk id="137" creationId="{7B29B93E-0478-3BE4-1594-0EA215F220B3}"/>
          </ac:spMkLst>
        </pc:spChg>
        <pc:spChg chg="mod">
          <ac:chgData name="Victor D'angelo" userId="9c3ccc32-cb63-4f3c-8731-f8729d4747e6" providerId="ADAL" clId="{C20B2ACA-BB00-4A13-8FD4-3FDEB41D3C9E}" dt="2025-01-16T18:23:59.506" v="693"/>
          <ac:spMkLst>
            <pc:docMk/>
            <pc:sldMk cId="2176017032" sldId="334"/>
            <ac:spMk id="139" creationId="{0BEADB0F-5669-CFFF-4DA5-C9CC2C7E93B6}"/>
          </ac:spMkLst>
        </pc:spChg>
        <pc:spChg chg="mod">
          <ac:chgData name="Victor D'angelo" userId="9c3ccc32-cb63-4f3c-8731-f8729d4747e6" providerId="ADAL" clId="{C20B2ACA-BB00-4A13-8FD4-3FDEB41D3C9E}" dt="2025-01-16T18:29:17.836" v="730" actId="14100"/>
          <ac:spMkLst>
            <pc:docMk/>
            <pc:sldMk cId="2176017032" sldId="334"/>
            <ac:spMk id="140" creationId="{9391FB93-DEBD-1238-E5A0-D5660EAE82EA}"/>
          </ac:spMkLst>
        </pc:spChg>
        <pc:spChg chg="mod">
          <ac:chgData name="Victor D'angelo" userId="9c3ccc32-cb63-4f3c-8731-f8729d4747e6" providerId="ADAL" clId="{C20B2ACA-BB00-4A13-8FD4-3FDEB41D3C9E}" dt="2025-01-16T18:24:08.102" v="697"/>
          <ac:spMkLst>
            <pc:docMk/>
            <pc:sldMk cId="2176017032" sldId="334"/>
            <ac:spMk id="142" creationId="{235462C5-DF4D-0875-10A5-9B58F4B5A656}"/>
          </ac:spMkLst>
        </pc:spChg>
        <pc:spChg chg="mod">
          <ac:chgData name="Victor D'angelo" userId="9c3ccc32-cb63-4f3c-8731-f8729d4747e6" providerId="ADAL" clId="{C20B2ACA-BB00-4A13-8FD4-3FDEB41D3C9E}" dt="2025-01-16T18:29:23.351" v="732" actId="14100"/>
          <ac:spMkLst>
            <pc:docMk/>
            <pc:sldMk cId="2176017032" sldId="334"/>
            <ac:spMk id="143" creationId="{3B9976EC-B7B5-E236-F6B7-FD216EFD190E}"/>
          </ac:spMkLst>
        </pc:spChg>
        <pc:spChg chg="add mod">
          <ac:chgData name="Victor D'angelo" userId="9c3ccc32-cb63-4f3c-8731-f8729d4747e6" providerId="ADAL" clId="{C20B2ACA-BB00-4A13-8FD4-3FDEB41D3C9E}" dt="2025-01-24T13:54:52.959" v="1871" actId="1076"/>
          <ac:spMkLst>
            <pc:docMk/>
            <pc:sldMk cId="2176017032" sldId="334"/>
            <ac:spMk id="144" creationId="{851BA637-9861-AB27-5D19-3FCA02B3D086}"/>
          </ac:spMkLst>
        </pc:spChg>
        <pc:grpChg chg="add mod">
          <ac:chgData name="Victor D'angelo" userId="9c3ccc32-cb63-4f3c-8731-f8729d4747e6" providerId="ADAL" clId="{C20B2ACA-BB00-4A13-8FD4-3FDEB41D3C9E}" dt="2025-01-24T13:54:38.609" v="1870" actId="1076"/>
          <ac:grpSpMkLst>
            <pc:docMk/>
            <pc:sldMk cId="2176017032" sldId="334"/>
            <ac:grpSpMk id="11" creationId="{34CC9729-6732-6D01-5619-F133FB7D6F7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0" creationId="{A52ACDFC-EAD5-9C6C-4F14-38431CF7476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1" creationId="{86043F53-A643-F375-EE42-6A354F0C2CDA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5" creationId="{18CCC816-8B69-D355-1CE2-5A8A452587AB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38" creationId="{45BA7B71-6B1D-A41F-FD58-E33C9A8A23FD}"/>
          </ac:grpSpMkLst>
        </pc:grpChg>
        <pc:grpChg chg="add mod">
          <ac:chgData name="Victor D'angelo" userId="9c3ccc32-cb63-4f3c-8731-f8729d4747e6" providerId="ADAL" clId="{C20B2ACA-BB00-4A13-8FD4-3FDEB41D3C9E}" dt="2025-01-16T18:29:34.365" v="733" actId="1076"/>
          <ac:grpSpMkLst>
            <pc:docMk/>
            <pc:sldMk cId="2176017032" sldId="334"/>
            <ac:grpSpMk id="141" creationId="{8C77F3AF-A0C6-F3B5-03E4-5EBDB6B89615}"/>
          </ac:grpSpMkLst>
        </pc:grpChg>
        <pc:picChg chg="add mod">
          <ac:chgData name="Victor D'angelo" userId="9c3ccc32-cb63-4f3c-8731-f8729d4747e6" providerId="ADAL" clId="{C20B2ACA-BB00-4A13-8FD4-3FDEB41D3C9E}" dt="2025-01-20T12:58:28.158" v="1689" actId="1076"/>
          <ac:picMkLst>
            <pc:docMk/>
            <pc:sldMk cId="2176017032" sldId="334"/>
            <ac:picMk id="12" creationId="{A02E5261-FDB9-05F7-EC52-DE2629A73BE6}"/>
          </ac:picMkLst>
        </pc:picChg>
        <pc:picChg chg="add mod">
          <ac:chgData name="Victor D'angelo" userId="9c3ccc32-cb63-4f3c-8731-f8729d4747e6" providerId="ADAL" clId="{C20B2ACA-BB00-4A13-8FD4-3FDEB41D3C9E}" dt="2025-01-20T13:02:07.260" v="1714" actId="14100"/>
          <ac:picMkLst>
            <pc:docMk/>
            <pc:sldMk cId="2176017032" sldId="334"/>
            <ac:picMk id="21" creationId="{F619ADCE-5EB4-CACF-2A78-3F7DCB41040D}"/>
          </ac:picMkLst>
        </pc:picChg>
        <pc:picChg chg="mod">
          <ac:chgData name="Victor D'angelo" userId="9c3ccc32-cb63-4f3c-8731-f8729d4747e6" providerId="ADAL" clId="{C20B2ACA-BB00-4A13-8FD4-3FDEB41D3C9E}" dt="2025-01-16T17:41:12.243" v="226" actId="1076"/>
          <ac:picMkLst>
            <pc:docMk/>
            <pc:sldMk cId="2176017032" sldId="334"/>
            <ac:picMk id="22" creationId="{ED14C1E4-04A7-DE96-E36B-7823FB357BA8}"/>
          </ac:picMkLst>
        </pc:picChg>
        <pc:picChg chg="add mod">
          <ac:chgData name="Victor D'angelo" userId="9c3ccc32-cb63-4f3c-8731-f8729d4747e6" providerId="ADAL" clId="{C20B2ACA-BB00-4A13-8FD4-3FDEB41D3C9E}" dt="2025-01-16T17:40:49.376" v="222" actId="1076"/>
          <ac:picMkLst>
            <pc:docMk/>
            <pc:sldMk cId="2176017032" sldId="334"/>
            <ac:picMk id="29" creationId="{7FA4A81B-E45C-466A-63F3-BC2A3F4247DB}"/>
          </ac:picMkLst>
        </pc:picChg>
        <pc:picChg chg="add mod">
          <ac:chgData name="Victor D'angelo" userId="9c3ccc32-cb63-4f3c-8731-f8729d4747e6" providerId="ADAL" clId="{C20B2ACA-BB00-4A13-8FD4-3FDEB41D3C9E}" dt="2025-01-16T17:40:44.488" v="221" actId="1076"/>
          <ac:picMkLst>
            <pc:docMk/>
            <pc:sldMk cId="2176017032" sldId="334"/>
            <ac:picMk id="32" creationId="{ED366B10-EBA0-222A-8150-D38C12A49331}"/>
          </ac:picMkLst>
        </pc:pic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41" creationId="{C36C16A7-E624-0CFA-A9AB-FF649CC37EF4}"/>
          </ac:cxnSpMkLst>
        </pc:cxnChg>
        <pc:cxnChg chg="mod">
          <ac:chgData name="Victor D'angelo" userId="9c3ccc32-cb63-4f3c-8731-f8729d4747e6" providerId="ADAL" clId="{C20B2ACA-BB00-4A13-8FD4-3FDEB41D3C9E}" dt="2025-01-16T18:22:24.718" v="659" actId="1076"/>
          <ac:cxnSpMkLst>
            <pc:docMk/>
            <pc:sldMk cId="2176017032" sldId="334"/>
            <ac:cxnSpMk id="64" creationId="{27313DB7-E71D-481A-1C18-9D4239BEC219}"/>
          </ac:cxnSpMkLst>
        </pc:cxn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855157495" sldId="335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458363826" sldId="336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549139433" sldId="337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94427024" sldId="338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003682199" sldId="339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3602187770" sldId="340"/>
        </pc:sldMkLst>
      </pc:sldChg>
      <pc:sldChg chg="addSp delSp modSp mod">
        <pc:chgData name="Victor D'angelo" userId="9c3ccc32-cb63-4f3c-8731-f8729d4747e6" providerId="ADAL" clId="{C20B2ACA-BB00-4A13-8FD4-3FDEB41D3C9E}" dt="2025-01-20T12:59:55.916" v="1692" actId="1076"/>
        <pc:sldMkLst>
          <pc:docMk/>
          <pc:sldMk cId="4047436584" sldId="341"/>
        </pc:sldMkLst>
        <pc:spChg chg="mod">
          <ac:chgData name="Victor D'angelo" userId="9c3ccc32-cb63-4f3c-8731-f8729d4747e6" providerId="ADAL" clId="{C20B2ACA-BB00-4A13-8FD4-3FDEB41D3C9E}" dt="2025-01-20T12:59:46.674" v="1691" actId="14100"/>
          <ac:spMkLst>
            <pc:docMk/>
            <pc:sldMk cId="4047436584" sldId="341"/>
            <ac:spMk id="3" creationId="{9EC212EC-840C-3390-8329-C1FD509BE40D}"/>
          </ac:spMkLst>
        </pc:spChg>
        <pc:spChg chg="mod">
          <ac:chgData name="Victor D'angelo" userId="9c3ccc32-cb63-4f3c-8731-f8729d4747e6" providerId="ADAL" clId="{C20B2ACA-BB00-4A13-8FD4-3FDEB41D3C9E}" dt="2025-01-16T17:20:29.964" v="24" actId="20577"/>
          <ac:spMkLst>
            <pc:docMk/>
            <pc:sldMk cId="4047436584" sldId="341"/>
            <ac:spMk id="11" creationId="{0D4D4D9F-CECA-5989-64E1-28838E500011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2" creationId="{B4657749-48FD-07F8-B8A1-6AC545E2E076}"/>
          </ac:spMkLst>
        </pc:spChg>
        <pc:spChg chg="mod">
          <ac:chgData name="Victor D'angelo" userId="9c3ccc32-cb63-4f3c-8731-f8729d4747e6" providerId="ADAL" clId="{C20B2ACA-BB00-4A13-8FD4-3FDEB41D3C9E}" dt="2025-01-16T17:20:45.220" v="62" actId="20577"/>
          <ac:spMkLst>
            <pc:docMk/>
            <pc:sldMk cId="4047436584" sldId="341"/>
            <ac:spMk id="13" creationId="{2433BA78-665D-4669-562F-CCE469FD1D2F}"/>
          </ac:spMkLst>
        </pc:spChg>
        <pc:spChg chg="mod">
          <ac:chgData name="Victor D'angelo" userId="9c3ccc32-cb63-4f3c-8731-f8729d4747e6" providerId="ADAL" clId="{C20B2ACA-BB00-4A13-8FD4-3FDEB41D3C9E}" dt="2025-01-20T12:59:55.916" v="1692" actId="1076"/>
          <ac:spMkLst>
            <pc:docMk/>
            <pc:sldMk cId="4047436584" sldId="341"/>
            <ac:spMk id="14" creationId="{D8D863EF-9F9F-CE41-A8D4-B18CAEAC0DC3}"/>
          </ac:spMkLst>
        </pc:spChg>
        <pc:spChg chg="mod">
          <ac:chgData name="Victor D'angelo" userId="9c3ccc32-cb63-4f3c-8731-f8729d4747e6" providerId="ADAL" clId="{C20B2ACA-BB00-4A13-8FD4-3FDEB41D3C9E}" dt="2025-01-16T17:20:08.613" v="14" actId="14100"/>
          <ac:spMkLst>
            <pc:docMk/>
            <pc:sldMk cId="4047436584" sldId="341"/>
            <ac:spMk id="36" creationId="{569F2EC3-D743-EAD9-CADA-F66ADF27D1A9}"/>
          </ac:spMkLst>
        </pc:spChg>
        <pc:spChg chg="mod">
          <ac:chgData name="Victor D'angelo" userId="9c3ccc32-cb63-4f3c-8731-f8729d4747e6" providerId="ADAL" clId="{C20B2ACA-BB00-4A13-8FD4-3FDEB41D3C9E}" dt="2025-01-16T17:20:11.221" v="15" actId="14100"/>
          <ac:spMkLst>
            <pc:docMk/>
            <pc:sldMk cId="4047436584" sldId="341"/>
            <ac:spMk id="37" creationId="{A2BA330B-77A9-9BE5-CDFE-92B13723AC87}"/>
          </ac:spMkLst>
        </pc:spChg>
        <pc:picChg chg="add mod ord">
          <ac:chgData name="Victor D'angelo" userId="9c3ccc32-cb63-4f3c-8731-f8729d4747e6" providerId="ADAL" clId="{C20B2ACA-BB00-4A13-8FD4-3FDEB41D3C9E}" dt="2025-01-16T17:26:42.258" v="85" actId="29295"/>
          <ac:picMkLst>
            <pc:docMk/>
            <pc:sldMk cId="4047436584" sldId="341"/>
            <ac:picMk id="7" creationId="{B74DCBA9-CAEC-E84B-9F8A-F8DE40789DD6}"/>
          </ac:picMkLst>
        </pc:picChg>
      </pc:sldChg>
      <pc:sldChg chg="addSp delSp modSp add mod">
        <pc:chgData name="Victor D'angelo" userId="9c3ccc32-cb63-4f3c-8731-f8729d4747e6" providerId="ADAL" clId="{C20B2ACA-BB00-4A13-8FD4-3FDEB41D3C9E}" dt="2025-01-22T11:55:53.497" v="1850" actId="1076"/>
        <pc:sldMkLst>
          <pc:docMk/>
          <pc:sldMk cId="2194478624" sldId="342"/>
        </pc:sldMkLst>
        <pc:spChg chg="add mod">
          <ac:chgData name="Victor D'angelo" userId="9c3ccc32-cb63-4f3c-8731-f8729d4747e6" providerId="ADAL" clId="{C20B2ACA-BB00-4A13-8FD4-3FDEB41D3C9E}" dt="2025-01-20T13:02:43.236" v="1735"/>
          <ac:spMkLst>
            <pc:docMk/>
            <pc:sldMk cId="2194478624" sldId="342"/>
            <ac:spMk id="2" creationId="{02EBDD99-BFFE-8BD9-2BA0-C317377AABB7}"/>
          </ac:spMkLst>
        </pc:spChg>
        <pc:spChg chg="add mod">
          <ac:chgData name="Victor D'angelo" userId="9c3ccc32-cb63-4f3c-8731-f8729d4747e6" providerId="ADAL" clId="{C20B2ACA-BB00-4A13-8FD4-3FDEB41D3C9E}" dt="2025-01-22T11:55:28.733" v="1847" actId="1076"/>
          <ac:spMkLst>
            <pc:docMk/>
            <pc:sldMk cId="2194478624" sldId="342"/>
            <ac:spMk id="11" creationId="{94D2B3C2-5B67-B202-4583-698732ADB2F4}"/>
          </ac:spMkLst>
        </pc:spChg>
        <pc:spChg chg="mod">
          <ac:chgData name="Victor D'angelo" userId="9c3ccc32-cb63-4f3c-8731-f8729d4747e6" providerId="ADAL" clId="{C20B2ACA-BB00-4A13-8FD4-3FDEB41D3C9E}" dt="2025-01-20T11:12:33.899" v="972"/>
          <ac:spMkLst>
            <pc:docMk/>
            <pc:sldMk cId="2194478624" sldId="342"/>
            <ac:spMk id="13" creationId="{3BD9964F-599B-7AF7-D3CB-78B9869A8BEF}"/>
          </ac:spMkLst>
        </pc:spChg>
        <pc:spChg chg="mod">
          <ac:chgData name="Victor D'angelo" userId="9c3ccc32-cb63-4f3c-8731-f8729d4747e6" providerId="ADAL" clId="{C20B2ACA-BB00-4A13-8FD4-3FDEB41D3C9E}" dt="2025-01-20T11:13:23.961" v="991" actId="20577"/>
          <ac:spMkLst>
            <pc:docMk/>
            <pc:sldMk cId="2194478624" sldId="342"/>
            <ac:spMk id="14" creationId="{904E8E75-12FC-DB06-EFED-95BB908F9DD5}"/>
          </ac:spMkLst>
        </pc:spChg>
        <pc:spChg chg="mod">
          <ac:chgData name="Victor D'angelo" userId="9c3ccc32-cb63-4f3c-8731-f8729d4747e6" providerId="ADAL" clId="{C20B2ACA-BB00-4A13-8FD4-3FDEB41D3C9E}" dt="2025-01-20T11:12:35.979" v="974"/>
          <ac:spMkLst>
            <pc:docMk/>
            <pc:sldMk cId="2194478624" sldId="342"/>
            <ac:spMk id="16" creationId="{2E895D8D-596E-BB4F-18F7-E72A494BE5FA}"/>
          </ac:spMkLst>
        </pc:spChg>
        <pc:spChg chg="mod">
          <ac:chgData name="Victor D'angelo" userId="9c3ccc32-cb63-4f3c-8731-f8729d4747e6" providerId="ADAL" clId="{C20B2ACA-BB00-4A13-8FD4-3FDEB41D3C9E}" dt="2025-01-20T11:13:26.796" v="993" actId="20577"/>
          <ac:spMkLst>
            <pc:docMk/>
            <pc:sldMk cId="2194478624" sldId="342"/>
            <ac:spMk id="18" creationId="{E8A937A9-3357-B51C-26F4-0885847F0C89}"/>
          </ac:spMkLst>
        </pc:spChg>
        <pc:spChg chg="mod">
          <ac:chgData name="Victor D'angelo" userId="9c3ccc32-cb63-4f3c-8731-f8729d4747e6" providerId="ADAL" clId="{C20B2ACA-BB00-4A13-8FD4-3FDEB41D3C9E}" dt="2025-01-20T11:12:39.048" v="976"/>
          <ac:spMkLst>
            <pc:docMk/>
            <pc:sldMk cId="2194478624" sldId="342"/>
            <ac:spMk id="24" creationId="{258F318D-FC68-0917-E3B4-6B0892D6D768}"/>
          </ac:spMkLst>
        </pc:spChg>
        <pc:spChg chg="mod">
          <ac:chgData name="Victor D'angelo" userId="9c3ccc32-cb63-4f3c-8731-f8729d4747e6" providerId="ADAL" clId="{C20B2ACA-BB00-4A13-8FD4-3FDEB41D3C9E}" dt="2025-01-20T11:13:30.048" v="995" actId="20577"/>
          <ac:spMkLst>
            <pc:docMk/>
            <pc:sldMk cId="2194478624" sldId="342"/>
            <ac:spMk id="25" creationId="{DF1329A7-14FB-CEF0-EFF0-9BB2EBC7BAF0}"/>
          </ac:spMkLst>
        </pc:spChg>
        <pc:spChg chg="mod">
          <ac:chgData name="Victor D'angelo" userId="9c3ccc32-cb63-4f3c-8731-f8729d4747e6" providerId="ADAL" clId="{C20B2ACA-BB00-4A13-8FD4-3FDEB41D3C9E}" dt="2025-01-20T11:12:49.529" v="978"/>
          <ac:spMkLst>
            <pc:docMk/>
            <pc:sldMk cId="2194478624" sldId="342"/>
            <ac:spMk id="28" creationId="{3B4B2B75-6887-D3CC-F355-C2DAB2211760}"/>
          </ac:spMkLst>
        </pc:spChg>
        <pc:spChg chg="mod">
          <ac:chgData name="Victor D'angelo" userId="9c3ccc32-cb63-4f3c-8731-f8729d4747e6" providerId="ADAL" clId="{C20B2ACA-BB00-4A13-8FD4-3FDEB41D3C9E}" dt="2025-01-20T11:13:32.949" v="997" actId="20577"/>
          <ac:spMkLst>
            <pc:docMk/>
            <pc:sldMk cId="2194478624" sldId="342"/>
            <ac:spMk id="31" creationId="{C56ED98F-0C79-507B-75A1-231D528B19DC}"/>
          </ac:spMkLst>
        </pc:spChg>
        <pc:spChg chg="mod">
          <ac:chgData name="Victor D'angelo" userId="9c3ccc32-cb63-4f3c-8731-f8729d4747e6" providerId="ADAL" clId="{C20B2ACA-BB00-4A13-8FD4-3FDEB41D3C9E}" dt="2025-01-20T11:12:50.169" v="979"/>
          <ac:spMkLst>
            <pc:docMk/>
            <pc:sldMk cId="2194478624" sldId="342"/>
            <ac:spMk id="40" creationId="{FA73BCAE-FC11-614F-C9FB-7898B0C81906}"/>
          </ac:spMkLst>
        </pc:spChg>
        <pc:spChg chg="mod">
          <ac:chgData name="Victor D'angelo" userId="9c3ccc32-cb63-4f3c-8731-f8729d4747e6" providerId="ADAL" clId="{C20B2ACA-BB00-4A13-8FD4-3FDEB41D3C9E}" dt="2025-01-20T11:13:35.427" v="999" actId="20577"/>
          <ac:spMkLst>
            <pc:docMk/>
            <pc:sldMk cId="2194478624" sldId="342"/>
            <ac:spMk id="49" creationId="{B3F9BF02-EB19-D37D-6C0D-E8C31D5D3807}"/>
          </ac:spMkLst>
        </pc:spChg>
        <pc:spChg chg="mod">
          <ac:chgData name="Victor D'angelo" userId="9c3ccc32-cb63-4f3c-8731-f8729d4747e6" providerId="ADAL" clId="{C20B2ACA-BB00-4A13-8FD4-3FDEB41D3C9E}" dt="2025-01-20T11:12:50.476" v="980"/>
          <ac:spMkLst>
            <pc:docMk/>
            <pc:sldMk cId="2194478624" sldId="342"/>
            <ac:spMk id="51" creationId="{77502B08-6B10-BE89-B03F-700D981730C2}"/>
          </ac:spMkLst>
        </pc:spChg>
        <pc:spChg chg="mod">
          <ac:chgData name="Victor D'angelo" userId="9c3ccc32-cb63-4f3c-8731-f8729d4747e6" providerId="ADAL" clId="{C20B2ACA-BB00-4A13-8FD4-3FDEB41D3C9E}" dt="2025-01-20T11:13:38.249" v="1001" actId="20577"/>
          <ac:spMkLst>
            <pc:docMk/>
            <pc:sldMk cId="2194478624" sldId="342"/>
            <ac:spMk id="52" creationId="{60B56F18-71D3-70E8-6C63-F9436262305A}"/>
          </ac:spMkLst>
        </pc:spChg>
        <pc:spChg chg="mod">
          <ac:chgData name="Victor D'angelo" userId="9c3ccc32-cb63-4f3c-8731-f8729d4747e6" providerId="ADAL" clId="{C20B2ACA-BB00-4A13-8FD4-3FDEB41D3C9E}" dt="2025-01-22T11:55:53.497" v="1850" actId="1076"/>
          <ac:spMkLst>
            <pc:docMk/>
            <pc:sldMk cId="2194478624" sldId="342"/>
            <ac:spMk id="54" creationId="{55408EAE-9F34-67ED-A385-87AA1F434477}"/>
          </ac:spMkLst>
        </pc:spChg>
        <pc:spChg chg="mod">
          <ac:chgData name="Victor D'angelo" userId="9c3ccc32-cb63-4f3c-8731-f8729d4747e6" providerId="ADAL" clId="{C20B2ACA-BB00-4A13-8FD4-3FDEB41D3C9E}" dt="2025-01-22T11:55:46.031" v="1849" actId="1076"/>
          <ac:spMkLst>
            <pc:docMk/>
            <pc:sldMk cId="2194478624" sldId="342"/>
            <ac:spMk id="55" creationId="{BE3ADC7C-4F29-FEC8-EA73-34ABF98DAFC1}"/>
          </ac:spMkLst>
        </pc:spChg>
        <pc:spChg chg="mod">
          <ac:chgData name="Victor D'angelo" userId="9c3ccc32-cb63-4f3c-8731-f8729d4747e6" providerId="ADAL" clId="{C20B2ACA-BB00-4A13-8FD4-3FDEB41D3C9E}" dt="2025-01-22T11:55:40.451" v="1848" actId="1076"/>
          <ac:spMkLst>
            <pc:docMk/>
            <pc:sldMk cId="2194478624" sldId="342"/>
            <ac:spMk id="56" creationId="{7A26B6BD-B6AD-9CBA-6A54-B29BE45790B6}"/>
          </ac:spMkLst>
        </pc:spChg>
        <pc:spChg chg="mod">
          <ac:chgData name="Victor D'angelo" userId="9c3ccc32-cb63-4f3c-8731-f8729d4747e6" providerId="ADAL" clId="{C20B2ACA-BB00-4A13-8FD4-3FDEB41D3C9E}" dt="2025-01-20T11:11:09.178" v="950" actId="14100"/>
          <ac:spMkLst>
            <pc:docMk/>
            <pc:sldMk cId="2194478624" sldId="342"/>
            <ac:spMk id="58" creationId="{416E1F56-3B66-BCC7-D250-93D7E234ED3A}"/>
          </ac:spMkLst>
        </pc:spChg>
        <pc:spChg chg="mod">
          <ac:chgData name="Victor D'angelo" userId="9c3ccc32-cb63-4f3c-8731-f8729d4747e6" providerId="ADAL" clId="{C20B2ACA-BB00-4A13-8FD4-3FDEB41D3C9E}" dt="2025-01-20T11:13:43.210" v="1006" actId="20577"/>
          <ac:spMkLst>
            <pc:docMk/>
            <pc:sldMk cId="2194478624" sldId="342"/>
            <ac:spMk id="61" creationId="{0F79A6BE-EAE1-3F97-FAED-2E8944DF01D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88" creationId="{3C1DAD7E-3794-FAF2-C6E7-4B02B557F0C9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0" creationId="{BD46038D-ED24-8411-B752-0945EAEE511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2" creationId="{E046D96B-369E-EC2E-8169-7A30DB50DA18}"/>
          </ac:spMkLst>
        </pc:spChg>
        <pc:spChg chg="mod">
          <ac:chgData name="Victor D'angelo" userId="9c3ccc32-cb63-4f3c-8731-f8729d4747e6" providerId="ADAL" clId="{C20B2ACA-BB00-4A13-8FD4-3FDEB41D3C9E}" dt="2025-01-20T11:17:09.574" v="1082" actId="12788"/>
          <ac:spMkLst>
            <pc:docMk/>
            <pc:sldMk cId="2194478624" sldId="342"/>
            <ac:spMk id="93" creationId="{D66EAD56-38BF-C942-8921-B3581DFE07A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98" creationId="{A5FBFA04-BE05-374F-8789-B675EEE30A3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0" creationId="{50422A82-23F8-2888-D5DE-ED5CBD13E170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1" creationId="{B4D76967-F70E-87AE-32E9-572F14A1464B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3" creationId="{FF0850F0-40A3-92EC-95F0-956CB7D8F55C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04" creationId="{8C53A442-B959-6706-D69A-F8817E651545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4" creationId="{BDEFD664-2B65-E9A0-0D19-387FC8077471}"/>
          </ac:spMkLst>
        </pc:spChg>
        <pc:spChg chg="mod">
          <ac:chgData name="Victor D'angelo" userId="9c3ccc32-cb63-4f3c-8731-f8729d4747e6" providerId="ADAL" clId="{C20B2ACA-BB00-4A13-8FD4-3FDEB41D3C9E}" dt="2025-01-20T11:13:56.242" v="1008"/>
          <ac:spMkLst>
            <pc:docMk/>
            <pc:sldMk cId="2194478624" sldId="342"/>
            <ac:spMk id="129" creationId="{46429147-E55B-E03E-7706-AA20AD535C2E}"/>
          </ac:spMkLst>
        </pc:spChg>
        <pc:spChg chg="mod">
          <ac:chgData name="Victor D'angelo" userId="9c3ccc32-cb63-4f3c-8731-f8729d4747e6" providerId="ADAL" clId="{C20B2ACA-BB00-4A13-8FD4-3FDEB41D3C9E}" dt="2025-01-20T11:12:17.711" v="963" actId="20577"/>
          <ac:spMkLst>
            <pc:docMk/>
            <pc:sldMk cId="2194478624" sldId="342"/>
            <ac:spMk id="133" creationId="{DF05A4DC-12CB-FD28-D1FD-8A52C8D23B30}"/>
          </ac:spMkLst>
        </pc:spChg>
        <pc:spChg chg="add mod">
          <ac:chgData name="Victor D'angelo" userId="9c3ccc32-cb63-4f3c-8731-f8729d4747e6" providerId="ADAL" clId="{C20B2ACA-BB00-4A13-8FD4-3FDEB41D3C9E}" dt="2025-01-20T11:17:44.673" v="1090" actId="408"/>
          <ac:spMkLst>
            <pc:docMk/>
            <pc:sldMk cId="2194478624" sldId="342"/>
            <ac:spMk id="134" creationId="{C08548D6-792F-7A77-5101-0FA83EA39746}"/>
          </ac:spMkLst>
        </pc:spChg>
        <pc:spChg chg="mod">
          <ac:chgData name="Victor D'angelo" userId="9c3ccc32-cb63-4f3c-8731-f8729d4747e6" providerId="ADAL" clId="{C20B2ACA-BB00-4A13-8FD4-3FDEB41D3C9E}" dt="2025-01-22T11:55:16.178" v="1846" actId="1076"/>
          <ac:spMkLst>
            <pc:docMk/>
            <pc:sldMk cId="2194478624" sldId="342"/>
            <ac:spMk id="144" creationId="{359FA607-9E9D-5B1A-81A7-D0EBE9373D91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5" creationId="{5D262A9F-E98D-7D3D-4651-82E22908F697}"/>
          </ac:spMkLst>
        </pc:spChg>
        <pc:spChg chg="add mod">
          <ac:chgData name="Victor D'angelo" userId="9c3ccc32-cb63-4f3c-8731-f8729d4747e6" providerId="ADAL" clId="{C20B2ACA-BB00-4A13-8FD4-3FDEB41D3C9E}" dt="2025-01-20T11:17:38.105" v="1089" actId="408"/>
          <ac:spMkLst>
            <pc:docMk/>
            <pc:sldMk cId="2194478624" sldId="342"/>
            <ac:spMk id="146" creationId="{BBCB7926-FAF2-101F-46D9-020AAB469168}"/>
          </ac:spMkLst>
        </pc:spChg>
        <pc:spChg chg="add mod">
          <ac:chgData name="Victor D'angelo" userId="9c3ccc32-cb63-4f3c-8731-f8729d4747e6" providerId="ADAL" clId="{C20B2ACA-BB00-4A13-8FD4-3FDEB41D3C9E}" dt="2025-01-20T11:17:50.690" v="1091" actId="408"/>
          <ac:spMkLst>
            <pc:docMk/>
            <pc:sldMk cId="2194478624" sldId="342"/>
            <ac:spMk id="147" creationId="{1B3216F0-B601-C95D-7590-EEC8289D68F0}"/>
          </ac:spMkLst>
        </pc:spChg>
        <pc:spChg chg="add mod">
          <ac:chgData name="Victor D'angelo" userId="9c3ccc32-cb63-4f3c-8731-f8729d4747e6" providerId="ADAL" clId="{C20B2ACA-BB00-4A13-8FD4-3FDEB41D3C9E}" dt="2025-01-20T11:20:00.236" v="1177" actId="1076"/>
          <ac:spMkLst>
            <pc:docMk/>
            <pc:sldMk cId="2194478624" sldId="342"/>
            <ac:spMk id="148" creationId="{99148B7B-EE5F-E5EC-6551-5C970CD2E891}"/>
          </ac:spMkLst>
        </pc:spChg>
        <pc:spChg chg="add mod">
          <ac:chgData name="Victor D'angelo" userId="9c3ccc32-cb63-4f3c-8731-f8729d4747e6" providerId="ADAL" clId="{C20B2ACA-BB00-4A13-8FD4-3FDEB41D3C9E}" dt="2025-01-20T11:29:09.820" v="1226" actId="14100"/>
          <ac:spMkLst>
            <pc:docMk/>
            <pc:sldMk cId="2194478624" sldId="342"/>
            <ac:spMk id="149" creationId="{9036D572-181B-764C-281F-3DBDFE665F8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0" creationId="{3B6FCA2F-3801-DA81-0F8E-6E86054445D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1" creationId="{DD333C7A-3C45-009C-BD96-0336EB86999F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3" creationId="{42357F5A-E751-32BF-F93A-DD1FC34BCEC0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54" creationId="{DE6FF5AD-341F-45C6-0E6C-32D992A4ABD4}"/>
          </ac:spMkLst>
        </pc:spChg>
        <pc:spChg chg="add mod">
          <ac:chgData name="Victor D'angelo" userId="9c3ccc32-cb63-4f3c-8731-f8729d4747e6" providerId="ADAL" clId="{C20B2ACA-BB00-4A13-8FD4-3FDEB41D3C9E}" dt="2025-01-20T11:29:20.726" v="1230" actId="14100"/>
          <ac:spMkLst>
            <pc:docMk/>
            <pc:sldMk cId="2194478624" sldId="342"/>
            <ac:spMk id="155" creationId="{5BC44F9C-F149-77AD-E031-A4D4BAFBA9BF}"/>
          </ac:spMkLst>
        </pc:spChg>
        <pc:spChg chg="add mod">
          <ac:chgData name="Victor D'angelo" userId="9c3ccc32-cb63-4f3c-8731-f8729d4747e6" providerId="ADAL" clId="{C20B2ACA-BB00-4A13-8FD4-3FDEB41D3C9E}" dt="2025-01-20T11:18:28.855" v="1113" actId="207"/>
          <ac:spMkLst>
            <pc:docMk/>
            <pc:sldMk cId="2194478624" sldId="342"/>
            <ac:spMk id="156" creationId="{2913B034-E288-9156-593E-D223F658817F}"/>
          </ac:spMkLst>
        </pc:spChg>
        <pc:spChg chg="add mod">
          <ac:chgData name="Victor D'angelo" userId="9c3ccc32-cb63-4f3c-8731-f8729d4747e6" providerId="ADAL" clId="{C20B2ACA-BB00-4A13-8FD4-3FDEB41D3C9E}" dt="2025-01-20T11:18:51.579" v="1127" actId="20577"/>
          <ac:spMkLst>
            <pc:docMk/>
            <pc:sldMk cId="2194478624" sldId="342"/>
            <ac:spMk id="157" creationId="{BE9B479C-5DD0-002B-689D-C49D6CF0CFA3}"/>
          </ac:spMkLst>
        </pc:spChg>
        <pc:spChg chg="add mod">
          <ac:chgData name="Victor D'angelo" userId="9c3ccc32-cb63-4f3c-8731-f8729d4747e6" providerId="ADAL" clId="{C20B2ACA-BB00-4A13-8FD4-3FDEB41D3C9E}" dt="2025-01-20T11:19:09.208" v="1151" actId="20577"/>
          <ac:spMkLst>
            <pc:docMk/>
            <pc:sldMk cId="2194478624" sldId="342"/>
            <ac:spMk id="158" creationId="{D772ECD3-034A-3B1A-8A4B-EE438BCCD084}"/>
          </ac:spMkLst>
        </pc:spChg>
        <pc:spChg chg="add mod">
          <ac:chgData name="Victor D'angelo" userId="9c3ccc32-cb63-4f3c-8731-f8729d4747e6" providerId="ADAL" clId="{C20B2ACA-BB00-4A13-8FD4-3FDEB41D3C9E}" dt="2025-01-20T11:19:30.073" v="1159" actId="20577"/>
          <ac:spMkLst>
            <pc:docMk/>
            <pc:sldMk cId="2194478624" sldId="342"/>
            <ac:spMk id="159" creationId="{F5ED52E9-B725-B85F-5FE7-86AB16125D00}"/>
          </ac:spMkLst>
        </pc:spChg>
        <pc:spChg chg="add mod">
          <ac:chgData name="Victor D'angelo" userId="9c3ccc32-cb63-4f3c-8731-f8729d4747e6" providerId="ADAL" clId="{C20B2ACA-BB00-4A13-8FD4-3FDEB41D3C9E}" dt="2025-01-20T11:19:41.477" v="1164" actId="20577"/>
          <ac:spMkLst>
            <pc:docMk/>
            <pc:sldMk cId="2194478624" sldId="342"/>
            <ac:spMk id="160" creationId="{15C77E57-4988-57F4-963C-078D45B9BC02}"/>
          </ac:spMkLst>
        </pc:spChg>
        <pc:spChg chg="add mod">
          <ac:chgData name="Victor D'angelo" userId="9c3ccc32-cb63-4f3c-8731-f8729d4747e6" providerId="ADAL" clId="{C20B2ACA-BB00-4A13-8FD4-3FDEB41D3C9E}" dt="2025-01-20T11:19:54.927" v="1174" actId="20577"/>
          <ac:spMkLst>
            <pc:docMk/>
            <pc:sldMk cId="2194478624" sldId="342"/>
            <ac:spMk id="161" creationId="{6C1FC609-D881-0CAA-C8F8-357FCA1E4851}"/>
          </ac:spMkLst>
        </pc:spChg>
        <pc:spChg chg="add mod">
          <ac:chgData name="Victor D'angelo" userId="9c3ccc32-cb63-4f3c-8731-f8729d4747e6" providerId="ADAL" clId="{C20B2ACA-BB00-4A13-8FD4-3FDEB41D3C9E}" dt="2025-01-20T11:29:16.088" v="1228" actId="14100"/>
          <ac:spMkLst>
            <pc:docMk/>
            <pc:sldMk cId="2194478624" sldId="342"/>
            <ac:spMk id="162" creationId="{83A806D3-CBF1-1550-6627-E3D803E5F0B4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3" creationId="{CDA60C04-B4CF-F08B-E479-5448A9AB1411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4" creationId="{A9DCE0DF-2B5D-9F40-9468-9611F3CDA88D}"/>
          </ac:spMkLst>
        </pc:spChg>
        <pc:spChg chg="add mod">
          <ac:chgData name="Victor D'angelo" userId="9c3ccc32-cb63-4f3c-8731-f8729d4747e6" providerId="ADAL" clId="{C20B2ACA-BB00-4A13-8FD4-3FDEB41D3C9E}" dt="2025-01-20T11:29:13.628" v="1227" actId="1076"/>
          <ac:spMkLst>
            <pc:docMk/>
            <pc:sldMk cId="2194478624" sldId="342"/>
            <ac:spMk id="165" creationId="{35C4DB97-F0AD-3070-1B03-A907A1A7406A}"/>
          </ac:spMkLst>
        </pc:spChg>
        <pc:spChg chg="add mod">
          <ac:chgData name="Victor D'angelo" userId="9c3ccc32-cb63-4f3c-8731-f8729d4747e6" providerId="ADAL" clId="{C20B2ACA-BB00-4A13-8FD4-3FDEB41D3C9E}" dt="2025-01-20T11:29:26.259" v="1232" actId="1076"/>
          <ac:spMkLst>
            <pc:docMk/>
            <pc:sldMk cId="2194478624" sldId="342"/>
            <ac:spMk id="166" creationId="{5C99CCF1-04ED-BB67-6832-9E7C9B6E6C18}"/>
          </ac:spMkLst>
        </pc:s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2" creationId="{0049D796-C2B4-FE09-9379-09D95C6B992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5" creationId="{C437BA25-7383-12D7-1C0A-D5C820F09684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9" creationId="{F7BE91DA-4FE7-CB93-CDE8-CD06F50ECC30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26" creationId="{E06DE9D6-9954-07DB-E75E-A01B27330DFD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34" creationId="{9D97B733-DB17-3C90-363E-5FC7E48A3AFF}"/>
          </ac:grpSpMkLst>
        </pc:grpChg>
        <pc:grpChg chg="add 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50" creationId="{FB0577E6-ACA7-0A4F-E2E6-4065D14AEB7E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57" creationId="{F0236501-DFE0-747B-B80D-BBF77F5AD16D}"/>
          </ac:grpSpMkLst>
        </pc:grpChg>
        <pc:grpChg chg="mod">
          <ac:chgData name="Victor D'angelo" userId="9c3ccc32-cb63-4f3c-8731-f8729d4747e6" providerId="ADAL" clId="{C20B2ACA-BB00-4A13-8FD4-3FDEB41D3C9E}" dt="2025-01-20T11:13:20.231" v="989" actId="1076"/>
          <ac:grpSpMkLst>
            <pc:docMk/>
            <pc:sldMk cId="2194478624" sldId="342"/>
            <ac:grpSpMk id="62" creationId="{06981865-2ED5-BAA5-9E49-4235D7CE9519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87" creationId="{83BC5190-513C-477F-1085-5B8B0F29B3AB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1" creationId="{A0792C17-07CA-297E-B3C7-F6872A7D3BF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99" creationId="{555AAD68-CA34-DA18-87B4-3EED4EBADE8C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02" creationId="{E917E801-EB5C-DF21-1C08-12ECF2D7D7C0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2" creationId="{DDB29F61-0EA1-9731-BA04-7F6DA992A9CD}"/>
          </ac:grpSpMkLst>
        </pc:grpChg>
        <pc:grpChg chg="mod">
          <ac:chgData name="Victor D'angelo" userId="9c3ccc32-cb63-4f3c-8731-f8729d4747e6" providerId="ADAL" clId="{C20B2ACA-BB00-4A13-8FD4-3FDEB41D3C9E}" dt="2025-01-20T11:13:59.935" v="1009" actId="1076"/>
          <ac:grpSpMkLst>
            <pc:docMk/>
            <pc:sldMk cId="2194478624" sldId="342"/>
            <ac:grpSpMk id="125" creationId="{40E976BD-77A3-2D82-8CC6-5D24CFD6F27B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0" creationId="{87100E65-0D57-A799-8235-C1684E32EFED}"/>
          </ac:grpSpMkLst>
        </pc:grpChg>
        <pc:grpChg chg="mod">
          <ac:chgData name="Victor D'angelo" userId="9c3ccc32-cb63-4f3c-8731-f8729d4747e6" providerId="ADAL" clId="{C20B2ACA-BB00-4A13-8FD4-3FDEB41D3C9E}" dt="2025-01-20T11:13:14.343" v="987" actId="1076"/>
          <ac:grpSpMkLst>
            <pc:docMk/>
            <pc:sldMk cId="2194478624" sldId="342"/>
            <ac:grpSpMk id="131" creationId="{4E9BB735-6293-AF1C-00F8-88DFC69094A1}"/>
          </ac:grpSpMkLst>
        </pc:grpChg>
        <pc:picChg chg="add mod">
          <ac:chgData name="Victor D'angelo" userId="9c3ccc32-cb63-4f3c-8731-f8729d4747e6" providerId="ADAL" clId="{C20B2ACA-BB00-4A13-8FD4-3FDEB41D3C9E}" dt="2025-01-20T13:02:43.236" v="1735"/>
          <ac:picMkLst>
            <pc:docMk/>
            <pc:sldMk cId="2194478624" sldId="342"/>
            <ac:picMk id="3" creationId="{DCF4F8FF-50E0-4A27-62C5-4649B485DEF7}"/>
          </ac:picMkLst>
        </pc:picChg>
        <pc:picChg chg="mod">
          <ac:chgData name="Victor D'angelo" userId="9c3ccc32-cb63-4f3c-8731-f8729d4747e6" providerId="ADAL" clId="{C20B2ACA-BB00-4A13-8FD4-3FDEB41D3C9E}" dt="2025-01-20T13:03:16.888" v="1744" actId="14100"/>
          <ac:picMkLst>
            <pc:docMk/>
            <pc:sldMk cId="2194478624" sldId="342"/>
            <ac:picMk id="29" creationId="{3D29F347-5B39-CE07-D5BA-1594A2B43F15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C20B2ACA-BB00-4A13-8FD4-3FDEB41D3C9E}" dt="2025-01-20T13:05:15.280" v="1755"/>
        <pc:sldMkLst>
          <pc:docMk/>
          <pc:sldMk cId="2952235826" sldId="343"/>
        </pc:sldMkLst>
        <pc:spChg chg="mod">
          <ac:chgData name="Victor D'angelo" userId="9c3ccc32-cb63-4f3c-8731-f8729d4747e6" providerId="ADAL" clId="{C20B2ACA-BB00-4A13-8FD4-3FDEB41D3C9E}" dt="2025-01-20T11:32:34.962" v="1241"/>
          <ac:spMkLst>
            <pc:docMk/>
            <pc:sldMk cId="2952235826" sldId="343"/>
            <ac:spMk id="3" creationId="{7A7F45F8-0504-2CC7-17D8-67133764B77D}"/>
          </ac:spMkLst>
        </pc:spChg>
        <pc:spChg chg="mod">
          <ac:chgData name="Victor D'angelo" userId="9c3ccc32-cb63-4f3c-8731-f8729d4747e6" providerId="ADAL" clId="{C20B2ACA-BB00-4A13-8FD4-3FDEB41D3C9E}" dt="2025-01-20T11:34:10.584" v="1300" actId="20577"/>
          <ac:spMkLst>
            <pc:docMk/>
            <pc:sldMk cId="2952235826" sldId="343"/>
            <ac:spMk id="5" creationId="{4884A823-3EC7-610F-FB94-956A7CD0E124}"/>
          </ac:spMkLst>
        </pc:spChg>
        <pc:spChg chg="mod">
          <ac:chgData name="Victor D'angelo" userId="9c3ccc32-cb63-4f3c-8731-f8729d4747e6" providerId="ADAL" clId="{C20B2ACA-BB00-4A13-8FD4-3FDEB41D3C9E}" dt="2025-01-20T11:32:41.320" v="1243"/>
          <ac:spMkLst>
            <pc:docMk/>
            <pc:sldMk cId="2952235826" sldId="343"/>
            <ac:spMk id="7" creationId="{DDE8BFDE-1A0A-D794-18DB-80E7F5584CCB}"/>
          </ac:spMkLst>
        </pc:spChg>
        <pc:spChg chg="mod">
          <ac:chgData name="Victor D'angelo" userId="9c3ccc32-cb63-4f3c-8731-f8729d4747e6" providerId="ADAL" clId="{C20B2ACA-BB00-4A13-8FD4-3FDEB41D3C9E}" dt="2025-01-20T11:34:18.448" v="1325" actId="20577"/>
          <ac:spMkLst>
            <pc:docMk/>
            <pc:sldMk cId="2952235826" sldId="343"/>
            <ac:spMk id="8" creationId="{4D895DA5-519B-EC75-182A-87075493E39D}"/>
          </ac:spMkLst>
        </pc:spChg>
        <pc:spChg chg="add mod">
          <ac:chgData name="Victor D'angelo" userId="9c3ccc32-cb63-4f3c-8731-f8729d4747e6" providerId="ADAL" clId="{C20B2ACA-BB00-4A13-8FD4-3FDEB41D3C9E}" dt="2025-01-20T13:05:15.280" v="1755"/>
          <ac:spMkLst>
            <pc:docMk/>
            <pc:sldMk cId="2952235826" sldId="343"/>
            <ac:spMk id="11" creationId="{1E9D173C-AD5C-C3AD-B59F-8DB74BB3D881}"/>
          </ac:spMkLst>
        </pc:spChg>
        <pc:spChg chg="mod">
          <ac:chgData name="Victor D'angelo" userId="9c3ccc32-cb63-4f3c-8731-f8729d4747e6" providerId="ADAL" clId="{C20B2ACA-BB00-4A13-8FD4-3FDEB41D3C9E}" dt="2025-01-20T11:32:45.188" v="1245"/>
          <ac:spMkLst>
            <pc:docMk/>
            <pc:sldMk cId="2952235826" sldId="343"/>
            <ac:spMk id="38" creationId="{B0597A1D-6B76-B9F9-5EE7-A218E908D5A0}"/>
          </ac:spMkLst>
        </pc:spChg>
        <pc:spChg chg="mod">
          <ac:chgData name="Victor D'angelo" userId="9c3ccc32-cb63-4f3c-8731-f8729d4747e6" providerId="ADAL" clId="{C20B2ACA-BB00-4A13-8FD4-3FDEB41D3C9E}" dt="2025-01-20T11:34:23.751" v="1341" actId="20577"/>
          <ac:spMkLst>
            <pc:docMk/>
            <pc:sldMk cId="2952235826" sldId="343"/>
            <ac:spMk id="39" creationId="{D03D919B-3F0A-B70F-BF39-76340FB6FAB3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1" creationId="{2F6637E3-BBF9-0771-A065-EB76EF08286C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2" creationId="{09980F61-FFE2-2A4C-0A5E-70DF24B5A055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3" creationId="{011D630C-5A14-4405-B32E-90FA5A7FEB76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4" creationId="{3A9A2005-9451-A062-2639-6E40FCCBE42F}"/>
          </ac:spMkLst>
        </pc:spChg>
        <pc:spChg chg="add mod">
          <ac:chgData name="Victor D'angelo" userId="9c3ccc32-cb63-4f3c-8731-f8729d4747e6" providerId="ADAL" clId="{C20B2ACA-BB00-4A13-8FD4-3FDEB41D3C9E}" dt="2025-01-20T11:41:36.291" v="1495" actId="408"/>
          <ac:spMkLst>
            <pc:docMk/>
            <pc:sldMk cId="2952235826" sldId="343"/>
            <ac:spMk id="45" creationId="{BA9BC611-C7D9-F5EC-8BE0-3C4E6E2F4361}"/>
          </ac:spMkLst>
        </pc:spChg>
        <pc:spChg chg="add mod">
          <ac:chgData name="Victor D'angelo" userId="9c3ccc32-cb63-4f3c-8731-f8729d4747e6" providerId="ADAL" clId="{C20B2ACA-BB00-4A13-8FD4-3FDEB41D3C9E}" dt="2025-01-20T11:40:34.791" v="1458" actId="20577"/>
          <ac:spMkLst>
            <pc:docMk/>
            <pc:sldMk cId="2952235826" sldId="343"/>
            <ac:spMk id="46" creationId="{5EBD8366-1558-0C96-2DF2-EE14217C6E52}"/>
          </ac:spMkLst>
        </pc:spChg>
        <pc:spChg chg="add mod">
          <ac:chgData name="Victor D'angelo" userId="9c3ccc32-cb63-4f3c-8731-f8729d4747e6" providerId="ADAL" clId="{C20B2ACA-BB00-4A13-8FD4-3FDEB41D3C9E}" dt="2025-01-20T11:41:19.860" v="1490" actId="1076"/>
          <ac:spMkLst>
            <pc:docMk/>
            <pc:sldMk cId="2952235826" sldId="343"/>
            <ac:spMk id="47" creationId="{DE3D32EC-8D92-C617-29E7-4CD964334BA7}"/>
          </ac:spMkLst>
        </pc:spChg>
        <pc:spChg chg="mod">
          <ac:chgData name="Victor D'angelo" userId="9c3ccc32-cb63-4f3c-8731-f8729d4747e6" providerId="ADAL" clId="{C20B2ACA-BB00-4A13-8FD4-3FDEB41D3C9E}" dt="2025-01-20T11:35:23.236" v="1390" actId="1076"/>
          <ac:spMkLst>
            <pc:docMk/>
            <pc:sldMk cId="2952235826" sldId="343"/>
            <ac:spMk id="54" creationId="{D376C57B-56BC-8A9E-6834-055FB216BD57}"/>
          </ac:spMkLst>
        </pc:spChg>
        <pc:spChg chg="mod">
          <ac:chgData name="Victor D'angelo" userId="9c3ccc32-cb63-4f3c-8731-f8729d4747e6" providerId="ADAL" clId="{C20B2ACA-BB00-4A13-8FD4-3FDEB41D3C9E}" dt="2025-01-20T11:43:32.288" v="1518" actId="1076"/>
          <ac:spMkLst>
            <pc:docMk/>
            <pc:sldMk cId="2952235826" sldId="343"/>
            <ac:spMk id="55" creationId="{B119EF8B-D81D-145B-6224-7435366A1A78}"/>
          </ac:spMkLst>
        </pc:spChg>
        <pc:spChg chg="mod">
          <ac:chgData name="Victor D'angelo" userId="9c3ccc32-cb63-4f3c-8731-f8729d4747e6" providerId="ADAL" clId="{C20B2ACA-BB00-4A13-8FD4-3FDEB41D3C9E}" dt="2025-01-20T11:43:13.227" v="1515" actId="1076"/>
          <ac:spMkLst>
            <pc:docMk/>
            <pc:sldMk cId="2952235826" sldId="343"/>
            <ac:spMk id="56" creationId="{D67A2007-8FB9-DEB6-1C6A-4A7D436E1970}"/>
          </ac:spMkLst>
        </pc:spChg>
        <pc:spChg chg="mod">
          <ac:chgData name="Victor D'angelo" userId="9c3ccc32-cb63-4f3c-8731-f8729d4747e6" providerId="ADAL" clId="{C20B2ACA-BB00-4A13-8FD4-3FDEB41D3C9E}" dt="2025-01-20T11:35:16.352" v="1389" actId="14100"/>
          <ac:spMkLst>
            <pc:docMk/>
            <pc:sldMk cId="2952235826" sldId="343"/>
            <ac:spMk id="58" creationId="{537D7B8F-24AD-45CC-CD3D-E4E1CE31ED34}"/>
          </ac:spMkLst>
        </pc:spChg>
        <pc:spChg chg="mod">
          <ac:chgData name="Victor D'angelo" userId="9c3ccc32-cb63-4f3c-8731-f8729d4747e6" providerId="ADAL" clId="{C20B2ACA-BB00-4A13-8FD4-3FDEB41D3C9E}" dt="2025-01-20T11:34:06.768" v="1293" actId="20577"/>
          <ac:spMkLst>
            <pc:docMk/>
            <pc:sldMk cId="2952235826" sldId="343"/>
            <ac:spMk id="128" creationId="{E87F5A02-A15A-0E57-C70A-472B13E67695}"/>
          </ac:spMkLst>
        </pc:spChg>
        <pc:spChg chg="mod">
          <ac:chgData name="Victor D'angelo" userId="9c3ccc32-cb63-4f3c-8731-f8729d4747e6" providerId="ADAL" clId="{C20B2ACA-BB00-4A13-8FD4-3FDEB41D3C9E}" dt="2025-01-20T11:40:07.209" v="1412" actId="1076"/>
          <ac:spMkLst>
            <pc:docMk/>
            <pc:sldMk cId="2952235826" sldId="343"/>
            <ac:spMk id="149" creationId="{7B985413-8FEC-4887-B069-7FDA86681EB8}"/>
          </ac:spMkLst>
        </pc:s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2" creationId="{8D674F02-18BB-B06B-6028-8648F38A1C66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6" creationId="{7CAC5366-E17A-2D26-0E5E-C3AE23BD8D69}"/>
          </ac:grpSpMkLst>
        </pc:grpChg>
        <pc:grpChg chg="add 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9" creationId="{3AD60485-176E-05CE-7C04-3FCE55B3A7E4}"/>
          </ac:grpSpMkLst>
        </pc:grpChg>
        <pc:grpChg chg="mod">
          <ac:chgData name="Victor D'angelo" userId="9c3ccc32-cb63-4f3c-8731-f8729d4747e6" providerId="ADAL" clId="{C20B2ACA-BB00-4A13-8FD4-3FDEB41D3C9E}" dt="2025-01-20T11:33:50.585" v="1268" actId="1076"/>
          <ac:grpSpMkLst>
            <pc:docMk/>
            <pc:sldMk cId="2952235826" sldId="343"/>
            <ac:grpSpMk id="130" creationId="{6053E8B3-8F47-01F9-1E60-80D7D9E83317}"/>
          </ac:grpSpMkLst>
        </pc:grpChg>
        <pc:picChg chg="add mod">
          <ac:chgData name="Victor D'angelo" userId="9c3ccc32-cb63-4f3c-8731-f8729d4747e6" providerId="ADAL" clId="{C20B2ACA-BB00-4A13-8FD4-3FDEB41D3C9E}" dt="2025-01-20T13:05:15.280" v="1755"/>
          <ac:picMkLst>
            <pc:docMk/>
            <pc:sldMk cId="2952235826" sldId="343"/>
            <ac:picMk id="12" creationId="{9F4BC38F-5EB6-35F1-4A2D-C22472363E4E}"/>
          </ac:picMkLst>
        </pc:picChg>
        <pc:picChg chg="mod">
          <ac:chgData name="Victor D'angelo" userId="9c3ccc32-cb63-4f3c-8731-f8729d4747e6" providerId="ADAL" clId="{C20B2ACA-BB00-4A13-8FD4-3FDEB41D3C9E}" dt="2025-01-20T13:04:28.342" v="1753" actId="14100"/>
          <ac:picMkLst>
            <pc:docMk/>
            <pc:sldMk cId="2952235826" sldId="343"/>
            <ac:picMk id="32" creationId="{BF1BA447-A52D-19FC-864E-160A5A2293B2}"/>
          </ac:picMkLst>
        </pc:picChg>
        <pc:picChg chg="add mod">
          <ac:chgData name="Victor D'angelo" userId="9c3ccc32-cb63-4f3c-8731-f8729d4747e6" providerId="ADAL" clId="{C20B2ACA-BB00-4A13-8FD4-3FDEB41D3C9E}" dt="2025-01-20T11:42:12.190" v="1500" actId="1076"/>
          <ac:picMkLst>
            <pc:docMk/>
            <pc:sldMk cId="2952235826" sldId="343"/>
            <ac:picMk id="48" creationId="{437BB76F-AF93-4A3E-F54B-B26637C4216A}"/>
          </ac:picMkLst>
        </pc:picChg>
        <pc:picChg chg="add mod">
          <ac:chgData name="Victor D'angelo" userId="9c3ccc32-cb63-4f3c-8731-f8729d4747e6" providerId="ADAL" clId="{C20B2ACA-BB00-4A13-8FD4-3FDEB41D3C9E}" dt="2025-01-20T11:42:29.975" v="1505" actId="1076"/>
          <ac:picMkLst>
            <pc:docMk/>
            <pc:sldMk cId="2952235826" sldId="343"/>
            <ac:picMk id="64" creationId="{68E36F28-1761-C30F-D2C6-9AC9CD730917}"/>
          </ac:picMkLst>
        </pc:picChg>
        <pc:picChg chg="add mod">
          <ac:chgData name="Victor D'angelo" userId="9c3ccc32-cb63-4f3c-8731-f8729d4747e6" providerId="ADAL" clId="{C20B2ACA-BB00-4A13-8FD4-3FDEB41D3C9E}" dt="2025-01-20T11:42:47.760" v="1510" actId="1076"/>
          <ac:picMkLst>
            <pc:docMk/>
            <pc:sldMk cId="2952235826" sldId="343"/>
            <ac:picMk id="66" creationId="{8DFD27C7-5AD8-6869-AFD4-A76A97592ABA}"/>
          </ac:picMkLst>
        </pc:picChg>
        <pc:picChg chg="add mod">
          <ac:chgData name="Victor D'angelo" userId="9c3ccc32-cb63-4f3c-8731-f8729d4747e6" providerId="ADAL" clId="{C20B2ACA-BB00-4A13-8FD4-3FDEB41D3C9E}" dt="2025-01-20T11:42:58.775" v="1514" actId="1076"/>
          <ac:picMkLst>
            <pc:docMk/>
            <pc:sldMk cId="2952235826" sldId="343"/>
            <ac:picMk id="67" creationId="{8EC85BF4-19FD-0259-1A9F-72BDD5F6263F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4010384397" sldId="343"/>
        </pc:sldMkLst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C20B2ACA-BB00-4A13-8FD4-3FDEB41D3C9E}" dt="2025-01-20T13:05:44.468" v="1762" actId="14100"/>
        <pc:sldMkLst>
          <pc:docMk/>
          <pc:sldMk cId="3669892248" sldId="344"/>
        </pc:sldMkLst>
        <pc:spChg chg="mod">
          <ac:chgData name="Victor D'angelo" userId="9c3ccc32-cb63-4f3c-8731-f8729d4747e6" providerId="ADAL" clId="{C20B2ACA-BB00-4A13-8FD4-3FDEB41D3C9E}" dt="2025-01-20T12:45:35.127" v="1560" actId="20577"/>
          <ac:spMkLst>
            <pc:docMk/>
            <pc:sldMk cId="3669892248" sldId="344"/>
            <ac:spMk id="5" creationId="{1A6CA4C9-5641-FC6B-B43D-4BCA7D0A96BA}"/>
          </ac:spMkLst>
        </pc:spChg>
        <pc:spChg chg="mod">
          <ac:chgData name="Victor D'angelo" userId="9c3ccc32-cb63-4f3c-8731-f8729d4747e6" providerId="ADAL" clId="{C20B2ACA-BB00-4A13-8FD4-3FDEB41D3C9E}" dt="2025-01-20T12:45:39.521" v="1569" actId="20577"/>
          <ac:spMkLst>
            <pc:docMk/>
            <pc:sldMk cId="3669892248" sldId="344"/>
            <ac:spMk id="8" creationId="{D00CFBD3-9C13-E65F-6338-23AC641CB8B3}"/>
          </ac:spMkLst>
        </pc:spChg>
        <pc:spChg chg="add mod">
          <ac:chgData name="Victor D'angelo" userId="9c3ccc32-cb63-4f3c-8731-f8729d4747e6" providerId="ADAL" clId="{C20B2ACA-BB00-4A13-8FD4-3FDEB41D3C9E}" dt="2025-01-20T12:46:13.597" v="1582" actId="1076"/>
          <ac:spMkLst>
            <pc:docMk/>
            <pc:sldMk cId="3669892248" sldId="344"/>
            <ac:spMk id="11" creationId="{C2A6F17B-388B-0C2B-CE5D-3FC900878CF5}"/>
          </ac:spMkLst>
        </pc:spChg>
        <pc:spChg chg="add mod">
          <ac:chgData name="Victor D'angelo" userId="9c3ccc32-cb63-4f3c-8731-f8729d4747e6" providerId="ADAL" clId="{C20B2ACA-BB00-4A13-8FD4-3FDEB41D3C9E}" dt="2025-01-20T13:05:29.291" v="1757"/>
          <ac:spMkLst>
            <pc:docMk/>
            <pc:sldMk cId="3669892248" sldId="344"/>
            <ac:spMk id="12" creationId="{5E425BFD-0C57-A63F-EBBE-F2550153A5CA}"/>
          </ac:spMkLst>
        </pc:spChg>
        <pc:spChg chg="mod">
          <ac:chgData name="Victor D'angelo" userId="9c3ccc32-cb63-4f3c-8731-f8729d4747e6" providerId="ADAL" clId="{C20B2ACA-BB00-4A13-8FD4-3FDEB41D3C9E}" dt="2025-01-20T12:44:27.399" v="1535" actId="20577"/>
          <ac:spMkLst>
            <pc:docMk/>
            <pc:sldMk cId="3669892248" sldId="344"/>
            <ac:spMk id="58" creationId="{C6859EE1-1959-6130-D295-3097F926A987}"/>
          </ac:spMkLst>
        </pc:spChg>
        <pc:spChg chg="mod">
          <ac:chgData name="Victor D'angelo" userId="9c3ccc32-cb63-4f3c-8731-f8729d4747e6" providerId="ADAL" clId="{C20B2ACA-BB00-4A13-8FD4-3FDEB41D3C9E}" dt="2025-01-20T12:45:32.127" v="1553" actId="20577"/>
          <ac:spMkLst>
            <pc:docMk/>
            <pc:sldMk cId="3669892248" sldId="344"/>
            <ac:spMk id="128" creationId="{32446B4F-78B7-2083-BB56-A15009F830DC}"/>
          </ac:spMkLst>
        </pc:spChg>
        <pc:grpChg chg="add del 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2" creationId="{BCEB26DB-12D1-69A3-7161-5EE1302CA3EB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6" creationId="{286128A8-FF39-B741-35D1-32E29DCCA74A}"/>
          </ac:grpSpMkLst>
        </pc:grpChg>
        <pc:grpChg chg="mod">
          <ac:chgData name="Victor D'angelo" userId="9c3ccc32-cb63-4f3c-8731-f8729d4747e6" providerId="ADAL" clId="{C20B2ACA-BB00-4A13-8FD4-3FDEB41D3C9E}" dt="2025-01-20T12:46:20.794" v="1583" actId="1076"/>
          <ac:grpSpMkLst>
            <pc:docMk/>
            <pc:sldMk cId="3669892248" sldId="344"/>
            <ac:grpSpMk id="130" creationId="{323843FF-BA02-7772-468C-A7CAEC5FB8DB}"/>
          </ac:grpSpMkLst>
        </pc:grpChg>
        <pc:picChg chg="add mod">
          <ac:chgData name="Victor D'angelo" userId="9c3ccc32-cb63-4f3c-8731-f8729d4747e6" providerId="ADAL" clId="{C20B2ACA-BB00-4A13-8FD4-3FDEB41D3C9E}" dt="2025-01-20T13:05:44.468" v="1762" actId="14100"/>
          <ac:picMkLst>
            <pc:docMk/>
            <pc:sldMk cId="3669892248" sldId="344"/>
            <ac:picMk id="13" creationId="{2B44A237-485D-4FA8-629A-7BCF7837EB6C}"/>
          </ac:picMkLst>
        </pc:picChg>
      </pc:sldChg>
      <pc:sldChg chg="del">
        <pc:chgData name="Victor D'angelo" userId="9c3ccc32-cb63-4f3c-8731-f8729d4747e6" providerId="ADAL" clId="{C20B2ACA-BB00-4A13-8FD4-3FDEB41D3C9E}" dt="2025-01-20T11:10:57.019" v="933" actId="47"/>
        <pc:sldMkLst>
          <pc:docMk/>
          <pc:sldMk cId="1074696353" sldId="345"/>
        </pc:sldMkLst>
      </pc:sldChg>
      <pc:sldChg chg="add">
        <pc:chgData name="Victor D'angelo" userId="9c3ccc32-cb63-4f3c-8731-f8729d4747e6" providerId="ADAL" clId="{C20B2ACA-BB00-4A13-8FD4-3FDEB41D3C9E}" dt="2025-01-20T13:07:22.688" v="1764"/>
        <pc:sldMkLst>
          <pc:docMk/>
          <pc:sldMk cId="4190685985" sldId="345"/>
        </pc:sldMkLst>
      </pc:sldChg>
      <pc:sldChg chg="addSp delSp modSp add mod">
        <pc:chgData name="Victor D'angelo" userId="9c3ccc32-cb63-4f3c-8731-f8729d4747e6" providerId="ADAL" clId="{C20B2ACA-BB00-4A13-8FD4-3FDEB41D3C9E}" dt="2025-01-20T13:10:38.901" v="1845" actId="14100"/>
        <pc:sldMkLst>
          <pc:docMk/>
          <pc:sldMk cId="1694185377" sldId="346"/>
        </pc:sldMkLst>
        <pc:spChg chg="add mod">
          <ac:chgData name="Victor D'angelo" userId="9c3ccc32-cb63-4f3c-8731-f8729d4747e6" providerId="ADAL" clId="{C20B2ACA-BB00-4A13-8FD4-3FDEB41D3C9E}" dt="2025-01-20T13:09:24.925" v="1826" actId="14100"/>
          <ac:spMkLst>
            <pc:docMk/>
            <pc:sldMk cId="1694185377" sldId="346"/>
            <ac:spMk id="9" creationId="{5B3BB372-97AF-40A4-5D91-4B576449303E}"/>
          </ac:spMkLst>
        </pc:spChg>
        <pc:spChg chg="add mod">
          <ac:chgData name="Victor D'angelo" userId="9c3ccc32-cb63-4f3c-8731-f8729d4747e6" providerId="ADAL" clId="{C20B2ACA-BB00-4A13-8FD4-3FDEB41D3C9E}" dt="2025-01-20T13:09:50.604" v="1832" actId="20577"/>
          <ac:spMkLst>
            <pc:docMk/>
            <pc:sldMk cId="1694185377" sldId="346"/>
            <ac:spMk id="14" creationId="{04FC331C-22AE-CDCC-F602-7F18967D185B}"/>
          </ac:spMkLst>
        </pc:spChg>
        <pc:spChg chg="add mod">
          <ac:chgData name="Victor D'angelo" userId="9c3ccc32-cb63-4f3c-8731-f8729d4747e6" providerId="ADAL" clId="{C20B2ACA-BB00-4A13-8FD4-3FDEB41D3C9E}" dt="2025-01-20T13:09:54.434" v="1833" actId="20577"/>
          <ac:spMkLst>
            <pc:docMk/>
            <pc:sldMk cId="1694185377" sldId="346"/>
            <ac:spMk id="15" creationId="{E225DF70-CC49-C73D-E6E9-9D8F0FB89F6A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6" creationId="{5C231F21-88F6-FA95-68BB-79CFF27DFB0A}"/>
          </ac:spMkLst>
        </pc:spChg>
        <pc:spChg chg="add mod">
          <ac:chgData name="Victor D'angelo" userId="9c3ccc32-cb63-4f3c-8731-f8729d4747e6" providerId="ADAL" clId="{C20B2ACA-BB00-4A13-8FD4-3FDEB41D3C9E}" dt="2025-01-20T13:10:02.179" v="1835" actId="20577"/>
          <ac:spMkLst>
            <pc:docMk/>
            <pc:sldMk cId="1694185377" sldId="346"/>
            <ac:spMk id="18" creationId="{DB576C8D-720E-D91F-9CEA-19F9E111C8AF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19" creationId="{AFD9C99D-C5B4-3FBA-2333-3D22472EC412}"/>
          </ac:spMkLst>
        </pc:spChg>
        <pc:spChg chg="add mod">
          <ac:chgData name="Victor D'angelo" userId="9c3ccc32-cb63-4f3c-8731-f8729d4747e6" providerId="ADAL" clId="{C20B2ACA-BB00-4A13-8FD4-3FDEB41D3C9E}" dt="2025-01-20T13:09:40.085" v="1828" actId="465"/>
          <ac:spMkLst>
            <pc:docMk/>
            <pc:sldMk cId="1694185377" sldId="346"/>
            <ac:spMk id="24" creationId="{1F8C354A-7361-0A0B-04D4-D25EAAE3DD85}"/>
          </ac:spMkLst>
        </pc:spChg>
        <pc:spChg chg="add mod">
          <ac:chgData name="Victor D'angelo" userId="9c3ccc32-cb63-4f3c-8731-f8729d4747e6" providerId="ADAL" clId="{C20B2ACA-BB00-4A13-8FD4-3FDEB41D3C9E}" dt="2025-01-20T13:10:10.685" v="1837" actId="20577"/>
          <ac:spMkLst>
            <pc:docMk/>
            <pc:sldMk cId="1694185377" sldId="346"/>
            <ac:spMk id="25" creationId="{08CF6E47-6027-DD3B-FB39-D959ECEF58F5}"/>
          </ac:spMkLst>
        </pc:spChg>
        <pc:spChg chg="mod">
          <ac:chgData name="Victor D'angelo" userId="9c3ccc32-cb63-4f3c-8731-f8729d4747e6" providerId="ADAL" clId="{C20B2ACA-BB00-4A13-8FD4-3FDEB41D3C9E}" dt="2025-01-20T13:08:50.830" v="1815" actId="14100"/>
          <ac:spMkLst>
            <pc:docMk/>
            <pc:sldMk cId="1694185377" sldId="346"/>
            <ac:spMk id="58" creationId="{780CC257-10B1-64F7-E1B3-C5D7EEB5DAED}"/>
          </ac:spMkLst>
        </pc:spChg>
        <pc:picChg chg="mod">
          <ac:chgData name="Victor D'angelo" userId="9c3ccc32-cb63-4f3c-8731-f8729d4747e6" providerId="ADAL" clId="{C20B2ACA-BB00-4A13-8FD4-3FDEB41D3C9E}" dt="2025-01-20T13:10:15.133" v="1838" actId="2085"/>
          <ac:picMkLst>
            <pc:docMk/>
            <pc:sldMk cId="1694185377" sldId="346"/>
            <ac:picMk id="13" creationId="{A871E301-484B-5DB8-4FEA-EB6DA45038CF}"/>
          </ac:picMkLst>
        </pc:picChg>
        <pc:picChg chg="mod">
          <ac:chgData name="Victor D'angelo" userId="9c3ccc32-cb63-4f3c-8731-f8729d4747e6" providerId="ADAL" clId="{C20B2ACA-BB00-4A13-8FD4-3FDEB41D3C9E}" dt="2025-01-20T13:10:38.901" v="1845" actId="14100"/>
          <ac:picMkLst>
            <pc:docMk/>
            <pc:sldMk cId="1694185377" sldId="346"/>
            <ac:picMk id="22" creationId="{88988111-0B67-FB27-C914-2F94759C6D52}"/>
          </ac:picMkLst>
        </pc:picChg>
      </pc:sldChg>
      <pc:sldChg chg="add">
        <pc:chgData name="Victor D'angelo" userId="9c3ccc32-cb63-4f3c-8731-f8729d4747e6" providerId="ADAL" clId="{C20B2ACA-BB00-4A13-8FD4-3FDEB41D3C9E}" dt="2025-01-20T13:08:01.879" v="1767"/>
        <pc:sldMkLst>
          <pc:docMk/>
          <pc:sldMk cId="1074696353" sldId="347"/>
        </pc:sldMkLst>
      </pc:sldChg>
    </pc:docChg>
  </pc:docChgLst>
  <pc:docChgLst>
    <pc:chgData name="Alon Pinheiro" userId="68d1182545d76c74" providerId="LiveId" clId="{9BB55AA3-5CEE-4C57-A809-588FED45EFAA}"/>
    <pc:docChg chg="custSel modSld">
      <pc:chgData name="Alon Pinheiro" userId="68d1182545d76c74" providerId="LiveId" clId="{9BB55AA3-5CEE-4C57-A809-588FED45EFAA}" dt="2021-03-13T17:43:18.634" v="38" actId="14100"/>
      <pc:docMkLst>
        <pc:docMk/>
      </pc:docMkLst>
      <pc:sldChg chg="addSp delSp modSp mod">
        <pc:chgData name="Alon Pinheiro" userId="68d1182545d76c74" providerId="LiveId" clId="{9BB55AA3-5CEE-4C57-A809-588FED45EFAA}" dt="2021-03-13T17:43:18.634" v="38" actId="14100"/>
        <pc:sldMkLst>
          <pc:docMk/>
          <pc:sldMk cId="2393754157" sldId="262"/>
        </pc:sldMkLst>
      </pc:sldChg>
    </pc:docChg>
  </pc:docChgLst>
  <pc:docChgLst>
    <pc:chgData name="Alon Pinheiro" userId="68d1182545d76c74" providerId="LiveId" clId="{27F77A0D-B855-4F36-B08A-C7821F99C7DC}"/>
    <pc:docChg chg="undo redo custSel addSld modSld">
      <pc:chgData name="Alon Pinheiro" userId="68d1182545d76c74" providerId="LiveId" clId="{27F77A0D-B855-4F36-B08A-C7821F99C7DC}" dt="2021-11-22T19:47:46.629" v="181" actId="14100"/>
      <pc:docMkLst>
        <pc:docMk/>
      </pc:docMkLst>
      <pc:sldChg chg="addSp delSp modSp add mod">
        <pc:chgData name="Alon Pinheiro" userId="68d1182545d76c74" providerId="LiveId" clId="{27F77A0D-B855-4F36-B08A-C7821F99C7DC}" dt="2021-11-22T19:06:57.372" v="46" actId="1038"/>
        <pc:sldMkLst>
          <pc:docMk/>
          <pc:sldMk cId="563516691" sldId="339"/>
        </pc:sldMkLst>
      </pc:sldChg>
      <pc:sldChg chg="addSp delSp modSp new mod">
        <pc:chgData name="Alon Pinheiro" userId="68d1182545d76c74" providerId="LiveId" clId="{27F77A0D-B855-4F36-B08A-C7821F99C7DC}" dt="2021-11-22T19:47:46.629" v="181" actId="14100"/>
        <pc:sldMkLst>
          <pc:docMk/>
          <pc:sldMk cId="2657912159" sldId="340"/>
        </pc:sldMkLst>
      </pc:sldChg>
    </pc:docChg>
  </pc:docChgLst>
  <pc:docChgLst>
    <pc:chgData name="Alon Pinheiro" userId="68d1182545d76c74" providerId="LiveId" clId="{56739D52-10C4-4441-81C0-EA87232410DB}"/>
    <pc:docChg chg="undo redo custSel addSld delSld modSld sldOrd">
      <pc:chgData name="Alon Pinheiro" userId="68d1182545d76c74" providerId="LiveId" clId="{56739D52-10C4-4441-81C0-EA87232410DB}" dt="2021-04-14T22:27:26.436" v="1982" actId="207"/>
      <pc:docMkLst>
        <pc:docMk/>
      </pc:docMkLst>
      <pc:sldChg chg="addSp delSp modSp del mod">
        <pc:chgData name="Alon Pinheiro" userId="68d1182545d76c74" providerId="LiveId" clId="{56739D52-10C4-4441-81C0-EA87232410DB}" dt="2021-04-14T17:59:56.380" v="675" actId="47"/>
        <pc:sldMkLst>
          <pc:docMk/>
          <pc:sldMk cId="971887004" sldId="258"/>
        </pc:sldMkLst>
      </pc:sldChg>
      <pc:sldChg chg="addSp delSp modSp mod setBg">
        <pc:chgData name="Alon Pinheiro" userId="68d1182545d76c74" providerId="LiveId" clId="{56739D52-10C4-4441-81C0-EA87232410DB}" dt="2021-04-14T18:52:11.727" v="1212" actId="121"/>
        <pc:sldMkLst>
          <pc:docMk/>
          <pc:sldMk cId="3885148339" sldId="259"/>
        </pc:sldMkLst>
      </pc:sldChg>
      <pc:sldChg chg="del">
        <pc:chgData name="Alon Pinheiro" userId="68d1182545d76c74" providerId="LiveId" clId="{56739D52-10C4-4441-81C0-EA87232410DB}" dt="2021-04-14T16:59:59.759" v="0" actId="47"/>
        <pc:sldMkLst>
          <pc:docMk/>
          <pc:sldMk cId="3601915881" sldId="261"/>
        </pc:sldMkLst>
      </pc:sldChg>
      <pc:sldChg chg="addSp delSp modSp add mod">
        <pc:chgData name="Alon Pinheiro" userId="68d1182545d76c74" providerId="LiveId" clId="{56739D52-10C4-4441-81C0-EA87232410DB}" dt="2021-04-14T19:22:27.865" v="1330" actId="14100"/>
        <pc:sldMkLst>
          <pc:docMk/>
          <pc:sldMk cId="1147091733" sldId="264"/>
        </pc:sldMkLst>
      </pc:sldChg>
      <pc:sldChg chg="addSp delSp modSp add mod setBg">
        <pc:chgData name="Alon Pinheiro" userId="68d1182545d76c74" providerId="LiveId" clId="{56739D52-10C4-4441-81C0-EA87232410DB}" dt="2021-04-14T19:34:03.063" v="1354" actId="14861"/>
        <pc:sldMkLst>
          <pc:docMk/>
          <pc:sldMk cId="2358532325" sldId="265"/>
        </pc:sldMkLst>
      </pc:sldChg>
      <pc:sldChg chg="modSp add mod">
        <pc:chgData name="Alon Pinheiro" userId="68d1182545d76c74" providerId="LiveId" clId="{56739D52-10C4-4441-81C0-EA87232410DB}" dt="2021-04-14T19:42:43.729" v="1370" actId="108"/>
        <pc:sldMkLst>
          <pc:docMk/>
          <pc:sldMk cId="1146505887" sldId="266"/>
        </pc:sldMkLst>
      </pc:sldChg>
      <pc:sldChg chg="addSp delSp modSp add mod">
        <pc:chgData name="Alon Pinheiro" userId="68d1182545d76c74" providerId="LiveId" clId="{56739D52-10C4-4441-81C0-EA87232410DB}" dt="2021-04-14T19:53:09.519" v="1390" actId="207"/>
        <pc:sldMkLst>
          <pc:docMk/>
          <pc:sldMk cId="2778318058" sldId="267"/>
        </pc:sldMkLst>
      </pc:sldChg>
      <pc:sldChg chg="add del ord">
        <pc:chgData name="Alon Pinheiro" userId="68d1182545d76c74" providerId="LiveId" clId="{56739D52-10C4-4441-81C0-EA87232410DB}" dt="2021-04-14T19:53:56.461" v="1395" actId="47"/>
        <pc:sldMkLst>
          <pc:docMk/>
          <pc:sldMk cId="170626810" sldId="268"/>
        </pc:sldMkLst>
      </pc:sldChg>
      <pc:sldChg chg="modSp add mod">
        <pc:chgData name="Alon Pinheiro" userId="68d1182545d76c74" providerId="LiveId" clId="{56739D52-10C4-4441-81C0-EA87232410DB}" dt="2021-04-14T19:54:10.718" v="1398" actId="207"/>
        <pc:sldMkLst>
          <pc:docMk/>
          <pc:sldMk cId="930117553" sldId="268"/>
        </pc:sldMkLst>
      </pc:sldChg>
      <pc:sldChg chg="modSp add mod">
        <pc:chgData name="Alon Pinheiro" userId="68d1182545d76c74" providerId="LiveId" clId="{56739D52-10C4-4441-81C0-EA87232410DB}" dt="2021-04-14T19:55:02.246" v="1401" actId="207"/>
        <pc:sldMkLst>
          <pc:docMk/>
          <pc:sldMk cId="4154608717" sldId="269"/>
        </pc:sldMkLst>
      </pc:sldChg>
      <pc:sldChg chg="addSp delSp modSp add mod setBg">
        <pc:chgData name="Alon Pinheiro" userId="68d1182545d76c74" providerId="LiveId" clId="{56739D52-10C4-4441-81C0-EA87232410DB}" dt="2021-04-14T22:11:21.113" v="1680" actId="207"/>
        <pc:sldMkLst>
          <pc:docMk/>
          <pc:sldMk cId="2569846577" sldId="270"/>
        </pc:sldMkLst>
      </pc:sldChg>
      <pc:sldChg chg="modSp add mod setBg">
        <pc:chgData name="Alon Pinheiro" userId="68d1182545d76c74" providerId="LiveId" clId="{56739D52-10C4-4441-81C0-EA87232410DB}" dt="2021-04-14T22:01:17.938" v="1411"/>
        <pc:sldMkLst>
          <pc:docMk/>
          <pc:sldMk cId="3784010629" sldId="271"/>
        </pc:sldMkLst>
      </pc:sldChg>
      <pc:sldChg chg="modSp add mod setBg">
        <pc:chgData name="Alon Pinheiro" userId="68d1182545d76c74" providerId="LiveId" clId="{56739D52-10C4-4441-81C0-EA87232410DB}" dt="2021-04-14T22:21:54.004" v="1695" actId="207"/>
        <pc:sldMkLst>
          <pc:docMk/>
          <pc:sldMk cId="1825479165" sldId="272"/>
        </pc:sldMkLst>
      </pc:sldChg>
      <pc:sldChg chg="modSp add mod">
        <pc:chgData name="Alon Pinheiro" userId="68d1182545d76c74" providerId="LiveId" clId="{56739D52-10C4-4441-81C0-EA87232410DB}" dt="2021-04-14T22:27:26.436" v="1982" actId="207"/>
        <pc:sldMkLst>
          <pc:docMk/>
          <pc:sldMk cId="1550701903" sldId="273"/>
        </pc:sldMkLst>
      </pc:sldChg>
    </pc:docChg>
  </pc:docChgLst>
  <pc:docChgLst>
    <pc:chgData name="Alon Pinheiro" userId="4501e3c9-5ef7-40cc-a0c2-9ea35ef4d3fb" providerId="ADAL" clId="{C2834433-954E-4874-B547-CFABDCE9DFC0}"/>
    <pc:docChg chg="undo redo custSel addSld delSld modSld">
      <pc:chgData name="Alon Pinheiro" userId="4501e3c9-5ef7-40cc-a0c2-9ea35ef4d3fb" providerId="ADAL" clId="{C2834433-954E-4874-B547-CFABDCE9DFC0}" dt="2022-09-06T18:32:14.136" v="1724"/>
      <pc:docMkLst>
        <pc:docMk/>
      </pc:docMkLst>
      <pc:sldChg chg="addSp modSp del mod">
        <pc:chgData name="Alon Pinheiro" userId="4501e3c9-5ef7-40cc-a0c2-9ea35ef4d3fb" providerId="ADAL" clId="{C2834433-954E-4874-B547-CFABDCE9DFC0}" dt="2022-09-05T23:38:39.270" v="441" actId="47"/>
        <pc:sldMkLst>
          <pc:docMk/>
          <pc:sldMk cId="435225582" sldId="307"/>
        </pc:sldMkLst>
      </pc:sldChg>
      <pc:sldChg chg="del">
        <pc:chgData name="Alon Pinheiro" userId="4501e3c9-5ef7-40cc-a0c2-9ea35ef4d3fb" providerId="ADAL" clId="{C2834433-954E-4874-B547-CFABDCE9DFC0}" dt="2022-09-06T18:04:48.195" v="566" actId="47"/>
        <pc:sldMkLst>
          <pc:docMk/>
          <pc:sldMk cId="3702405246" sldId="308"/>
        </pc:sldMkLst>
      </pc:sldChg>
      <pc:sldChg chg="del">
        <pc:chgData name="Alon Pinheiro" userId="4501e3c9-5ef7-40cc-a0c2-9ea35ef4d3fb" providerId="ADAL" clId="{C2834433-954E-4874-B547-CFABDCE9DFC0}" dt="2022-09-06T18:04:49.042" v="567" actId="47"/>
        <pc:sldMkLst>
          <pc:docMk/>
          <pc:sldMk cId="2590111960" sldId="310"/>
        </pc:sldMkLst>
      </pc:sldChg>
      <pc:sldChg chg="del">
        <pc:chgData name="Alon Pinheiro" userId="4501e3c9-5ef7-40cc-a0c2-9ea35ef4d3fb" providerId="ADAL" clId="{C2834433-954E-4874-B547-CFABDCE9DFC0}" dt="2022-09-06T18:04:46.587" v="564" actId="47"/>
        <pc:sldMkLst>
          <pc:docMk/>
          <pc:sldMk cId="391259061" sldId="311"/>
        </pc:sldMkLst>
      </pc:sldChg>
      <pc:sldChg chg="del">
        <pc:chgData name="Alon Pinheiro" userId="4501e3c9-5ef7-40cc-a0c2-9ea35ef4d3fb" providerId="ADAL" clId="{C2834433-954E-4874-B547-CFABDCE9DFC0}" dt="2022-09-06T18:04:47.497" v="565" actId="47"/>
        <pc:sldMkLst>
          <pc:docMk/>
          <pc:sldMk cId="722024166" sldId="312"/>
        </pc:sldMkLst>
      </pc:sldChg>
      <pc:sldChg chg="addSp delSp modSp add del mod">
        <pc:chgData name="Alon Pinheiro" userId="4501e3c9-5ef7-40cc-a0c2-9ea35ef4d3fb" providerId="ADAL" clId="{C2834433-954E-4874-B547-CFABDCE9DFC0}" dt="2022-09-06T18:32:14.136" v="1724"/>
        <pc:sldMkLst>
          <pc:docMk/>
          <pc:sldMk cId="3744216950" sldId="313"/>
        </pc:sldMkLst>
      </pc:sldChg>
      <pc:sldChg chg="addSp delSp modSp add mod">
        <pc:chgData name="Alon Pinheiro" userId="4501e3c9-5ef7-40cc-a0c2-9ea35ef4d3fb" providerId="ADAL" clId="{C2834433-954E-4874-B547-CFABDCE9DFC0}" dt="2022-09-05T23:51:06.690" v="554" actId="207"/>
        <pc:sldMkLst>
          <pc:docMk/>
          <pc:sldMk cId="753081388" sldId="314"/>
        </pc:sldMkLst>
      </pc:sldChg>
      <pc:sldChg chg="addSp delSp modSp add mod">
        <pc:chgData name="Alon Pinheiro" userId="4501e3c9-5ef7-40cc-a0c2-9ea35ef4d3fb" providerId="ADAL" clId="{C2834433-954E-4874-B547-CFABDCE9DFC0}" dt="2022-09-05T23:51:23.153" v="556"/>
        <pc:sldMkLst>
          <pc:docMk/>
          <pc:sldMk cId="2631447561" sldId="315"/>
        </pc:sldMkLst>
      </pc:sldChg>
      <pc:sldChg chg="addSp delSp modSp add mod">
        <pc:chgData name="Alon Pinheiro" userId="4501e3c9-5ef7-40cc-a0c2-9ea35ef4d3fb" providerId="ADAL" clId="{C2834433-954E-4874-B547-CFABDCE9DFC0}" dt="2022-09-05T23:51:39.720" v="558"/>
        <pc:sldMkLst>
          <pc:docMk/>
          <pc:sldMk cId="87695784" sldId="316"/>
        </pc:sldMkLst>
      </pc:sldChg>
      <pc:sldChg chg="addSp delSp modSp del">
        <pc:chgData name="Alon Pinheiro" userId="4501e3c9-5ef7-40cc-a0c2-9ea35ef4d3fb" providerId="ADAL" clId="{C2834433-954E-4874-B547-CFABDCE9DFC0}" dt="2022-09-06T18:29:16.509" v="1720" actId="47"/>
        <pc:sldMkLst>
          <pc:docMk/>
          <pc:sldMk cId="2654128511" sldId="337"/>
        </pc:sldMkLst>
      </pc:sldChg>
      <pc:sldChg chg="addSp delSp modSp add del mod setBg">
        <pc:chgData name="Alon Pinheiro" userId="4501e3c9-5ef7-40cc-a0c2-9ea35ef4d3fb" providerId="ADAL" clId="{C2834433-954E-4874-B547-CFABDCE9DFC0}" dt="2022-09-06T18:28:07.332" v="1718" actId="47"/>
        <pc:sldMkLst>
          <pc:docMk/>
          <pc:sldMk cId="2449576631" sldId="338"/>
        </pc:sldMkLst>
      </pc:sldChg>
      <pc:sldChg chg="addSp delSp modSp new del mod">
        <pc:chgData name="Alon Pinheiro" userId="4501e3c9-5ef7-40cc-a0c2-9ea35ef4d3fb" providerId="ADAL" clId="{C2834433-954E-4874-B547-CFABDCE9DFC0}" dt="2022-09-06T18:31:54.047" v="1721" actId="47"/>
        <pc:sldMkLst>
          <pc:docMk/>
          <pc:sldMk cId="1528896379" sldId="339"/>
        </pc:sldMkLst>
      </pc:sldChg>
      <pc:sldChg chg="modSp add del mod">
        <pc:chgData name="Alon Pinheiro" userId="4501e3c9-5ef7-40cc-a0c2-9ea35ef4d3fb" providerId="ADAL" clId="{C2834433-954E-4874-B547-CFABDCE9DFC0}" dt="2022-09-06T18:31:55.493" v="1722" actId="47"/>
        <pc:sldMkLst>
          <pc:docMk/>
          <pc:sldMk cId="1120013110" sldId="340"/>
        </pc:sldMkLst>
      </pc:sldChg>
    </pc:docChg>
  </pc:docChgLst>
  <pc:docChgLst>
    <pc:chgData name="Alon Pinheiro" userId="68d1182545d76c74" providerId="LiveId" clId="{E74A5983-A61C-44C8-AD58-15634E2958C9}"/>
    <pc:docChg chg="modSld">
      <pc:chgData name="Alon Pinheiro" userId="68d1182545d76c74" providerId="LiveId" clId="{E74A5983-A61C-44C8-AD58-15634E2958C9}" dt="2021-01-30T14:35:13.617" v="45" actId="1038"/>
      <pc:docMkLst>
        <pc:docMk/>
      </pc:docMkLst>
      <pc:sldChg chg="addSp modSp mod">
        <pc:chgData name="Alon Pinheiro" userId="68d1182545d76c74" providerId="LiveId" clId="{E74A5983-A61C-44C8-AD58-15634E2958C9}" dt="2021-01-30T14:35:13.617" v="45" actId="1038"/>
        <pc:sldMkLst>
          <pc:docMk/>
          <pc:sldMk cId="1770047017" sldId="260"/>
        </pc:sldMkLst>
      </pc:sldChg>
    </pc:docChg>
  </pc:docChgLst>
  <pc:docChgLst>
    <pc:chgData name="Alon Pinheiro" userId="68d1182545d76c74" providerId="LiveId" clId="{EEC22649-702F-4B12-B27F-0BE5EF039B4F}"/>
    <pc:docChg chg="addSld modSld">
      <pc:chgData name="Alon Pinheiro" userId="68d1182545d76c74" providerId="LiveId" clId="{EEC22649-702F-4B12-B27F-0BE5EF039B4F}" dt="2021-06-07T12:38:45.052" v="0"/>
      <pc:docMkLst>
        <pc:docMk/>
      </pc:docMkLst>
      <pc:sldChg chg="add">
        <pc:chgData name="Alon Pinheiro" userId="68d1182545d76c74" providerId="LiveId" clId="{EEC22649-702F-4B12-B27F-0BE5EF039B4F}" dt="2021-06-07T12:38:45.052" v="0"/>
        <pc:sldMkLst>
          <pc:docMk/>
          <pc:sldMk cId="3371574614" sldId="274"/>
        </pc:sldMkLst>
      </pc:sldChg>
    </pc:docChg>
  </pc:docChgLst>
  <pc:docChgLst>
    <pc:chgData name="Alon Pinheiro" userId="68d1182545d76c74" providerId="LiveId" clId="{91E18FE4-B934-44F4-8EC7-DF701FD452DE}"/>
    <pc:docChg chg="undo redo custSel addSld delSld modSld sldOrd">
      <pc:chgData name="Alon Pinheiro" userId="68d1182545d76c74" providerId="LiveId" clId="{91E18FE4-B934-44F4-8EC7-DF701FD452DE}" dt="2021-11-01T14:04:57.680" v="11472" actId="478"/>
      <pc:docMkLst>
        <pc:docMk/>
      </pc:docMkLst>
      <pc:sldChg chg="addSp delSp modSp add mod">
        <pc:chgData name="Alon Pinheiro" userId="68d1182545d76c74" providerId="LiveId" clId="{91E18FE4-B934-44F4-8EC7-DF701FD452DE}" dt="2021-09-27T20:46:12.599" v="3734" actId="207"/>
        <pc:sldMkLst>
          <pc:docMk/>
          <pc:sldMk cId="1629012721" sldId="256"/>
        </pc:sldMkLst>
      </pc:sldChg>
      <pc:sldChg chg="del">
        <pc:chgData name="Alon Pinheiro" userId="68d1182545d76c74" providerId="LiveId" clId="{91E18FE4-B934-44F4-8EC7-DF701FD452DE}" dt="2021-09-15T17:58:08.427" v="1405" actId="47"/>
        <pc:sldMkLst>
          <pc:docMk/>
          <pc:sldMk cId="2998259461" sldId="256"/>
        </pc:sldMkLst>
      </pc:sldChg>
      <pc:sldChg chg="del">
        <pc:chgData name="Alon Pinheiro" userId="68d1182545d76c74" providerId="LiveId" clId="{91E18FE4-B934-44F4-8EC7-DF701FD452DE}" dt="2021-09-15T17:58:11.529" v="1406" actId="47"/>
        <pc:sldMkLst>
          <pc:docMk/>
          <pc:sldMk cId="2185376981" sldId="257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2781351137" sldId="258"/>
        </pc:sldMkLst>
      </pc:sldChg>
      <pc:sldChg chg="del">
        <pc:chgData name="Alon Pinheiro" userId="68d1182545d76c74" providerId="LiveId" clId="{91E18FE4-B934-44F4-8EC7-DF701FD452DE}" dt="2021-09-23T17:11:15.129" v="1407" actId="47"/>
        <pc:sldMkLst>
          <pc:docMk/>
          <pc:sldMk cId="1770047017" sldId="260"/>
        </pc:sldMkLst>
      </pc:sldChg>
      <pc:sldChg chg="modSp add del mod">
        <pc:chgData name="Alon Pinheiro" userId="68d1182545d76c74" providerId="LiveId" clId="{91E18FE4-B934-44F4-8EC7-DF701FD452DE}" dt="2021-08-04T21:15:53.196" v="491" actId="47"/>
        <pc:sldMkLst>
          <pc:docMk/>
          <pc:sldMk cId="2559953548" sldId="261"/>
        </pc:sldMkLst>
      </pc:sldChg>
      <pc:sldChg chg="del">
        <pc:chgData name="Alon Pinheiro" userId="68d1182545d76c74" providerId="LiveId" clId="{91E18FE4-B934-44F4-8EC7-DF701FD452DE}" dt="2021-09-15T17:57:33.336" v="1404" actId="47"/>
        <pc:sldMkLst>
          <pc:docMk/>
          <pc:sldMk cId="2271383663" sldId="263"/>
        </pc:sldMkLst>
      </pc:sldChg>
      <pc:sldChg chg="addSp delSp modSp mod ord">
        <pc:chgData name="Alon Pinheiro" userId="68d1182545d76c74" providerId="LiveId" clId="{91E18FE4-B934-44F4-8EC7-DF701FD452DE}" dt="2021-09-15T17:49:42.472" v="1401"/>
        <pc:sldMkLst>
          <pc:docMk/>
          <pc:sldMk cId="4023532943" sldId="287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569446024" sldId="288"/>
        </pc:sldMkLst>
      </pc:sldChg>
      <pc:sldChg chg="addSp delSp modSp add mod ord">
        <pc:chgData name="Alon Pinheiro" userId="68d1182545d76c74" providerId="LiveId" clId="{91E18FE4-B934-44F4-8EC7-DF701FD452DE}" dt="2021-09-15T17:49:42.472" v="1401"/>
        <pc:sldMkLst>
          <pc:docMk/>
          <pc:sldMk cId="294806096" sldId="289"/>
        </pc:sldMkLst>
      </pc:sldChg>
      <pc:sldChg chg="addSp delSp modSp add del mod">
        <pc:chgData name="Alon Pinheiro" userId="68d1182545d76c74" providerId="LiveId" clId="{91E18FE4-B934-44F4-8EC7-DF701FD452DE}" dt="2021-08-04T21:37:45.073" v="1290" actId="47"/>
        <pc:sldMkLst>
          <pc:docMk/>
          <pc:sldMk cId="494088412" sldId="290"/>
        </pc:sldMkLst>
      </pc:sldChg>
      <pc:sldChg chg="modSp add mod">
        <pc:chgData name="Alon Pinheiro" userId="68d1182545d76c74" providerId="LiveId" clId="{91E18FE4-B934-44F4-8EC7-DF701FD452DE}" dt="2021-10-28T20:59:25.753" v="7884" actId="1076"/>
        <pc:sldMkLst>
          <pc:docMk/>
          <pc:sldMk cId="2662027887" sldId="290"/>
        </pc:sldMkLst>
      </pc:sldChg>
      <pc:sldChg chg="add">
        <pc:chgData name="Alon Pinheiro" userId="68d1182545d76c74" providerId="LiveId" clId="{91E18FE4-B934-44F4-8EC7-DF701FD452DE}" dt="2021-08-29T12:04:02.061" v="1393"/>
        <pc:sldMkLst>
          <pc:docMk/>
          <pc:sldMk cId="1775122304" sldId="291"/>
        </pc:sldMkLst>
      </pc:sldChg>
      <pc:sldChg chg="add setBg">
        <pc:chgData name="Alon Pinheiro" userId="68d1182545d76c74" providerId="LiveId" clId="{91E18FE4-B934-44F4-8EC7-DF701FD452DE}" dt="2021-08-29T12:04:02.061" v="1393"/>
        <pc:sldMkLst>
          <pc:docMk/>
          <pc:sldMk cId="1459418676" sldId="292"/>
        </pc:sldMkLst>
      </pc:sldChg>
      <pc:sldChg chg="add del ord">
        <pc:chgData name="Alon Pinheiro" userId="68d1182545d76c74" providerId="LiveId" clId="{91E18FE4-B934-44F4-8EC7-DF701FD452DE}" dt="2021-09-15T17:50:16.375" v="1403" actId="47"/>
        <pc:sldMkLst>
          <pc:docMk/>
          <pc:sldMk cId="2796958316" sldId="293"/>
        </pc:sldMkLst>
      </pc:sldChg>
      <pc:sldChg chg="addSp delSp add del mod">
        <pc:chgData name="Alon Pinheiro" userId="68d1182545d76c74" providerId="LiveId" clId="{91E18FE4-B934-44F4-8EC7-DF701FD452DE}" dt="2021-09-15T17:49:27.262" v="1399" actId="47"/>
        <pc:sldMkLst>
          <pc:docMk/>
          <pc:sldMk cId="4054427636" sldId="294"/>
        </pc:sldMkLst>
      </pc:sldChg>
      <pc:sldChg chg="add ord">
        <pc:chgData name="Alon Pinheiro" userId="68d1182545d76c74" providerId="LiveId" clId="{91E18FE4-B934-44F4-8EC7-DF701FD452DE}" dt="2021-09-15T17:49:42.472" v="1401"/>
        <pc:sldMkLst>
          <pc:docMk/>
          <pc:sldMk cId="49275868" sldId="295"/>
        </pc:sldMkLst>
      </pc:sldChg>
      <pc:sldChg chg="add">
        <pc:chgData name="Alon Pinheiro" userId="68d1182545d76c74" providerId="LiveId" clId="{91E18FE4-B934-44F4-8EC7-DF701FD452DE}" dt="2021-09-15T17:48:18.122" v="1395"/>
        <pc:sldMkLst>
          <pc:docMk/>
          <pc:sldMk cId="3001338920" sldId="29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633983956" sldId="297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2424284620" sldId="298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52315025" sldId="299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1399875426" sldId="300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3274498046" sldId="301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730747112" sldId="302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95616360" sldId="303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563453629" sldId="304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106693725" sldId="305"/>
        </pc:sldMkLst>
      </pc:sldChg>
      <pc:sldChg chg="add del">
        <pc:chgData name="Alon Pinheiro" userId="68d1182545d76c74" providerId="LiveId" clId="{91E18FE4-B934-44F4-8EC7-DF701FD452DE}" dt="2021-09-15T17:50:05.783" v="1402" actId="47"/>
        <pc:sldMkLst>
          <pc:docMk/>
          <pc:sldMk cId="1808638718" sldId="306"/>
        </pc:sldMkLst>
      </pc:sldChg>
      <pc:sldChg chg="add">
        <pc:chgData name="Alon Pinheiro" userId="68d1182545d76c74" providerId="LiveId" clId="{91E18FE4-B934-44F4-8EC7-DF701FD452DE}" dt="2021-09-15T17:49:07.652" v="1396"/>
        <pc:sldMkLst>
          <pc:docMk/>
          <pc:sldMk cId="435225582" sldId="307"/>
        </pc:sldMkLst>
      </pc:sldChg>
      <pc:sldChg chg="addSp delSp modSp add mod ord">
        <pc:chgData name="Alon Pinheiro" userId="68d1182545d76c74" providerId="LiveId" clId="{91E18FE4-B934-44F4-8EC7-DF701FD452DE}" dt="2021-09-27T17:12:26.958" v="2859" actId="1076"/>
        <pc:sldMkLst>
          <pc:docMk/>
          <pc:sldMk cId="1723833524" sldId="308"/>
        </pc:sldMkLst>
      </pc:sldChg>
      <pc:sldChg chg="addSp delSp modSp add mod">
        <pc:chgData name="Alon Pinheiro" userId="68d1182545d76c74" providerId="LiveId" clId="{91E18FE4-B934-44F4-8EC7-DF701FD452DE}" dt="2021-09-27T19:39:29.098" v="3558" actId="1038"/>
        <pc:sldMkLst>
          <pc:docMk/>
          <pc:sldMk cId="802036520" sldId="309"/>
        </pc:sldMkLst>
      </pc:sldChg>
      <pc:sldChg chg="addSp delSp modSp add mod ord">
        <pc:chgData name="Alon Pinheiro" userId="68d1182545d76c74" providerId="LiveId" clId="{91E18FE4-B934-44F4-8EC7-DF701FD452DE}" dt="2021-09-27T17:11:26.809" v="2844"/>
        <pc:sldMkLst>
          <pc:docMk/>
          <pc:sldMk cId="3666361760" sldId="310"/>
        </pc:sldMkLst>
      </pc:sldChg>
      <pc:sldChg chg="add del">
        <pc:chgData name="Alon Pinheiro" userId="68d1182545d76c74" providerId="LiveId" clId="{91E18FE4-B934-44F4-8EC7-DF701FD452DE}" dt="2021-09-27T17:11:57.950" v="2846"/>
        <pc:sldMkLst>
          <pc:docMk/>
          <pc:sldMk cId="2565112893" sldId="311"/>
        </pc:sldMkLst>
      </pc:sldChg>
      <pc:sldChg chg="addSp delSp modSp add mod">
        <pc:chgData name="Alon Pinheiro" userId="68d1182545d76c74" providerId="LiveId" clId="{91E18FE4-B934-44F4-8EC7-DF701FD452DE}" dt="2021-09-28T17:32:57.765" v="4603" actId="14100"/>
        <pc:sldMkLst>
          <pc:docMk/>
          <pc:sldMk cId="2632000322" sldId="311"/>
        </pc:sldMkLst>
      </pc:sldChg>
      <pc:sldChg chg="addSp delSp modSp add mod">
        <pc:chgData name="Alon Pinheiro" userId="68d1182545d76c74" providerId="LiveId" clId="{91E18FE4-B934-44F4-8EC7-DF701FD452DE}" dt="2021-09-27T19:47:08.602" v="3670" actId="1036"/>
        <pc:sldMkLst>
          <pc:docMk/>
          <pc:sldMk cId="362171049" sldId="312"/>
        </pc:sldMkLst>
      </pc:sldChg>
      <pc:sldChg chg="addSp delSp modSp add mod ord">
        <pc:chgData name="Alon Pinheiro" userId="68d1182545d76c74" providerId="LiveId" clId="{91E18FE4-B934-44F4-8EC7-DF701FD452DE}" dt="2021-09-28T17:05:23.559" v="3749" actId="478"/>
        <pc:sldMkLst>
          <pc:docMk/>
          <pc:sldMk cId="1693749974" sldId="313"/>
        </pc:sldMkLst>
      </pc:sldChg>
      <pc:sldChg chg="delSp add mod">
        <pc:chgData name="Alon Pinheiro" userId="68d1182545d76c74" providerId="LiveId" clId="{91E18FE4-B934-44F4-8EC7-DF701FD452DE}" dt="2021-09-28T17:34:51.747" v="4605" actId="478"/>
        <pc:sldMkLst>
          <pc:docMk/>
          <pc:sldMk cId="3061311429" sldId="314"/>
        </pc:sldMkLst>
      </pc:sldChg>
      <pc:sldChg chg="addSp delSp modSp add del mod">
        <pc:chgData name="Alon Pinheiro" userId="68d1182545d76c74" providerId="LiveId" clId="{91E18FE4-B934-44F4-8EC7-DF701FD452DE}" dt="2021-09-28T20:12:40.550" v="4804" actId="1035"/>
        <pc:sldMkLst>
          <pc:docMk/>
          <pc:sldMk cId="2895442268" sldId="315"/>
        </pc:sldMkLst>
      </pc:sldChg>
      <pc:sldChg chg="addSp delSp modSp add mod">
        <pc:chgData name="Alon Pinheiro" userId="68d1182545d76c74" providerId="LiveId" clId="{91E18FE4-B934-44F4-8EC7-DF701FD452DE}" dt="2021-09-28T20:39:37.903" v="5790" actId="478"/>
        <pc:sldMkLst>
          <pc:docMk/>
          <pc:sldMk cId="1954678100" sldId="316"/>
        </pc:sldMkLst>
      </pc:sldChg>
      <pc:sldChg chg="addSp delSp modSp new mod">
        <pc:chgData name="Alon Pinheiro" userId="68d1182545d76c74" providerId="LiveId" clId="{91E18FE4-B934-44F4-8EC7-DF701FD452DE}" dt="2021-11-01T13:10:49.928" v="10667" actId="21"/>
        <pc:sldMkLst>
          <pc:docMk/>
          <pc:sldMk cId="2221482601" sldId="317"/>
        </pc:sldMkLst>
      </pc:sldChg>
      <pc:sldChg chg="addSp delSp modSp add mod">
        <pc:chgData name="Alon Pinheiro" userId="68d1182545d76c74" providerId="LiveId" clId="{91E18FE4-B934-44F4-8EC7-DF701FD452DE}" dt="2021-10-29T14:23:26.768" v="8942" actId="14100"/>
        <pc:sldMkLst>
          <pc:docMk/>
          <pc:sldMk cId="1735225756" sldId="318"/>
        </pc:sldMkLst>
      </pc:sldChg>
      <pc:sldChg chg="addSp delSp modSp add del mod ord">
        <pc:chgData name="Alon Pinheiro" userId="68d1182545d76c74" providerId="LiveId" clId="{91E18FE4-B934-44F4-8EC7-DF701FD452DE}" dt="2021-10-29T14:14:47.387" v="8941" actId="47"/>
        <pc:sldMkLst>
          <pc:docMk/>
          <pc:sldMk cId="2632967315" sldId="319"/>
        </pc:sldMkLst>
      </pc:sldChg>
      <pc:sldChg chg="addSp delSp modSp add mod">
        <pc:chgData name="Alon Pinheiro" userId="68d1182545d76c74" providerId="LiveId" clId="{91E18FE4-B934-44F4-8EC7-DF701FD452DE}" dt="2021-10-26T19:50:42.822" v="7539" actId="14100"/>
        <pc:sldMkLst>
          <pc:docMk/>
          <pc:sldMk cId="1852843185" sldId="320"/>
        </pc:sldMkLst>
      </pc:sldChg>
      <pc:sldChg chg="addSp delSp modSp new mod ord">
        <pc:chgData name="Alon Pinheiro" userId="68d1182545d76c74" providerId="LiveId" clId="{91E18FE4-B934-44F4-8EC7-DF701FD452DE}" dt="2021-10-28T20:58:51.219" v="7879" actId="21"/>
        <pc:sldMkLst>
          <pc:docMk/>
          <pc:sldMk cId="3679631599" sldId="321"/>
        </pc:sldMkLst>
      </pc:sldChg>
      <pc:sldChg chg="addSp delSp modSp add mod ord">
        <pc:chgData name="Alon Pinheiro" userId="68d1182545d76c74" providerId="LiveId" clId="{91E18FE4-B934-44F4-8EC7-DF701FD452DE}" dt="2021-10-29T16:31:03.461" v="10519"/>
        <pc:sldMkLst>
          <pc:docMk/>
          <pc:sldMk cId="162602308" sldId="322"/>
        </pc:sldMkLst>
      </pc:sldChg>
      <pc:sldChg chg="addSp delSp modSp new mod ord">
        <pc:chgData name="Alon Pinheiro" userId="68d1182545d76c74" providerId="LiveId" clId="{91E18FE4-B934-44F4-8EC7-DF701FD452DE}" dt="2021-10-28T20:59:28.081" v="7886" actId="20578"/>
        <pc:sldMkLst>
          <pc:docMk/>
          <pc:sldMk cId="1259532523" sldId="323"/>
        </pc:sldMkLst>
      </pc:sldChg>
      <pc:sldChg chg="addSp delSp modSp add mod">
        <pc:chgData name="Alon Pinheiro" userId="68d1182545d76c74" providerId="LiveId" clId="{91E18FE4-B934-44F4-8EC7-DF701FD452DE}" dt="2021-10-29T14:53:40.716" v="8989" actId="21"/>
        <pc:sldMkLst>
          <pc:docMk/>
          <pc:sldMk cId="1451846250" sldId="324"/>
        </pc:sldMkLst>
      </pc:sldChg>
      <pc:sldChg chg="add del">
        <pc:chgData name="Alon Pinheiro" userId="68d1182545d76c74" providerId="LiveId" clId="{91E18FE4-B934-44F4-8EC7-DF701FD452DE}" dt="2021-10-29T14:14:42.279" v="8939" actId="47"/>
        <pc:sldMkLst>
          <pc:docMk/>
          <pc:sldMk cId="3130775673" sldId="324"/>
        </pc:sldMkLst>
      </pc:sldChg>
      <pc:sldChg chg="addSp delSp modSp add del mod">
        <pc:chgData name="Alon Pinheiro" userId="68d1182545d76c74" providerId="LiveId" clId="{91E18FE4-B934-44F4-8EC7-DF701FD452DE}" dt="2021-10-29T16:50:11.103" v="10526" actId="47"/>
        <pc:sldMkLst>
          <pc:docMk/>
          <pc:sldMk cId="1103448290" sldId="325"/>
        </pc:sldMkLst>
      </pc:sldChg>
      <pc:sldChg chg="add del">
        <pc:chgData name="Alon Pinheiro" userId="68d1182545d76c74" providerId="LiveId" clId="{91E18FE4-B934-44F4-8EC7-DF701FD452DE}" dt="2021-10-29T14:14:45.528" v="8940" actId="47"/>
        <pc:sldMkLst>
          <pc:docMk/>
          <pc:sldMk cId="1698279523" sldId="325"/>
        </pc:sldMkLst>
      </pc:sldChg>
      <pc:sldChg chg="add">
        <pc:chgData name="Alon Pinheiro" userId="68d1182545d76c74" providerId="LiveId" clId="{91E18FE4-B934-44F4-8EC7-DF701FD452DE}" dt="2021-10-29T16:50:06.368" v="10525"/>
        <pc:sldMkLst>
          <pc:docMk/>
          <pc:sldMk cId="2654128511" sldId="337"/>
        </pc:sldMkLst>
      </pc:sldChg>
      <pc:sldChg chg="addSp delSp modSp add mod ord">
        <pc:chgData name="Alon Pinheiro" userId="68d1182545d76c74" providerId="LiveId" clId="{91E18FE4-B934-44F4-8EC7-DF701FD452DE}" dt="2021-11-01T14:04:57.680" v="11472" actId="478"/>
        <pc:sldMkLst>
          <pc:docMk/>
          <pc:sldMk cId="3295047166" sldId="338"/>
        </pc:sldMkLst>
      </pc:sldChg>
    </pc:docChg>
  </pc:docChgLst>
  <pc:docChgLst>
    <pc:chgData name="Victor D'angelo" userId="9c3ccc32-cb63-4f3c-8731-f8729d4747e6" providerId="ADAL" clId="{F3E4DB49-7187-4BF1-9E60-896CFF57290F}"/>
    <pc:docChg chg="undo custSel addSld delSld modSld sldOrd">
      <pc:chgData name="Victor D'angelo" userId="9c3ccc32-cb63-4f3c-8731-f8729d4747e6" providerId="ADAL" clId="{F3E4DB49-7187-4BF1-9E60-896CFF57290F}" dt="2025-01-15T19:55:45.620" v="5701" actId="20577"/>
      <pc:docMkLst>
        <pc:docMk/>
      </pc:docMkLst>
      <pc:sldChg chg="add del">
        <pc:chgData name="Victor D'angelo" userId="9c3ccc32-cb63-4f3c-8731-f8729d4747e6" providerId="ADAL" clId="{F3E4DB49-7187-4BF1-9E60-896CFF57290F}" dt="2024-11-26T19:24:38.304" v="7" actId="47"/>
        <pc:sldMkLst>
          <pc:docMk/>
          <pc:sldMk cId="1076343293" sldId="256"/>
        </pc:sldMkLst>
      </pc:sldChg>
      <pc:sldChg chg="del">
        <pc:chgData name="Victor D'angelo" userId="9c3ccc32-cb63-4f3c-8731-f8729d4747e6" providerId="ADAL" clId="{F3E4DB49-7187-4BF1-9E60-896CFF57290F}" dt="2024-12-02T11:14:06.696" v="1019" actId="2696"/>
        <pc:sldMkLst>
          <pc:docMk/>
          <pc:sldMk cId="2829792050" sldId="326"/>
        </pc:sldMkLst>
      </pc:sldChg>
      <pc:sldChg chg="del">
        <pc:chgData name="Victor D'angelo" userId="9c3ccc32-cb63-4f3c-8731-f8729d4747e6" providerId="ADAL" clId="{F3E4DB49-7187-4BF1-9E60-896CFF57290F}" dt="2024-12-02T11:14:13.283" v="1021" actId="2696"/>
        <pc:sldMkLst>
          <pc:docMk/>
          <pc:sldMk cId="3686870852" sldId="328"/>
        </pc:sldMkLst>
      </pc:sldChg>
      <pc:sldChg chg="del">
        <pc:chgData name="Victor D'angelo" userId="9c3ccc32-cb63-4f3c-8731-f8729d4747e6" providerId="ADAL" clId="{F3E4DB49-7187-4BF1-9E60-896CFF57290F}" dt="2024-12-02T11:14:09.655" v="1020" actId="2696"/>
        <pc:sldMkLst>
          <pc:docMk/>
          <pc:sldMk cId="4195231781" sldId="329"/>
        </pc:sldMkLst>
      </pc:sldChg>
      <pc:sldChg chg="del">
        <pc:chgData name="Victor D'angelo" userId="9c3ccc32-cb63-4f3c-8731-f8729d4747e6" providerId="ADAL" clId="{F3E4DB49-7187-4BF1-9E60-896CFF57290F}" dt="2024-12-02T11:14:15.482" v="1022" actId="2696"/>
        <pc:sldMkLst>
          <pc:docMk/>
          <pc:sldMk cId="3742418793" sldId="330"/>
        </pc:sldMkLst>
      </pc:sldChg>
      <pc:sldChg chg="del">
        <pc:chgData name="Victor D'angelo" userId="9c3ccc32-cb63-4f3c-8731-f8729d4747e6" providerId="ADAL" clId="{F3E4DB49-7187-4BF1-9E60-896CFF57290F}" dt="2024-12-02T19:23:36.196" v="1226" actId="2696"/>
        <pc:sldMkLst>
          <pc:docMk/>
          <pc:sldMk cId="209451403" sldId="331"/>
        </pc:sldMkLst>
      </pc:sldChg>
      <pc:sldChg chg="del">
        <pc:chgData name="Victor D'angelo" userId="9c3ccc32-cb63-4f3c-8731-f8729d4747e6" providerId="ADAL" clId="{F3E4DB49-7187-4BF1-9E60-896CFF57290F}" dt="2024-12-02T19:23:39.759" v="1227" actId="2696"/>
        <pc:sldMkLst>
          <pc:docMk/>
          <pc:sldMk cId="1764357137" sldId="332"/>
        </pc:sldMkLst>
      </pc:sldChg>
      <pc:sldChg chg="addSp delSp modSp del mod">
        <pc:chgData name="Victor D'angelo" userId="9c3ccc32-cb63-4f3c-8731-f8729d4747e6" providerId="ADAL" clId="{F3E4DB49-7187-4BF1-9E60-896CFF57290F}" dt="2024-12-03T17:49:48.312" v="3148" actId="2696"/>
        <pc:sldMkLst>
          <pc:docMk/>
          <pc:sldMk cId="1881723076" sldId="333"/>
        </pc:sldMkLst>
      </pc:sldChg>
      <pc:sldChg chg="addSp delSp modSp mod">
        <pc:chgData name="Victor D'angelo" userId="9c3ccc32-cb63-4f3c-8731-f8729d4747e6" providerId="ADAL" clId="{F3E4DB49-7187-4BF1-9E60-896CFF57290F}" dt="2025-01-15T19:14:05.105" v="4575" actId="1076"/>
        <pc:sldMkLst>
          <pc:docMk/>
          <pc:sldMk cId="2176017032" sldId="334"/>
        </pc:sldMkLst>
        <pc:spChg chg="mod">
          <ac:chgData name="Victor D'angelo" userId="9c3ccc32-cb63-4f3c-8731-f8729d4747e6" providerId="ADAL" clId="{F3E4DB49-7187-4BF1-9E60-896CFF57290F}" dt="2024-12-03T12:12:03.301" v="2491" actId="1076"/>
          <ac:spMkLst>
            <pc:docMk/>
            <pc:sldMk cId="2176017032" sldId="334"/>
            <ac:spMk id="4" creationId="{6F21CEA2-73D9-9CCA-CB23-03CEFD9B6C9D}"/>
          </ac:spMkLst>
        </pc:spChg>
        <pc:spChg chg="add mod">
          <ac:chgData name="Victor D'angelo" userId="9c3ccc32-cb63-4f3c-8731-f8729d4747e6" providerId="ADAL" clId="{F3E4DB49-7187-4BF1-9E60-896CFF57290F}" dt="2025-01-14T12:20:59.418" v="4486" actId="1076"/>
          <ac:spMkLst>
            <pc:docMk/>
            <pc:sldMk cId="2176017032" sldId="334"/>
            <ac:spMk id="17" creationId="{3E124E9E-1363-3FFA-E332-023DB04BA956}"/>
          </ac:spMkLst>
        </pc:spChg>
        <pc:spChg chg="add mod">
          <ac:chgData name="Victor D'angelo" userId="9c3ccc32-cb63-4f3c-8731-f8729d4747e6" providerId="ADAL" clId="{F3E4DB49-7187-4BF1-9E60-896CFF57290F}" dt="2025-01-15T19:12:26.149" v="4567" actId="14100"/>
          <ac:spMkLst>
            <pc:docMk/>
            <pc:sldMk cId="2176017032" sldId="334"/>
            <ac:spMk id="20" creationId="{8901A5D5-4C40-AF53-28B3-FB9A9677D41F}"/>
          </ac:spMkLst>
        </pc:spChg>
        <pc:spChg chg="add mod">
          <ac:chgData name="Victor D'angelo" userId="9c3ccc32-cb63-4f3c-8731-f8729d4747e6" providerId="ADAL" clId="{F3E4DB49-7187-4BF1-9E60-896CFF57290F}" dt="2024-12-17T19:52:31.530" v="4209"/>
          <ac:spMkLst>
            <pc:docMk/>
            <pc:sldMk cId="2176017032" sldId="334"/>
            <ac:spMk id="23" creationId="{8ADF1E2B-48B8-69CD-DF1E-BC34FB19246A}"/>
          </ac:spMkLst>
        </pc:spChg>
        <pc:spChg chg="add mod">
          <ac:chgData name="Victor D'angelo" userId="9c3ccc32-cb63-4f3c-8731-f8729d4747e6" providerId="ADAL" clId="{F3E4DB49-7187-4BF1-9E60-896CFF57290F}" dt="2025-01-14T12:31:09.960" v="4525" actId="1076"/>
          <ac:spMkLst>
            <pc:docMk/>
            <pc:sldMk cId="2176017032" sldId="334"/>
            <ac:spMk id="27" creationId="{3D7F89D7-74F1-9A1B-CE45-78C18542F3F1}"/>
          </ac:spMkLst>
        </pc:spChg>
        <pc:spChg chg="mod">
          <ac:chgData name="Victor D'angelo" userId="9c3ccc32-cb63-4f3c-8731-f8729d4747e6" providerId="ADAL" clId="{F3E4DB49-7187-4BF1-9E60-896CFF57290F}" dt="2024-12-10T18:35:23.500" v="3538" actId="14100"/>
          <ac:spMkLst>
            <pc:docMk/>
            <pc:sldMk cId="2176017032" sldId="334"/>
            <ac:spMk id="35" creationId="{C0EC880F-E0D4-C6AD-2CDC-B8CAEB47C430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4" creationId="{6BBD63BD-C4F8-D275-B60A-E57D4AA58938}"/>
          </ac:spMkLst>
        </pc:spChg>
        <pc:spChg chg="mod">
          <ac:chgData name="Victor D'angelo" userId="9c3ccc32-cb63-4f3c-8731-f8729d4747e6" providerId="ADAL" clId="{F3E4DB49-7187-4BF1-9E60-896CFF57290F}" dt="2024-12-03T12:58:33.566" v="3092" actId="1076"/>
          <ac:spMkLst>
            <pc:docMk/>
            <pc:sldMk cId="2176017032" sldId="334"/>
            <ac:spMk id="55" creationId="{1C0139F9-CB34-6AA2-C41F-3F96B37E7116}"/>
          </ac:spMkLst>
        </pc:spChg>
        <pc:spChg chg="mod">
          <ac:chgData name="Victor D'angelo" userId="9c3ccc32-cb63-4f3c-8731-f8729d4747e6" providerId="ADAL" clId="{F3E4DB49-7187-4BF1-9E60-896CFF57290F}" dt="2024-12-03T13:01:01.780" v="3094" actId="1076"/>
          <ac:spMkLst>
            <pc:docMk/>
            <pc:sldMk cId="2176017032" sldId="334"/>
            <ac:spMk id="56" creationId="{7FDEBCE7-7640-3766-1BF5-705512210B19}"/>
          </ac:spMkLst>
        </pc:spChg>
        <pc:picChg chg="add mod">
          <ac:chgData name="Victor D'angelo" userId="9c3ccc32-cb63-4f3c-8731-f8729d4747e6" providerId="ADAL" clId="{F3E4DB49-7187-4BF1-9E60-896CFF57290F}" dt="2025-01-15T19:14:05.105" v="4575" actId="1076"/>
          <ac:picMkLst>
            <pc:docMk/>
            <pc:sldMk cId="2176017032" sldId="334"/>
            <ac:picMk id="22" creationId="{ED14C1E4-04A7-DE96-E36B-7823FB357BA8}"/>
          </ac:picMkLst>
        </pc:picChg>
        <pc:picChg chg="mod">
          <ac:chgData name="Victor D'angelo" userId="9c3ccc32-cb63-4f3c-8731-f8729d4747e6" providerId="ADAL" clId="{F3E4DB49-7187-4BF1-9E60-896CFF57290F}" dt="2024-12-03T11:29:36.607" v="2398" actId="14861"/>
          <ac:picMkLst>
            <pc:docMk/>
            <pc:sldMk cId="2176017032" sldId="334"/>
            <ac:picMk id="53" creationId="{21BF3237-00B7-647F-6F91-67830AA9E2CC}"/>
          </ac:picMkLst>
        </pc:picChg>
      </pc:sldChg>
      <pc:sldChg chg="addSp delSp modSp mod ord">
        <pc:chgData name="Victor D'angelo" userId="9c3ccc32-cb63-4f3c-8731-f8729d4747e6" providerId="ADAL" clId="{F3E4DB49-7187-4BF1-9E60-896CFF57290F}" dt="2025-01-15T19:17:22.466" v="4596"/>
        <pc:sldMkLst>
          <pc:docMk/>
          <pc:sldMk cId="3855157495" sldId="335"/>
        </pc:sldMkLst>
      </pc:sldChg>
      <pc:sldChg chg="addSp modSp new del ord">
        <pc:chgData name="Victor D'angelo" userId="9c3ccc32-cb63-4f3c-8731-f8729d4747e6" providerId="ADAL" clId="{F3E4DB49-7187-4BF1-9E60-896CFF57290F}" dt="2024-11-26T19:24:07.929" v="4" actId="2696"/>
        <pc:sldMkLst>
          <pc:docMk/>
          <pc:sldMk cId="990516121" sldId="336"/>
        </pc:sldMkLst>
      </pc:sldChg>
      <pc:sldChg chg="new del">
        <pc:chgData name="Victor D'angelo" userId="9c3ccc32-cb63-4f3c-8731-f8729d4747e6" providerId="ADAL" clId="{F3E4DB49-7187-4BF1-9E60-896CFF57290F}" dt="2024-11-26T19:24:39.025" v="8" actId="47"/>
        <pc:sldMkLst>
          <pc:docMk/>
          <pc:sldMk cId="1153381873" sldId="336"/>
        </pc:sldMkLst>
      </pc:sldChg>
      <pc:sldChg chg="addSp delSp modSp add mod">
        <pc:chgData name="Victor D'angelo" userId="9c3ccc32-cb63-4f3c-8731-f8729d4747e6" providerId="ADAL" clId="{F3E4DB49-7187-4BF1-9E60-896CFF57290F}" dt="2025-01-15T19:17:41.367" v="4600"/>
        <pc:sldMkLst>
          <pc:docMk/>
          <pc:sldMk cId="2458363826" sldId="336"/>
        </pc:sldMkLst>
      </pc:sldChg>
      <pc:sldChg chg="addSp delSp modSp add mod ord">
        <pc:chgData name="Victor D'angelo" userId="9c3ccc32-cb63-4f3c-8731-f8729d4747e6" providerId="ADAL" clId="{F3E4DB49-7187-4BF1-9E60-896CFF57290F}" dt="2025-01-15T19:19:43.472" v="4619" actId="1076"/>
        <pc:sldMkLst>
          <pc:docMk/>
          <pc:sldMk cId="549139433" sldId="337"/>
        </pc:sldMkLst>
      </pc:sldChg>
      <pc:sldChg chg="addSp delSp modSp add mod ord">
        <pc:chgData name="Victor D'angelo" userId="9c3ccc32-cb63-4f3c-8731-f8729d4747e6" providerId="ADAL" clId="{F3E4DB49-7187-4BF1-9E60-896CFF57290F}" dt="2025-01-15T19:18:31.193" v="4609"/>
        <pc:sldMkLst>
          <pc:docMk/>
          <pc:sldMk cId="3694427024" sldId="338"/>
        </pc:sldMkLst>
      </pc:sldChg>
      <pc:sldChg chg="addSp delSp modSp add mod ord">
        <pc:chgData name="Victor D'angelo" userId="9c3ccc32-cb63-4f3c-8731-f8729d4747e6" providerId="ADAL" clId="{F3E4DB49-7187-4BF1-9E60-896CFF57290F}" dt="2025-01-15T19:16:01.835" v="4579"/>
        <pc:sldMkLst>
          <pc:docMk/>
          <pc:sldMk cId="3003682199" sldId="339"/>
        </pc:sldMkLst>
      </pc:sldChg>
      <pc:sldChg chg="addSp delSp modSp add mod">
        <pc:chgData name="Victor D'angelo" userId="9c3ccc32-cb63-4f3c-8731-f8729d4747e6" providerId="ADAL" clId="{F3E4DB49-7187-4BF1-9E60-896CFF57290F}" dt="2025-01-15T19:19:04.913" v="4614"/>
        <pc:sldMkLst>
          <pc:docMk/>
          <pc:sldMk cId="3602187770" sldId="340"/>
        </pc:sldMkLst>
      </pc:sldChg>
      <pc:sldChg chg="addSp delSp modSp add mod">
        <pc:chgData name="Victor D'angelo" userId="9c3ccc32-cb63-4f3c-8731-f8729d4747e6" providerId="ADAL" clId="{F3E4DB49-7187-4BF1-9E60-896CFF57290F}" dt="2025-01-15T18:22:45.261" v="4551" actId="14100"/>
        <pc:sldMkLst>
          <pc:docMk/>
          <pc:sldMk cId="4047436584" sldId="341"/>
        </pc:sldMkLst>
        <pc:spChg chg="add mod">
          <ac:chgData name="Victor D'angelo" userId="9c3ccc32-cb63-4f3c-8731-f8729d4747e6" providerId="ADAL" clId="{F3E4DB49-7187-4BF1-9E60-896CFF57290F}" dt="2025-01-14T12:18:54.951" v="4462" actId="1076"/>
          <ac:spMkLst>
            <pc:docMk/>
            <pc:sldMk cId="4047436584" sldId="341"/>
            <ac:spMk id="2" creationId="{AD26BC73-6A82-C55C-559B-48698450DE3F}"/>
          </ac:spMkLst>
        </pc:spChg>
        <pc:spChg chg="add mod">
          <ac:chgData name="Victor D'angelo" userId="9c3ccc32-cb63-4f3c-8731-f8729d4747e6" providerId="ADAL" clId="{F3E4DB49-7187-4BF1-9E60-896CFF57290F}" dt="2025-01-15T18:22:45.261" v="4551" actId="14100"/>
          <ac:spMkLst>
            <pc:docMk/>
            <pc:sldMk cId="4047436584" sldId="341"/>
            <ac:spMk id="3" creationId="{9EC212EC-840C-3390-8329-C1FD509BE40D}"/>
          </ac:spMkLst>
        </pc:spChg>
        <pc:spChg chg="add mod">
          <ac:chgData name="Victor D'angelo" userId="9c3ccc32-cb63-4f3c-8731-f8729d4747e6" providerId="ADAL" clId="{F3E4DB49-7187-4BF1-9E60-896CFF57290F}" dt="2024-12-03T11:17:59.455" v="2056" actId="14100"/>
          <ac:spMkLst>
            <pc:docMk/>
            <pc:sldMk cId="4047436584" sldId="341"/>
            <ac:spMk id="8" creationId="{28850E97-B87E-3E4F-5163-6E2639BE1A42}"/>
          </ac:spMkLst>
        </pc:spChg>
        <pc:spChg chg="add mod">
          <ac:chgData name="Victor D'angelo" userId="9c3ccc32-cb63-4f3c-8731-f8729d4747e6" providerId="ADAL" clId="{F3E4DB49-7187-4BF1-9E60-896CFF57290F}" dt="2024-12-03T13:56:57.432" v="3147" actId="14100"/>
          <ac:spMkLst>
            <pc:docMk/>
            <pc:sldMk cId="4047436584" sldId="341"/>
            <ac:spMk id="9" creationId="{8429A843-CCBC-417B-F10D-A5E8290018A8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1" creationId="{0D4D4D9F-CECA-5989-64E1-28838E500011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2" creationId="{B4657749-48FD-07F8-B8A1-6AC545E2E076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3" creationId="{2433BA78-665D-4669-562F-CCE469FD1D2F}"/>
          </ac:spMkLst>
        </pc:spChg>
        <pc:spChg chg="add mod">
          <ac:chgData name="Victor D'angelo" userId="9c3ccc32-cb63-4f3c-8731-f8729d4747e6" providerId="ADAL" clId="{F3E4DB49-7187-4BF1-9E60-896CFF57290F}" dt="2024-12-17T19:36:18.680" v="4107" actId="1076"/>
          <ac:spMkLst>
            <pc:docMk/>
            <pc:sldMk cId="4047436584" sldId="341"/>
            <ac:spMk id="14" creationId="{D8D863EF-9F9F-CE41-A8D4-B18CAEAC0DC3}"/>
          </ac:spMkLst>
        </pc:spChg>
        <pc:spChg chg="add mod">
          <ac:chgData name="Victor D'angelo" userId="9c3ccc32-cb63-4f3c-8731-f8729d4747e6" providerId="ADAL" clId="{F3E4DB49-7187-4BF1-9E60-896CFF57290F}" dt="2025-01-14T13:11:47.713" v="4542" actId="113"/>
          <ac:spMkLst>
            <pc:docMk/>
            <pc:sldMk cId="4047436584" sldId="341"/>
            <ac:spMk id="17" creationId="{D8ACBD7D-04F4-68AF-BE7B-ED52DEBC104C}"/>
          </ac:spMkLst>
        </pc:spChg>
        <pc:spChg chg="mod ord">
          <ac:chgData name="Victor D'angelo" userId="9c3ccc32-cb63-4f3c-8731-f8729d4747e6" providerId="ADAL" clId="{F3E4DB49-7187-4BF1-9E60-896CFF57290F}" dt="2024-12-17T19:36:05.040" v="4105" actId="1076"/>
          <ac:spMkLst>
            <pc:docMk/>
            <pc:sldMk cId="4047436584" sldId="341"/>
            <ac:spMk id="36" creationId="{569F2EC3-D743-EAD9-CADA-F66ADF27D1A9}"/>
          </ac:spMkLst>
        </pc:spChg>
        <pc:spChg chg="mod ord">
          <ac:chgData name="Victor D'angelo" userId="9c3ccc32-cb63-4f3c-8731-f8729d4747e6" providerId="ADAL" clId="{F3E4DB49-7187-4BF1-9E60-896CFF57290F}" dt="2024-12-17T19:36:07.136" v="4106" actId="1076"/>
          <ac:spMkLst>
            <pc:docMk/>
            <pc:sldMk cId="4047436584" sldId="341"/>
            <ac:spMk id="37" creationId="{A2BA330B-77A9-9BE5-CDFE-92B13723AC87}"/>
          </ac:spMkLst>
        </pc:spChg>
        <pc:picChg chg="mod ord">
          <ac:chgData name="Victor D'angelo" userId="9c3ccc32-cb63-4f3c-8731-f8729d4747e6" providerId="ADAL" clId="{F3E4DB49-7187-4BF1-9E60-896CFF57290F}" dt="2025-01-06T19:43:51.456" v="4227" actId="1076"/>
          <ac:picMkLst>
            <pc:docMk/>
            <pc:sldMk cId="4047436584" sldId="341"/>
            <ac:picMk id="5" creationId="{AB1AC716-8990-E70C-A212-9BC4FD44C7AE}"/>
          </ac:picMkLst>
        </pc:picChg>
      </pc:sldChg>
      <pc:sldChg chg="addSp delSp modSp add mod">
        <pc:chgData name="Victor D'angelo" userId="9c3ccc32-cb63-4f3c-8731-f8729d4747e6" providerId="ADAL" clId="{F3E4DB49-7187-4BF1-9E60-896CFF57290F}" dt="2025-01-15T19:16:10.656" v="4581"/>
        <pc:sldMkLst>
          <pc:docMk/>
          <pc:sldMk cId="2911422180" sldId="342"/>
        </pc:sldMkLst>
      </pc:sldChg>
      <pc:sldChg chg="addSp delSp modSp add mod">
        <pc:chgData name="Victor D'angelo" userId="9c3ccc32-cb63-4f3c-8731-f8729d4747e6" providerId="ADAL" clId="{F3E4DB49-7187-4BF1-9E60-896CFF57290F}" dt="2025-01-15T19:16:19.452" v="4583"/>
        <pc:sldMkLst>
          <pc:docMk/>
          <pc:sldMk cId="4010384397" sldId="343"/>
        </pc:sldMkLst>
      </pc:sldChg>
      <pc:sldChg chg="addSp delSp modSp add mod">
        <pc:chgData name="Victor D'angelo" userId="9c3ccc32-cb63-4f3c-8731-f8729d4747e6" providerId="ADAL" clId="{F3E4DB49-7187-4BF1-9E60-896CFF57290F}" dt="2025-01-15T19:15:53.822" v="4577"/>
        <pc:sldMkLst>
          <pc:docMk/>
          <pc:sldMk cId="1152966435" sldId="344"/>
        </pc:sldMkLst>
      </pc:sldChg>
      <pc:sldChg chg="addSp delSp modSp add mod">
        <pc:chgData name="Victor D'angelo" userId="9c3ccc32-cb63-4f3c-8731-f8729d4747e6" providerId="ADAL" clId="{F3E4DB49-7187-4BF1-9E60-896CFF57290F}" dt="2025-01-15T19:55:45.620" v="5701" actId="20577"/>
        <pc:sldMkLst>
          <pc:docMk/>
          <pc:sldMk cId="1074696353" sldId="345"/>
        </pc:sldMkLst>
      </pc:sldChg>
    </pc:docChg>
  </pc:docChgLst>
  <pc:docChgLst>
    <pc:chgData name="Alon Pinheiro" userId="4501e3c9-5ef7-40cc-a0c2-9ea35ef4d3fb" providerId="ADAL" clId="{7C321E6E-AEA1-4956-8D20-D1A11AAF9CAE}"/>
    <pc:docChg chg="undo redo custSel addSld delSld modSld sldOrd">
      <pc:chgData name="Alon Pinheiro" userId="4501e3c9-5ef7-40cc-a0c2-9ea35ef4d3fb" providerId="ADAL" clId="{7C321E6E-AEA1-4956-8D20-D1A11AAF9CAE}" dt="2022-08-05T17:03:32.395" v="433" actId="20577"/>
      <pc:docMkLst>
        <pc:docMk/>
      </pc:docMkLst>
      <pc:sldChg chg="addSp delSp modSp mod">
        <pc:chgData name="Alon Pinheiro" userId="4501e3c9-5ef7-40cc-a0c2-9ea35ef4d3fb" providerId="ADAL" clId="{7C321E6E-AEA1-4956-8D20-D1A11AAF9CAE}" dt="2022-08-03T21:01:34.235" v="294" actId="21"/>
        <pc:sldMkLst>
          <pc:docMk/>
          <pc:sldMk cId="435225582" sldId="307"/>
        </pc:sldMkLst>
      </pc:sldChg>
      <pc:sldChg chg="addSp delSp modSp add mod">
        <pc:chgData name="Alon Pinheiro" userId="4501e3c9-5ef7-40cc-a0c2-9ea35ef4d3fb" providerId="ADAL" clId="{7C321E6E-AEA1-4956-8D20-D1A11AAF9CAE}" dt="2022-08-03T21:14:32.660" v="366"/>
        <pc:sldMkLst>
          <pc:docMk/>
          <pc:sldMk cId="3702405246" sldId="308"/>
        </pc:sldMkLst>
      </pc:sldChg>
      <pc:sldChg chg="modSp add del mod">
        <pc:chgData name="Alon Pinheiro" userId="4501e3c9-5ef7-40cc-a0c2-9ea35ef4d3fb" providerId="ADAL" clId="{7C321E6E-AEA1-4956-8D20-D1A11AAF9CAE}" dt="2022-08-03T21:35:14.622" v="426" actId="47"/>
        <pc:sldMkLst>
          <pc:docMk/>
          <pc:sldMk cId="678143942" sldId="309"/>
        </pc:sldMkLst>
      </pc:sldChg>
      <pc:sldChg chg="addSp delSp modSp new mod ord">
        <pc:chgData name="Alon Pinheiro" userId="4501e3c9-5ef7-40cc-a0c2-9ea35ef4d3fb" providerId="ADAL" clId="{7C321E6E-AEA1-4956-8D20-D1A11AAF9CAE}" dt="2022-08-05T17:03:32.395" v="433" actId="20577"/>
        <pc:sldMkLst>
          <pc:docMk/>
          <pc:sldMk cId="2590111960" sldId="310"/>
        </pc:sldMkLst>
      </pc:sldChg>
      <pc:sldChg chg="addSp delSp modSp add mod">
        <pc:chgData name="Alon Pinheiro" userId="4501e3c9-5ef7-40cc-a0c2-9ea35ef4d3fb" providerId="ADAL" clId="{7C321E6E-AEA1-4956-8D20-D1A11AAF9CAE}" dt="2022-08-03T21:35:49.046" v="429" actId="207"/>
        <pc:sldMkLst>
          <pc:docMk/>
          <pc:sldMk cId="391259061" sldId="311"/>
        </pc:sldMkLst>
      </pc:sldChg>
      <pc:sldChg chg="addSp delSp modSp add mod ord">
        <pc:chgData name="Alon Pinheiro" userId="4501e3c9-5ef7-40cc-a0c2-9ea35ef4d3fb" providerId="ADAL" clId="{7C321E6E-AEA1-4956-8D20-D1A11AAF9CAE}" dt="2022-08-03T21:35:25.297" v="428" actId="108"/>
        <pc:sldMkLst>
          <pc:docMk/>
          <pc:sldMk cId="722024166" sldId="312"/>
        </pc:sldMkLst>
      </pc:sldChg>
    </pc:docChg>
  </pc:docChgLst>
  <pc:docChgLst>
    <pc:chgData name="Alon Pinheiro" userId="4501e3c9-5ef7-40cc-a0c2-9ea35ef4d3fb" providerId="ADAL" clId="{80CCD133-3410-4B1B-B0BB-67D2D7E4D9C6}"/>
    <pc:docChg chg="undo custSel modSld">
      <pc:chgData name="Alon Pinheiro" userId="4501e3c9-5ef7-40cc-a0c2-9ea35ef4d3fb" providerId="ADAL" clId="{80CCD133-3410-4B1B-B0BB-67D2D7E4D9C6}" dt="2022-03-15T16:07:06.051" v="1" actId="478"/>
      <pc:docMkLst>
        <pc:docMk/>
      </pc:docMkLst>
      <pc:sldChg chg="addSp delSp mod">
        <pc:chgData name="Alon Pinheiro" userId="4501e3c9-5ef7-40cc-a0c2-9ea35ef4d3fb" providerId="ADAL" clId="{80CCD133-3410-4B1B-B0BB-67D2D7E4D9C6}" dt="2022-03-15T16:07:06.051" v="1" actId="478"/>
        <pc:sldMkLst>
          <pc:docMk/>
          <pc:sldMk cId="563516691" sldId="3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999017-FBFC-4239-B8D2-FB352F1B889A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CD34BF-4F8C-4A6A-B897-7C5BB37BF6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1509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0003" y="2356703"/>
            <a:ext cx="19200019" cy="5013407"/>
          </a:xfrm>
        </p:spPr>
        <p:txBody>
          <a:bodyPr anchor="b"/>
          <a:lstStyle>
            <a:lvl1pPr algn="ctr"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00003" y="7563446"/>
            <a:ext cx="19200019" cy="3476717"/>
          </a:xfrm>
        </p:spPr>
        <p:txBody>
          <a:bodyPr/>
          <a:lstStyle>
            <a:lvl1pPr marL="0" indent="0" algn="ctr">
              <a:buNone/>
              <a:defRPr sz="5039"/>
            </a:lvl1pPr>
            <a:lvl2pPr marL="959983" indent="0" algn="ctr">
              <a:buNone/>
              <a:defRPr sz="4199"/>
            </a:lvl2pPr>
            <a:lvl3pPr marL="1919966" indent="0" algn="ctr">
              <a:buNone/>
              <a:defRPr sz="3779"/>
            </a:lvl3pPr>
            <a:lvl4pPr marL="2879949" indent="0" algn="ctr">
              <a:buNone/>
              <a:defRPr sz="3360"/>
            </a:lvl4pPr>
            <a:lvl5pPr marL="3839931" indent="0" algn="ctr">
              <a:buNone/>
              <a:defRPr sz="3360"/>
            </a:lvl5pPr>
            <a:lvl6pPr marL="4799914" indent="0" algn="ctr">
              <a:buNone/>
              <a:defRPr sz="3360"/>
            </a:lvl6pPr>
            <a:lvl7pPr marL="5759897" indent="0" algn="ctr">
              <a:buNone/>
              <a:defRPr sz="3360"/>
            </a:lvl7pPr>
            <a:lvl8pPr marL="6719880" indent="0" algn="ctr">
              <a:buNone/>
              <a:defRPr sz="3360"/>
            </a:lvl8pPr>
            <a:lvl9pPr marL="7679863" indent="0" algn="ctr">
              <a:buNone/>
              <a:defRPr sz="336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5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695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320018" y="766678"/>
            <a:ext cx="5520005" cy="122035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60002" y="766678"/>
            <a:ext cx="16240016" cy="122035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4635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79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6668" y="3590055"/>
            <a:ext cx="22080022" cy="5990088"/>
          </a:xfrm>
        </p:spPr>
        <p:txBody>
          <a:bodyPr anchor="b"/>
          <a:lstStyle>
            <a:lvl1pPr>
              <a:defRPr sz="1259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46668" y="9636811"/>
            <a:ext cx="22080022" cy="3150046"/>
          </a:xfrm>
        </p:spPr>
        <p:txBody>
          <a:bodyPr/>
          <a:lstStyle>
            <a:lvl1pPr marL="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1pPr>
            <a:lvl2pPr marL="959983" indent="0">
              <a:buNone/>
              <a:defRPr sz="4199">
                <a:solidFill>
                  <a:schemeClr val="tx1">
                    <a:tint val="75000"/>
                  </a:schemeClr>
                </a:solidFill>
              </a:defRPr>
            </a:lvl2pPr>
            <a:lvl3pPr marL="1919966" indent="0">
              <a:buNone/>
              <a:defRPr sz="3779">
                <a:solidFill>
                  <a:schemeClr val="tx1">
                    <a:tint val="75000"/>
                  </a:schemeClr>
                </a:solidFill>
              </a:defRPr>
            </a:lvl3pPr>
            <a:lvl4pPr marL="2879949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3993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7999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59897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1988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7986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873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000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60012" y="3833390"/>
            <a:ext cx="10880011" cy="91368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477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6" y="766679"/>
            <a:ext cx="22080022" cy="278337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3337" y="3530053"/>
            <a:ext cx="10830010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3337" y="5260078"/>
            <a:ext cx="10830010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960013" y="3530053"/>
            <a:ext cx="10883345" cy="1730025"/>
          </a:xfrm>
        </p:spPr>
        <p:txBody>
          <a:bodyPr anchor="b"/>
          <a:lstStyle>
            <a:lvl1pPr marL="0" indent="0">
              <a:buNone/>
              <a:defRPr sz="5039" b="1"/>
            </a:lvl1pPr>
            <a:lvl2pPr marL="959983" indent="0">
              <a:buNone/>
              <a:defRPr sz="4199" b="1"/>
            </a:lvl2pPr>
            <a:lvl3pPr marL="1919966" indent="0">
              <a:buNone/>
              <a:defRPr sz="3779" b="1"/>
            </a:lvl3pPr>
            <a:lvl4pPr marL="2879949" indent="0">
              <a:buNone/>
              <a:defRPr sz="3360" b="1"/>
            </a:lvl4pPr>
            <a:lvl5pPr marL="3839931" indent="0">
              <a:buNone/>
              <a:defRPr sz="3360" b="1"/>
            </a:lvl5pPr>
            <a:lvl6pPr marL="4799914" indent="0">
              <a:buNone/>
              <a:defRPr sz="3360" b="1"/>
            </a:lvl6pPr>
            <a:lvl7pPr marL="5759897" indent="0">
              <a:buNone/>
              <a:defRPr sz="3360" b="1"/>
            </a:lvl7pPr>
            <a:lvl8pPr marL="6719880" indent="0">
              <a:buNone/>
              <a:defRPr sz="3360" b="1"/>
            </a:lvl8pPr>
            <a:lvl9pPr marL="7679863" indent="0">
              <a:buNone/>
              <a:defRPr sz="336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960013" y="5260078"/>
            <a:ext cx="10883345" cy="77367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27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7768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6826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3345" y="2073365"/>
            <a:ext cx="12960013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39"/>
            </a:lvl3pPr>
            <a:lvl4pPr>
              <a:defRPr sz="4199"/>
            </a:lvl4pPr>
            <a:lvl5pPr>
              <a:defRPr sz="4199"/>
            </a:lvl5pPr>
            <a:lvl6pPr>
              <a:defRPr sz="4199"/>
            </a:lvl6pPr>
            <a:lvl7pPr>
              <a:defRPr sz="4199"/>
            </a:lvl7pPr>
            <a:lvl8pPr>
              <a:defRPr sz="4199"/>
            </a:lvl8pPr>
            <a:lvl9pPr>
              <a:defRPr sz="419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4922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337" y="960014"/>
            <a:ext cx="8256674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883345" y="2073365"/>
            <a:ext cx="12960013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59983" indent="0">
              <a:buNone/>
              <a:defRPr sz="5879"/>
            </a:lvl2pPr>
            <a:lvl3pPr marL="1919966" indent="0">
              <a:buNone/>
              <a:defRPr sz="5039"/>
            </a:lvl3pPr>
            <a:lvl4pPr marL="2879949" indent="0">
              <a:buNone/>
              <a:defRPr sz="4199"/>
            </a:lvl4pPr>
            <a:lvl5pPr marL="3839931" indent="0">
              <a:buNone/>
              <a:defRPr sz="4199"/>
            </a:lvl5pPr>
            <a:lvl6pPr marL="4799914" indent="0">
              <a:buNone/>
              <a:defRPr sz="4199"/>
            </a:lvl6pPr>
            <a:lvl7pPr marL="5759897" indent="0">
              <a:buNone/>
              <a:defRPr sz="4199"/>
            </a:lvl7pPr>
            <a:lvl8pPr marL="6719880" indent="0">
              <a:buNone/>
              <a:defRPr sz="4199"/>
            </a:lvl8pPr>
            <a:lvl9pPr marL="7679863" indent="0">
              <a:buNone/>
              <a:defRPr sz="419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63337" y="4320064"/>
            <a:ext cx="8256674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59983" indent="0">
              <a:buNone/>
              <a:defRPr sz="2940"/>
            </a:lvl2pPr>
            <a:lvl3pPr marL="1919966" indent="0">
              <a:buNone/>
              <a:defRPr sz="2520"/>
            </a:lvl3pPr>
            <a:lvl4pPr marL="2879949" indent="0">
              <a:buNone/>
              <a:defRPr sz="2100"/>
            </a:lvl4pPr>
            <a:lvl5pPr marL="3839931" indent="0">
              <a:buNone/>
              <a:defRPr sz="2100"/>
            </a:lvl5pPr>
            <a:lvl6pPr marL="4799914" indent="0">
              <a:buNone/>
              <a:defRPr sz="2100"/>
            </a:lvl6pPr>
            <a:lvl7pPr marL="5759897" indent="0">
              <a:buNone/>
              <a:defRPr sz="2100"/>
            </a:lvl7pPr>
            <a:lvl8pPr marL="6719880" indent="0">
              <a:buNone/>
              <a:defRPr sz="2100"/>
            </a:lvl8pPr>
            <a:lvl9pPr marL="7679863" indent="0">
              <a:buNone/>
              <a:defRPr sz="21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329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60002" y="766679"/>
            <a:ext cx="22080022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60002" y="3833390"/>
            <a:ext cx="22080022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60002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2B505-841C-4C89-B392-8F545B9B6E7F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480009" y="13346865"/>
            <a:ext cx="864000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080017" y="13346865"/>
            <a:ext cx="5760006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5CD209-0F25-469A-8C2D-02EDE24F823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991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919966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9991" indent="-479991" algn="l" defTabSz="1919966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7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39" kern="1200">
          <a:solidFill>
            <a:schemeClr val="tx1"/>
          </a:solidFill>
          <a:latin typeface="+mn-lt"/>
          <a:ea typeface="+mn-ea"/>
          <a:cs typeface="+mn-cs"/>
        </a:defRPr>
      </a:lvl2pPr>
      <a:lvl3pPr marL="2399957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199" kern="1200">
          <a:solidFill>
            <a:schemeClr val="tx1"/>
          </a:solidFill>
          <a:latin typeface="+mn-lt"/>
          <a:ea typeface="+mn-ea"/>
          <a:cs typeface="+mn-cs"/>
        </a:defRPr>
      </a:lvl3pPr>
      <a:lvl4pPr marL="3359940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4319923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5279906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6239888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7199871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8159854" indent="-479991" algn="l" defTabSz="1919966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1pPr>
      <a:lvl2pPr marL="95998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2pPr>
      <a:lvl3pPr marL="1919966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3pPr>
      <a:lvl4pPr marL="2879949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4pPr>
      <a:lvl5pPr marL="3839931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5pPr>
      <a:lvl6pPr marL="4799914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6pPr>
      <a:lvl7pPr marL="5759897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7pPr>
      <a:lvl8pPr marL="6719880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8pPr>
      <a:lvl9pPr marL="7679863" algn="l" defTabSz="1919966" rtl="0" eaLnBrk="1" latinLnBrk="0" hangingPunct="1">
        <a:defRPr sz="37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36046-FB14-1D02-E2B6-A0EE2E7A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6F21CEA2-73D9-9CCA-CB23-03CEFD9B6C9D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4D52DC7-2FC2-F48B-250D-4406A8DF68C2}"/>
              </a:ext>
            </a:extLst>
          </p:cNvPr>
          <p:cNvSpPr/>
          <p:nvPr/>
        </p:nvSpPr>
        <p:spPr>
          <a:xfrm>
            <a:off x="324465" y="1120877"/>
            <a:ext cx="25013264" cy="13010418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65" dirty="0"/>
              <a:t>t</a:t>
            </a:r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C0EC880F-E0D4-C6AD-2CDC-B8CAEB47C430}"/>
              </a:ext>
            </a:extLst>
          </p:cNvPr>
          <p:cNvSpPr/>
          <p:nvPr/>
        </p:nvSpPr>
        <p:spPr>
          <a:xfrm rot="16200000">
            <a:off x="-5526625" y="6960086"/>
            <a:ext cx="13010418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21BF3237-00B7-647F-6F91-67830AA9E2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59601DBE-2DE3-83E8-ACAE-6CB4C97B46F8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E9F38910-E1D3-3FAF-18AC-2CF9F962B2B6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D7F89D7-74F1-9A1B-CE45-78C18542F3F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E124E9E-1363-3FFA-E332-023DB04BA956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AA2441BA-F5DA-9E8C-80D3-9D8D1732A786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124" name="Retângulo: Cantos Arredondados 123">
            <a:extLst>
              <a:ext uri="{FF2B5EF4-FFF2-40B4-BE49-F238E27FC236}">
                <a16:creationId xmlns:a16="http://schemas.microsoft.com/office/drawing/2014/main" id="{DE09EE1D-40C5-6560-6A40-D744D06E4DD6}"/>
              </a:ext>
            </a:extLst>
          </p:cNvPr>
          <p:cNvSpPr/>
          <p:nvPr/>
        </p:nvSpPr>
        <p:spPr>
          <a:xfrm>
            <a:off x="1957167" y="1327486"/>
            <a:ext cx="20829154" cy="584775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DASHBOARD DP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EAB629-1FEF-96DB-F4FB-8C7DD2B47AD0}"/>
              </a:ext>
            </a:extLst>
          </p:cNvPr>
          <p:cNvGrpSpPr/>
          <p:nvPr/>
        </p:nvGrpSpPr>
        <p:grpSpPr>
          <a:xfrm>
            <a:off x="334808" y="1414013"/>
            <a:ext cx="1295447" cy="1277541"/>
            <a:chOff x="374004" y="1414013"/>
            <a:chExt cx="1295447" cy="1277541"/>
          </a:xfrm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79E628B3-1C86-5318-84A9-9A8053ADE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988" y="1414013"/>
              <a:ext cx="1139266" cy="958106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D5D19823-648B-BF74-AC1B-714F59C7C199}"/>
                </a:ext>
              </a:extLst>
            </p:cNvPr>
            <p:cNvSpPr txBox="1"/>
            <p:nvPr/>
          </p:nvSpPr>
          <p:spPr>
            <a:xfrm>
              <a:off x="374004" y="2414555"/>
              <a:ext cx="1295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27FC3D9-92F4-852E-BA90-C61C0DE1DFA3}"/>
              </a:ext>
            </a:extLst>
          </p:cNvPr>
          <p:cNvGrpSpPr/>
          <p:nvPr/>
        </p:nvGrpSpPr>
        <p:grpSpPr>
          <a:xfrm>
            <a:off x="234067" y="2934976"/>
            <a:ext cx="1496928" cy="1510731"/>
            <a:chOff x="223837" y="2766523"/>
            <a:chExt cx="1496928" cy="1510731"/>
          </a:xfrm>
        </p:grpSpPr>
        <p:pic>
          <p:nvPicPr>
            <p:cNvPr id="7" name="Imagem 6" descr="Forma&#10;&#10;O conteúdo gerado por IA pode estar incorreto.">
              <a:extLst>
                <a:ext uri="{FF2B5EF4-FFF2-40B4-BE49-F238E27FC236}">
                  <a16:creationId xmlns:a16="http://schemas.microsoft.com/office/drawing/2014/main" id="{0C328D27-94E4-A75B-1C8F-9719899C08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45D49CEA-CE9B-3945-76BE-5EAC1B52CA31}"/>
                </a:ext>
              </a:extLst>
            </p:cNvPr>
            <p:cNvSpPr txBox="1"/>
            <p:nvPr/>
          </p:nvSpPr>
          <p:spPr>
            <a:xfrm>
              <a:off x="223837" y="3815589"/>
              <a:ext cx="149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PESSOAL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8F8741F-9E5D-B878-448C-F4ACFE77B4C1}"/>
              </a:ext>
            </a:extLst>
          </p:cNvPr>
          <p:cNvGrpSpPr/>
          <p:nvPr/>
        </p:nvGrpSpPr>
        <p:grpSpPr>
          <a:xfrm>
            <a:off x="1957167" y="2136249"/>
            <a:ext cx="3214371" cy="1027411"/>
            <a:chOff x="2474842" y="4385396"/>
            <a:chExt cx="9711892" cy="1027411"/>
          </a:xfrm>
        </p:grpSpPr>
        <p:sp>
          <p:nvSpPr>
            <p:cNvPr id="153" name="Retângulo: Cantos Arredondados 152">
              <a:extLst>
                <a:ext uri="{FF2B5EF4-FFF2-40B4-BE49-F238E27FC236}">
                  <a16:creationId xmlns:a16="http://schemas.microsoft.com/office/drawing/2014/main" id="{A11F4EB7-BF56-086A-7D7F-E179293BE2EF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2" name="CaixaDeTexto 1">
              <a:extLst>
                <a:ext uri="{FF2B5EF4-FFF2-40B4-BE49-F238E27FC236}">
                  <a16:creationId xmlns:a16="http://schemas.microsoft.com/office/drawing/2014/main" id="{8EEB12B9-8229-8289-6D3A-C6DE546C125A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DIRETORIAS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7B1538B1-50FF-EAAD-2D17-0D86E99EA9C0}"/>
              </a:ext>
            </a:extLst>
          </p:cNvPr>
          <p:cNvGrpSpPr/>
          <p:nvPr/>
        </p:nvGrpSpPr>
        <p:grpSpPr>
          <a:xfrm>
            <a:off x="6182998" y="2136249"/>
            <a:ext cx="2369394" cy="1027411"/>
            <a:chOff x="2474842" y="4385396"/>
            <a:chExt cx="9711892" cy="1027411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BB678C4B-4579-08B9-B056-3A20D95E3F21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F4F2A23D-C19F-8754-A38A-6A4B0CF75484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TIME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825C3CD7-9995-1AAD-1D3A-C3FDFBBC3660}"/>
              </a:ext>
            </a:extLst>
          </p:cNvPr>
          <p:cNvGrpSpPr/>
          <p:nvPr/>
        </p:nvGrpSpPr>
        <p:grpSpPr>
          <a:xfrm>
            <a:off x="9555288" y="2136249"/>
            <a:ext cx="13231034" cy="1027411"/>
            <a:chOff x="2474842" y="4385396"/>
            <a:chExt cx="9711892" cy="1027411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92C6325-40D3-2FFB-EDF5-D5F5B2992160}"/>
                </a:ext>
              </a:extLst>
            </p:cNvPr>
            <p:cNvSpPr/>
            <p:nvPr/>
          </p:nvSpPr>
          <p:spPr>
            <a:xfrm>
              <a:off x="2474842" y="4385396"/>
              <a:ext cx="9711892" cy="1027411"/>
            </a:xfrm>
            <a:prstGeom prst="roundRect">
              <a:avLst>
                <a:gd name="adj" fmla="val 16306"/>
              </a:avLst>
            </a:prstGeom>
            <a:solidFill>
              <a:srgbClr val="D9D9D9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>
                <a:solidFill>
                  <a:schemeClr val="bg1"/>
                </a:solidFill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2F28E0B2-11A6-56F5-8679-B0603D822AB4}"/>
                </a:ext>
              </a:extLst>
            </p:cNvPr>
            <p:cNvSpPr txBox="1"/>
            <p:nvPr/>
          </p:nvSpPr>
          <p:spPr>
            <a:xfrm>
              <a:off x="2474842" y="4606714"/>
              <a:ext cx="971189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3000">
                  <a:latin typeface="Montserrat SemiBold" panose="00000700000000000000" pitchFamily="2" charset="0"/>
                  <a:cs typeface="Segoe UI" panose="020B0502040204020203" pitchFamily="34" charset="0"/>
                </a:defRPr>
              </a:lvl1pPr>
            </a:lstStyle>
            <a:p>
              <a:r>
                <a:rPr lang="pt-BR" dirty="0"/>
                <a:t>DEPARTAMENTO - SETOR</a:t>
              </a:r>
            </a:p>
          </p:txBody>
        </p:sp>
      </p:grpSp>
      <p:sp>
        <p:nvSpPr>
          <p:cNvPr id="82" name="Retângulo: Cantos Arredondados 81">
            <a:extLst>
              <a:ext uri="{FF2B5EF4-FFF2-40B4-BE49-F238E27FC236}">
                <a16:creationId xmlns:a16="http://schemas.microsoft.com/office/drawing/2014/main" id="{6A8FC986-6D6A-80D4-06BB-4F87DE6EEFC3}"/>
              </a:ext>
            </a:extLst>
          </p:cNvPr>
          <p:cNvSpPr/>
          <p:nvPr/>
        </p:nvSpPr>
        <p:spPr>
          <a:xfrm>
            <a:off x="1957167" y="7802727"/>
            <a:ext cx="3205802" cy="1274743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5" name="Retângulo: Cantos Arredondados 84">
            <a:extLst>
              <a:ext uri="{FF2B5EF4-FFF2-40B4-BE49-F238E27FC236}">
                <a16:creationId xmlns:a16="http://schemas.microsoft.com/office/drawing/2014/main" id="{697430AE-B8CF-56B2-339B-AB4C20978DB4}"/>
              </a:ext>
            </a:extLst>
          </p:cNvPr>
          <p:cNvSpPr/>
          <p:nvPr/>
        </p:nvSpPr>
        <p:spPr>
          <a:xfrm>
            <a:off x="6189355" y="7835611"/>
            <a:ext cx="2356680" cy="127474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9" name="Retângulo: Cantos Arredondados 88">
            <a:extLst>
              <a:ext uri="{FF2B5EF4-FFF2-40B4-BE49-F238E27FC236}">
                <a16:creationId xmlns:a16="http://schemas.microsoft.com/office/drawing/2014/main" id="{0DF3DBC2-C59E-1F85-195E-B689CCF66914}"/>
              </a:ext>
            </a:extLst>
          </p:cNvPr>
          <p:cNvSpPr/>
          <p:nvPr/>
        </p:nvSpPr>
        <p:spPr>
          <a:xfrm>
            <a:off x="9555293" y="7816679"/>
            <a:ext cx="2694535" cy="124683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2" name="Retângulo: Cantos Arredondados 91">
            <a:extLst>
              <a:ext uri="{FF2B5EF4-FFF2-40B4-BE49-F238E27FC236}">
                <a16:creationId xmlns:a16="http://schemas.microsoft.com/office/drawing/2014/main" id="{612559C1-5B90-188C-13A1-FBE50BE197FF}"/>
              </a:ext>
            </a:extLst>
          </p:cNvPr>
          <p:cNvSpPr/>
          <p:nvPr/>
        </p:nvSpPr>
        <p:spPr>
          <a:xfrm>
            <a:off x="12439336" y="7816680"/>
            <a:ext cx="1834573" cy="124683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7" name="Retângulo: Cantos Arredondados 156">
            <a:extLst>
              <a:ext uri="{FF2B5EF4-FFF2-40B4-BE49-F238E27FC236}">
                <a16:creationId xmlns:a16="http://schemas.microsoft.com/office/drawing/2014/main" id="{8BC99E70-BC79-0FB2-C0E0-F44CB6022CF2}"/>
              </a:ext>
            </a:extLst>
          </p:cNvPr>
          <p:cNvSpPr/>
          <p:nvPr/>
        </p:nvSpPr>
        <p:spPr>
          <a:xfrm>
            <a:off x="1957167" y="3438598"/>
            <a:ext cx="3214370" cy="4065050"/>
          </a:xfrm>
          <a:prstGeom prst="roundRect">
            <a:avLst>
              <a:gd name="adj" fmla="val 1206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8" name="Retângulo: Cantos Arredondados 157">
            <a:extLst>
              <a:ext uri="{FF2B5EF4-FFF2-40B4-BE49-F238E27FC236}">
                <a16:creationId xmlns:a16="http://schemas.microsoft.com/office/drawing/2014/main" id="{524CACD0-EF3A-F790-E98A-04AD8E831494}"/>
              </a:ext>
            </a:extLst>
          </p:cNvPr>
          <p:cNvSpPr/>
          <p:nvPr/>
        </p:nvSpPr>
        <p:spPr>
          <a:xfrm>
            <a:off x="6182999" y="3475286"/>
            <a:ext cx="2369394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4" name="Retângulo: Cantos Arredondados 53">
            <a:extLst>
              <a:ext uri="{FF2B5EF4-FFF2-40B4-BE49-F238E27FC236}">
                <a16:creationId xmlns:a16="http://schemas.microsoft.com/office/drawing/2014/main" id="{8A563621-235C-E514-779E-C0EF13577EB6}"/>
              </a:ext>
            </a:extLst>
          </p:cNvPr>
          <p:cNvSpPr/>
          <p:nvPr/>
        </p:nvSpPr>
        <p:spPr>
          <a:xfrm>
            <a:off x="9555293" y="3442403"/>
            <a:ext cx="2694535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7" name="Retângulo: Cantos Arredondados 56">
            <a:extLst>
              <a:ext uri="{FF2B5EF4-FFF2-40B4-BE49-F238E27FC236}">
                <a16:creationId xmlns:a16="http://schemas.microsoft.com/office/drawing/2014/main" id="{58377AB8-F6BB-D72C-CD4D-1B57A1C11D8A}"/>
              </a:ext>
            </a:extLst>
          </p:cNvPr>
          <p:cNvSpPr/>
          <p:nvPr/>
        </p:nvSpPr>
        <p:spPr>
          <a:xfrm>
            <a:off x="12439874" y="3442403"/>
            <a:ext cx="1834919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2" name="Retângulo: Cantos Arredondados 61">
            <a:extLst>
              <a:ext uri="{FF2B5EF4-FFF2-40B4-BE49-F238E27FC236}">
                <a16:creationId xmlns:a16="http://schemas.microsoft.com/office/drawing/2014/main" id="{2B0F531D-92BE-6ED3-8282-623DEAA6E43A}"/>
              </a:ext>
            </a:extLst>
          </p:cNvPr>
          <p:cNvSpPr/>
          <p:nvPr/>
        </p:nvSpPr>
        <p:spPr>
          <a:xfrm>
            <a:off x="9572657" y="4872078"/>
            <a:ext cx="2694535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5" name="Retângulo: Cantos Arredondados 64">
            <a:extLst>
              <a:ext uri="{FF2B5EF4-FFF2-40B4-BE49-F238E27FC236}">
                <a16:creationId xmlns:a16="http://schemas.microsoft.com/office/drawing/2014/main" id="{BD236040-C13D-1122-7E18-797C46ED32D8}"/>
              </a:ext>
            </a:extLst>
          </p:cNvPr>
          <p:cNvSpPr/>
          <p:nvPr/>
        </p:nvSpPr>
        <p:spPr>
          <a:xfrm>
            <a:off x="14556371" y="4872078"/>
            <a:ext cx="2742433" cy="1226035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71" name="Retângulo: Cantos Arredondados 70">
            <a:extLst>
              <a:ext uri="{FF2B5EF4-FFF2-40B4-BE49-F238E27FC236}">
                <a16:creationId xmlns:a16="http://schemas.microsoft.com/office/drawing/2014/main" id="{85774930-A20F-FD33-E347-8899C8D11D2C}"/>
              </a:ext>
            </a:extLst>
          </p:cNvPr>
          <p:cNvSpPr/>
          <p:nvPr/>
        </p:nvSpPr>
        <p:spPr>
          <a:xfrm>
            <a:off x="12457238" y="4872078"/>
            <a:ext cx="1834572" cy="1259274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74" name="Retângulo: Cantos Arredondados 73">
            <a:extLst>
              <a:ext uri="{FF2B5EF4-FFF2-40B4-BE49-F238E27FC236}">
                <a16:creationId xmlns:a16="http://schemas.microsoft.com/office/drawing/2014/main" id="{31F571F7-9540-27AE-55FA-C16402F31C64}"/>
              </a:ext>
            </a:extLst>
          </p:cNvPr>
          <p:cNvSpPr/>
          <p:nvPr/>
        </p:nvSpPr>
        <p:spPr>
          <a:xfrm>
            <a:off x="9572657" y="6301754"/>
            <a:ext cx="2694536" cy="1189220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8" name="Retângulo: Cantos Arredondados 117">
            <a:extLst>
              <a:ext uri="{FF2B5EF4-FFF2-40B4-BE49-F238E27FC236}">
                <a16:creationId xmlns:a16="http://schemas.microsoft.com/office/drawing/2014/main" id="{9737D41C-2FEB-40F2-4E38-70FCE7068E5F}"/>
              </a:ext>
            </a:extLst>
          </p:cNvPr>
          <p:cNvSpPr/>
          <p:nvPr/>
        </p:nvSpPr>
        <p:spPr>
          <a:xfrm>
            <a:off x="6182999" y="4904961"/>
            <a:ext cx="2369394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1" name="Retângulo: Cantos Arredondados 120">
            <a:extLst>
              <a:ext uri="{FF2B5EF4-FFF2-40B4-BE49-F238E27FC236}">
                <a16:creationId xmlns:a16="http://schemas.microsoft.com/office/drawing/2014/main" id="{814884C3-9863-AB81-29FB-B93E3F6BC312}"/>
              </a:ext>
            </a:extLst>
          </p:cNvPr>
          <p:cNvSpPr/>
          <p:nvPr/>
        </p:nvSpPr>
        <p:spPr>
          <a:xfrm>
            <a:off x="6182998" y="6334637"/>
            <a:ext cx="2369393" cy="119315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02A7D68-039B-12EE-54AB-F9705F17A6BB}"/>
              </a:ext>
            </a:extLst>
          </p:cNvPr>
          <p:cNvSpPr/>
          <p:nvPr/>
        </p:nvSpPr>
        <p:spPr>
          <a:xfrm>
            <a:off x="1957167" y="9385290"/>
            <a:ext cx="3205802" cy="277641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53E40706-FFF2-B2A3-8E78-8CC3C1FD9ACC}"/>
              </a:ext>
            </a:extLst>
          </p:cNvPr>
          <p:cNvSpPr/>
          <p:nvPr/>
        </p:nvSpPr>
        <p:spPr>
          <a:xfrm>
            <a:off x="6177324" y="9419497"/>
            <a:ext cx="2380743" cy="131427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68F08910-AAD6-D2CA-3CCD-0314949BC47B}"/>
              </a:ext>
            </a:extLst>
          </p:cNvPr>
          <p:cNvSpPr/>
          <p:nvPr/>
        </p:nvSpPr>
        <p:spPr>
          <a:xfrm>
            <a:off x="6182998" y="10951209"/>
            <a:ext cx="2369395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5" name="Retângulo: Cantos Arredondados 124">
            <a:extLst>
              <a:ext uri="{FF2B5EF4-FFF2-40B4-BE49-F238E27FC236}">
                <a16:creationId xmlns:a16="http://schemas.microsoft.com/office/drawing/2014/main" id="{93373488-6332-0ABE-FEBE-4F5FCF64B00B}"/>
              </a:ext>
            </a:extLst>
          </p:cNvPr>
          <p:cNvSpPr/>
          <p:nvPr/>
        </p:nvSpPr>
        <p:spPr>
          <a:xfrm>
            <a:off x="9555293" y="9385290"/>
            <a:ext cx="2694535" cy="1314272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28" name="Retângulo: Cantos Arredondados 127">
            <a:extLst>
              <a:ext uri="{FF2B5EF4-FFF2-40B4-BE49-F238E27FC236}">
                <a16:creationId xmlns:a16="http://schemas.microsoft.com/office/drawing/2014/main" id="{CA01915F-3237-0349-C3E3-C90C7B83F23D}"/>
              </a:ext>
            </a:extLst>
          </p:cNvPr>
          <p:cNvSpPr/>
          <p:nvPr/>
        </p:nvSpPr>
        <p:spPr>
          <a:xfrm>
            <a:off x="9555287" y="10918326"/>
            <a:ext cx="2694535" cy="1303396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6" name="Retângulo: Cantos Arredondados 95">
            <a:extLst>
              <a:ext uri="{FF2B5EF4-FFF2-40B4-BE49-F238E27FC236}">
                <a16:creationId xmlns:a16="http://schemas.microsoft.com/office/drawing/2014/main" id="{CF2C6ED4-B22E-D2DE-DB9F-D1DDB78EE00C}"/>
              </a:ext>
            </a:extLst>
          </p:cNvPr>
          <p:cNvSpPr/>
          <p:nvPr/>
        </p:nvSpPr>
        <p:spPr>
          <a:xfrm>
            <a:off x="1957167" y="12529544"/>
            <a:ext cx="3205802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3" name="Retângulo: Cantos Arredondados 102">
            <a:extLst>
              <a:ext uri="{FF2B5EF4-FFF2-40B4-BE49-F238E27FC236}">
                <a16:creationId xmlns:a16="http://schemas.microsoft.com/office/drawing/2014/main" id="{6E79562D-833A-7A4B-609E-39D35B20967A}"/>
              </a:ext>
            </a:extLst>
          </p:cNvPr>
          <p:cNvSpPr/>
          <p:nvPr/>
        </p:nvSpPr>
        <p:spPr>
          <a:xfrm>
            <a:off x="9555292" y="12535293"/>
            <a:ext cx="2681689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6" name="Retângulo: Cantos Arredondados 105">
            <a:extLst>
              <a:ext uri="{FF2B5EF4-FFF2-40B4-BE49-F238E27FC236}">
                <a16:creationId xmlns:a16="http://schemas.microsoft.com/office/drawing/2014/main" id="{8FEB8220-2AF0-5A66-7C16-8626B0513F8F}"/>
              </a:ext>
            </a:extLst>
          </p:cNvPr>
          <p:cNvSpPr/>
          <p:nvPr/>
        </p:nvSpPr>
        <p:spPr>
          <a:xfrm>
            <a:off x="17546538" y="12535293"/>
            <a:ext cx="2742432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9" name="Retângulo: Cantos Arredondados 108">
            <a:extLst>
              <a:ext uri="{FF2B5EF4-FFF2-40B4-BE49-F238E27FC236}">
                <a16:creationId xmlns:a16="http://schemas.microsoft.com/office/drawing/2014/main" id="{26502253-01ED-C638-F533-908953EBF611}"/>
              </a:ext>
            </a:extLst>
          </p:cNvPr>
          <p:cNvSpPr/>
          <p:nvPr/>
        </p:nvSpPr>
        <p:spPr>
          <a:xfrm>
            <a:off x="20554067" y="12535293"/>
            <a:ext cx="221100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2" name="Retângulo: Cantos Arredondados 111">
            <a:extLst>
              <a:ext uri="{FF2B5EF4-FFF2-40B4-BE49-F238E27FC236}">
                <a16:creationId xmlns:a16="http://schemas.microsoft.com/office/drawing/2014/main" id="{36E1505D-D530-E6A3-6C8D-8C550BA31A23}"/>
              </a:ext>
            </a:extLst>
          </p:cNvPr>
          <p:cNvSpPr/>
          <p:nvPr/>
        </p:nvSpPr>
        <p:spPr>
          <a:xfrm>
            <a:off x="14539007" y="12554849"/>
            <a:ext cx="274243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15" name="Retângulo: Cantos Arredondados 114">
            <a:extLst>
              <a:ext uri="{FF2B5EF4-FFF2-40B4-BE49-F238E27FC236}">
                <a16:creationId xmlns:a16="http://schemas.microsoft.com/office/drawing/2014/main" id="{F79145F2-BC32-231F-51F6-5195D5CDA596}"/>
              </a:ext>
            </a:extLst>
          </p:cNvPr>
          <p:cNvSpPr/>
          <p:nvPr/>
        </p:nvSpPr>
        <p:spPr>
          <a:xfrm>
            <a:off x="12439338" y="12554850"/>
            <a:ext cx="1834572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31" name="Retângulo: Cantos Arredondados 130">
            <a:extLst>
              <a:ext uri="{FF2B5EF4-FFF2-40B4-BE49-F238E27FC236}">
                <a16:creationId xmlns:a16="http://schemas.microsoft.com/office/drawing/2014/main" id="{7EDDCDB1-6BEA-5DCF-660E-542BE9DE8E37}"/>
              </a:ext>
            </a:extLst>
          </p:cNvPr>
          <p:cNvSpPr/>
          <p:nvPr/>
        </p:nvSpPr>
        <p:spPr>
          <a:xfrm>
            <a:off x="6182998" y="12562427"/>
            <a:ext cx="2369395" cy="130339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45" name="Retângulo: Cantos Arredondados 144">
            <a:extLst>
              <a:ext uri="{FF2B5EF4-FFF2-40B4-BE49-F238E27FC236}">
                <a16:creationId xmlns:a16="http://schemas.microsoft.com/office/drawing/2014/main" id="{030091D0-DA27-3FF6-16DF-E6FE00D4E3F9}"/>
              </a:ext>
            </a:extLst>
          </p:cNvPr>
          <p:cNvSpPr/>
          <p:nvPr/>
        </p:nvSpPr>
        <p:spPr>
          <a:xfrm>
            <a:off x="8474276" y="144564"/>
            <a:ext cx="2196758" cy="84527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46" name="CaixaDeTexto 145">
            <a:extLst>
              <a:ext uri="{FF2B5EF4-FFF2-40B4-BE49-F238E27FC236}">
                <a16:creationId xmlns:a16="http://schemas.microsoft.com/office/drawing/2014/main" id="{3D13B7D9-24DD-C745-DFE3-43A136A39C69}"/>
              </a:ext>
            </a:extLst>
          </p:cNvPr>
          <p:cNvSpPr txBox="1"/>
          <p:nvPr/>
        </p:nvSpPr>
        <p:spPr>
          <a:xfrm>
            <a:off x="6990067" y="353322"/>
            <a:ext cx="1539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MÊS/ANO</a:t>
            </a:r>
          </a:p>
        </p:txBody>
      </p:sp>
      <p:sp>
        <p:nvSpPr>
          <p:cNvPr id="147" name="Retângulo: Cantos Arredondados 146">
            <a:extLst>
              <a:ext uri="{FF2B5EF4-FFF2-40B4-BE49-F238E27FC236}">
                <a16:creationId xmlns:a16="http://schemas.microsoft.com/office/drawing/2014/main" id="{594CFBBE-B81E-EA1F-DFF2-E30E26F2CBAA}"/>
              </a:ext>
            </a:extLst>
          </p:cNvPr>
          <p:cNvSpPr/>
          <p:nvPr/>
        </p:nvSpPr>
        <p:spPr>
          <a:xfrm>
            <a:off x="14207098" y="144565"/>
            <a:ext cx="2196758" cy="845276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48" name="CaixaDeTexto 147">
            <a:extLst>
              <a:ext uri="{FF2B5EF4-FFF2-40B4-BE49-F238E27FC236}">
                <a16:creationId xmlns:a16="http://schemas.microsoft.com/office/drawing/2014/main" id="{2DF2B039-D948-971D-1A83-FBEE1DAE5AAC}"/>
              </a:ext>
            </a:extLst>
          </p:cNvPr>
          <p:cNvSpPr txBox="1"/>
          <p:nvPr/>
        </p:nvSpPr>
        <p:spPr>
          <a:xfrm>
            <a:off x="11789814" y="213259"/>
            <a:ext cx="23968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TOTAL COLABORADORES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D76C620-61F6-6C84-E7BA-FBAC789F4E46}"/>
              </a:ext>
            </a:extLst>
          </p:cNvPr>
          <p:cNvGrpSpPr/>
          <p:nvPr/>
        </p:nvGrpSpPr>
        <p:grpSpPr>
          <a:xfrm>
            <a:off x="204099" y="6627948"/>
            <a:ext cx="1556865" cy="1543067"/>
            <a:chOff x="218004" y="4367039"/>
            <a:chExt cx="1556865" cy="1543067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71D005A-E660-9EFB-F7E0-1329B67ED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97" y="4367039"/>
              <a:ext cx="1138979" cy="1085276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2C32F3-8281-7F08-1050-8C1F3032F5C2}"/>
                </a:ext>
              </a:extLst>
            </p:cNvPr>
            <p:cNvSpPr txBox="1"/>
            <p:nvPr/>
          </p:nvSpPr>
          <p:spPr>
            <a:xfrm>
              <a:off x="218004" y="5448441"/>
              <a:ext cx="1556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DE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C6B0E2C3-D3CF-7FA0-CF0B-25D60F664170}"/>
              </a:ext>
            </a:extLst>
          </p:cNvPr>
          <p:cNvSpPr/>
          <p:nvPr/>
        </p:nvSpPr>
        <p:spPr>
          <a:xfrm>
            <a:off x="1957166" y="3462740"/>
            <a:ext cx="3214370" cy="564438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COMERCIAL</a:t>
            </a:r>
          </a:p>
        </p:txBody>
      </p: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C9C6E1AC-B92D-44FA-9036-6CE9CF93B856}"/>
              </a:ext>
            </a:extLst>
          </p:cNvPr>
          <p:cNvSpPr/>
          <p:nvPr/>
        </p:nvSpPr>
        <p:spPr>
          <a:xfrm>
            <a:off x="1965727" y="7801835"/>
            <a:ext cx="3214370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OPER. I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244A254B-6641-8ED4-7790-C9CF8FF20C36}"/>
              </a:ext>
            </a:extLst>
          </p:cNvPr>
          <p:cNvSpPr/>
          <p:nvPr/>
        </p:nvSpPr>
        <p:spPr>
          <a:xfrm>
            <a:off x="1965727" y="9375657"/>
            <a:ext cx="3214370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OPER. II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B42A10D6-9CBF-D30E-4911-E212BFA08903}"/>
              </a:ext>
            </a:extLst>
          </p:cNvPr>
          <p:cNvSpPr/>
          <p:nvPr/>
        </p:nvSpPr>
        <p:spPr>
          <a:xfrm>
            <a:off x="1965727" y="12537178"/>
            <a:ext cx="3197242" cy="4850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ADM-FIN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0C9AA3C0-E7C6-F7B8-F758-2F413C78B6F8}"/>
              </a:ext>
            </a:extLst>
          </p:cNvPr>
          <p:cNvSpPr/>
          <p:nvPr/>
        </p:nvSpPr>
        <p:spPr>
          <a:xfrm>
            <a:off x="6189354" y="3461399"/>
            <a:ext cx="2363035" cy="433352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LOJA</a:t>
            </a:r>
          </a:p>
        </p:txBody>
      </p:sp>
      <p:sp>
        <p:nvSpPr>
          <p:cNvPr id="36" name="Retângulo: Cantos Arredondados 35">
            <a:extLst>
              <a:ext uri="{FF2B5EF4-FFF2-40B4-BE49-F238E27FC236}">
                <a16:creationId xmlns:a16="http://schemas.microsoft.com/office/drawing/2014/main" id="{B664FA83-DC49-BCA4-18B2-9D231186BBD0}"/>
              </a:ext>
            </a:extLst>
          </p:cNvPr>
          <p:cNvSpPr/>
          <p:nvPr/>
        </p:nvSpPr>
        <p:spPr>
          <a:xfrm>
            <a:off x="6201240" y="4897534"/>
            <a:ext cx="2363035" cy="431554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VD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92DBBC3-588A-4880-6439-77834A6B1CA0}"/>
              </a:ext>
            </a:extLst>
          </p:cNvPr>
          <p:cNvSpPr/>
          <p:nvPr/>
        </p:nvSpPr>
        <p:spPr>
          <a:xfrm>
            <a:off x="6201238" y="6335075"/>
            <a:ext cx="2363035" cy="431554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ABE3A79-B469-6D23-A528-89C5C45E78CB}"/>
              </a:ext>
            </a:extLst>
          </p:cNvPr>
          <p:cNvSpPr/>
          <p:nvPr/>
        </p:nvSpPr>
        <p:spPr>
          <a:xfrm>
            <a:off x="6177324" y="7796710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2D0639D8-3224-CAF5-A69A-1A9AEBC45106}"/>
              </a:ext>
            </a:extLst>
          </p:cNvPr>
          <p:cNvSpPr/>
          <p:nvPr/>
        </p:nvSpPr>
        <p:spPr>
          <a:xfrm>
            <a:off x="6195032" y="10963899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CA236B23-4DB9-E74C-44C2-443E3C0C6655}"/>
              </a:ext>
            </a:extLst>
          </p:cNvPr>
          <p:cNvSpPr/>
          <p:nvPr/>
        </p:nvSpPr>
        <p:spPr>
          <a:xfrm>
            <a:off x="6189354" y="12558406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112C8A66-4906-6EC2-825F-6C98EEAD31B3}"/>
              </a:ext>
            </a:extLst>
          </p:cNvPr>
          <p:cNvSpPr/>
          <p:nvPr/>
        </p:nvSpPr>
        <p:spPr>
          <a:xfrm>
            <a:off x="9572421" y="7796709"/>
            <a:ext cx="266455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6F5EA05C-4077-7443-9E65-A83FB17D8F0E}"/>
              </a:ext>
            </a:extLst>
          </p:cNvPr>
          <p:cNvSpPr/>
          <p:nvPr/>
        </p:nvSpPr>
        <p:spPr>
          <a:xfrm>
            <a:off x="23030167" y="12525946"/>
            <a:ext cx="2211003" cy="1297648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0" name="Retângulo: Cantos Arredondados 49">
            <a:extLst>
              <a:ext uri="{FF2B5EF4-FFF2-40B4-BE49-F238E27FC236}">
                <a16:creationId xmlns:a16="http://schemas.microsoft.com/office/drawing/2014/main" id="{ABEA14CE-56D9-728A-47AF-0D3836326BAB}"/>
              </a:ext>
            </a:extLst>
          </p:cNvPr>
          <p:cNvSpPr/>
          <p:nvPr/>
        </p:nvSpPr>
        <p:spPr>
          <a:xfrm>
            <a:off x="23029340" y="12522544"/>
            <a:ext cx="221100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DP</a:t>
            </a:r>
          </a:p>
        </p:txBody>
      </p:sp>
      <p:sp>
        <p:nvSpPr>
          <p:cNvPr id="51" name="Retângulo: Cantos Arredondados 50">
            <a:extLst>
              <a:ext uri="{FF2B5EF4-FFF2-40B4-BE49-F238E27FC236}">
                <a16:creationId xmlns:a16="http://schemas.microsoft.com/office/drawing/2014/main" id="{5012F631-9F16-D8E7-5358-54EE2FCEA703}"/>
              </a:ext>
            </a:extLst>
          </p:cNvPr>
          <p:cNvSpPr/>
          <p:nvPr/>
        </p:nvSpPr>
        <p:spPr>
          <a:xfrm>
            <a:off x="12439338" y="12562427"/>
            <a:ext cx="1834572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</a:t>
            </a:r>
          </a:p>
        </p:txBody>
      </p:sp>
      <p:sp>
        <p:nvSpPr>
          <p:cNvPr id="76" name="Retângulo: Cantos Arredondados 75">
            <a:extLst>
              <a:ext uri="{FF2B5EF4-FFF2-40B4-BE49-F238E27FC236}">
                <a16:creationId xmlns:a16="http://schemas.microsoft.com/office/drawing/2014/main" id="{7E09BF91-D14D-1B4F-C9A6-C5F48A217E29}"/>
              </a:ext>
            </a:extLst>
          </p:cNvPr>
          <p:cNvSpPr/>
          <p:nvPr/>
        </p:nvSpPr>
        <p:spPr>
          <a:xfrm>
            <a:off x="6189354" y="9431907"/>
            <a:ext cx="236303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LOGÍSTICA</a:t>
            </a:r>
          </a:p>
        </p:txBody>
      </p:sp>
      <p:sp>
        <p:nvSpPr>
          <p:cNvPr id="77" name="Retângulo: Cantos Arredondados 76">
            <a:extLst>
              <a:ext uri="{FF2B5EF4-FFF2-40B4-BE49-F238E27FC236}">
                <a16:creationId xmlns:a16="http://schemas.microsoft.com/office/drawing/2014/main" id="{FBD8B676-74FA-27E0-87C6-A84BE0225C36}"/>
              </a:ext>
            </a:extLst>
          </p:cNvPr>
          <p:cNvSpPr/>
          <p:nvPr/>
        </p:nvSpPr>
        <p:spPr>
          <a:xfrm>
            <a:off x="9549615" y="9388771"/>
            <a:ext cx="2687361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LOGÍSTICA</a:t>
            </a:r>
          </a:p>
        </p:txBody>
      </p:sp>
      <p:sp>
        <p:nvSpPr>
          <p:cNvPr id="78" name="Retângulo: Cantos Arredondados 77">
            <a:extLst>
              <a:ext uri="{FF2B5EF4-FFF2-40B4-BE49-F238E27FC236}">
                <a16:creationId xmlns:a16="http://schemas.microsoft.com/office/drawing/2014/main" id="{7EC2135F-40D5-6053-EF67-8AF47AC22BE5}"/>
              </a:ext>
            </a:extLst>
          </p:cNvPr>
          <p:cNvSpPr/>
          <p:nvPr/>
        </p:nvSpPr>
        <p:spPr>
          <a:xfrm>
            <a:off x="12439336" y="7796709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RH</a:t>
            </a:r>
          </a:p>
        </p:txBody>
      </p:sp>
      <p:sp>
        <p:nvSpPr>
          <p:cNvPr id="79" name="Retângulo: Cantos Arredondados 78">
            <a:extLst>
              <a:ext uri="{FF2B5EF4-FFF2-40B4-BE49-F238E27FC236}">
                <a16:creationId xmlns:a16="http://schemas.microsoft.com/office/drawing/2014/main" id="{2D27978E-967A-A335-E425-7531B1FEC3E5}"/>
              </a:ext>
            </a:extLst>
          </p:cNvPr>
          <p:cNvSpPr/>
          <p:nvPr/>
        </p:nvSpPr>
        <p:spPr>
          <a:xfrm>
            <a:off x="12456010" y="4856150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ER</a:t>
            </a:r>
          </a:p>
        </p:txBody>
      </p:sp>
      <p:sp>
        <p:nvSpPr>
          <p:cNvPr id="80" name="Retângulo: Cantos Arredondados 79">
            <a:extLst>
              <a:ext uri="{FF2B5EF4-FFF2-40B4-BE49-F238E27FC236}">
                <a16:creationId xmlns:a16="http://schemas.microsoft.com/office/drawing/2014/main" id="{3815C683-6113-3947-531E-8C07FC6E0555}"/>
              </a:ext>
            </a:extLst>
          </p:cNvPr>
          <p:cNvSpPr/>
          <p:nvPr/>
        </p:nvSpPr>
        <p:spPr>
          <a:xfrm>
            <a:off x="9593978" y="4856149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ADM-VD</a:t>
            </a:r>
          </a:p>
        </p:txBody>
      </p:sp>
      <p:sp>
        <p:nvSpPr>
          <p:cNvPr id="87" name="Retângulo: Cantos Arredondados 86">
            <a:extLst>
              <a:ext uri="{FF2B5EF4-FFF2-40B4-BE49-F238E27FC236}">
                <a16:creationId xmlns:a16="http://schemas.microsoft.com/office/drawing/2014/main" id="{DC2BBBFC-98F9-0583-51FA-21FE05897800}"/>
              </a:ext>
            </a:extLst>
          </p:cNvPr>
          <p:cNvSpPr/>
          <p:nvPr/>
        </p:nvSpPr>
        <p:spPr>
          <a:xfrm>
            <a:off x="9551880" y="3417743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ADM-LOJA</a:t>
            </a:r>
          </a:p>
        </p:txBody>
      </p:sp>
      <p:sp>
        <p:nvSpPr>
          <p:cNvPr id="94" name="Retângulo: Cantos Arredondados 93">
            <a:extLst>
              <a:ext uri="{FF2B5EF4-FFF2-40B4-BE49-F238E27FC236}">
                <a16:creationId xmlns:a16="http://schemas.microsoft.com/office/drawing/2014/main" id="{F1D3704E-4051-14B7-D185-6CDCF337A690}"/>
              </a:ext>
            </a:extLst>
          </p:cNvPr>
          <p:cNvSpPr/>
          <p:nvPr/>
        </p:nvSpPr>
        <p:spPr>
          <a:xfrm>
            <a:off x="12456010" y="3442285"/>
            <a:ext cx="183702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LOJA</a:t>
            </a:r>
          </a:p>
        </p:txBody>
      </p:sp>
      <p:sp>
        <p:nvSpPr>
          <p:cNvPr id="98" name="Retângulo: Cantos Arredondados 97">
            <a:extLst>
              <a:ext uri="{FF2B5EF4-FFF2-40B4-BE49-F238E27FC236}">
                <a16:creationId xmlns:a16="http://schemas.microsoft.com/office/drawing/2014/main" id="{EF8C0819-113F-CCEF-D7C8-C06B3BEDD7A2}"/>
              </a:ext>
            </a:extLst>
          </p:cNvPr>
          <p:cNvSpPr/>
          <p:nvPr/>
        </p:nvSpPr>
        <p:spPr>
          <a:xfrm>
            <a:off x="14568253" y="4854480"/>
            <a:ext cx="274243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dirty="0">
                <a:solidFill>
                  <a:schemeClr val="tx1"/>
                </a:solidFill>
                <a:latin typeface="Montserrat SemiBold" panose="00000700000000000000" pitchFamily="2" charset="0"/>
              </a:rPr>
              <a:t>BACK-SUPER</a:t>
            </a:r>
          </a:p>
        </p:txBody>
      </p:sp>
      <p:sp>
        <p:nvSpPr>
          <p:cNvPr id="99" name="Retângulo: Cantos Arredondados 98">
            <a:extLst>
              <a:ext uri="{FF2B5EF4-FFF2-40B4-BE49-F238E27FC236}">
                <a16:creationId xmlns:a16="http://schemas.microsoft.com/office/drawing/2014/main" id="{6D0CEF72-158F-A959-3697-26F97BD80871}"/>
              </a:ext>
            </a:extLst>
          </p:cNvPr>
          <p:cNvSpPr/>
          <p:nvPr/>
        </p:nvSpPr>
        <p:spPr>
          <a:xfrm>
            <a:off x="9593977" y="6297845"/>
            <a:ext cx="2685097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COMERCIAL</a:t>
            </a:r>
          </a:p>
        </p:txBody>
      </p:sp>
      <p:sp>
        <p:nvSpPr>
          <p:cNvPr id="100" name="Retângulo: Cantos Arredondados 99">
            <a:extLst>
              <a:ext uri="{FF2B5EF4-FFF2-40B4-BE49-F238E27FC236}">
                <a16:creationId xmlns:a16="http://schemas.microsoft.com/office/drawing/2014/main" id="{0477BB06-BC4A-BAAC-8057-6ED507552C35}"/>
              </a:ext>
            </a:extLst>
          </p:cNvPr>
          <p:cNvSpPr/>
          <p:nvPr/>
        </p:nvSpPr>
        <p:spPr>
          <a:xfrm>
            <a:off x="9549613" y="10882867"/>
            <a:ext cx="2685096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MARKETING</a:t>
            </a:r>
          </a:p>
        </p:txBody>
      </p:sp>
      <p:sp>
        <p:nvSpPr>
          <p:cNvPr id="101" name="Retângulo: Cantos Arredondados 100">
            <a:extLst>
              <a:ext uri="{FF2B5EF4-FFF2-40B4-BE49-F238E27FC236}">
                <a16:creationId xmlns:a16="http://schemas.microsoft.com/office/drawing/2014/main" id="{80413147-497A-DF5D-4C9D-BF1DB169684F}"/>
              </a:ext>
            </a:extLst>
          </p:cNvPr>
          <p:cNvSpPr/>
          <p:nvPr/>
        </p:nvSpPr>
        <p:spPr>
          <a:xfrm>
            <a:off x="14538179" y="12529544"/>
            <a:ext cx="2742431" cy="521955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PROCESSOS</a:t>
            </a:r>
          </a:p>
        </p:txBody>
      </p:sp>
      <p:sp>
        <p:nvSpPr>
          <p:cNvPr id="133" name="Retângulo: Cantos Arredondados 132">
            <a:extLst>
              <a:ext uri="{FF2B5EF4-FFF2-40B4-BE49-F238E27FC236}">
                <a16:creationId xmlns:a16="http://schemas.microsoft.com/office/drawing/2014/main" id="{C3A79D1D-262F-97CC-9692-12AD54562D73}"/>
              </a:ext>
            </a:extLst>
          </p:cNvPr>
          <p:cNvSpPr/>
          <p:nvPr/>
        </p:nvSpPr>
        <p:spPr>
          <a:xfrm>
            <a:off x="9549613" y="12554849"/>
            <a:ext cx="2688195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900" dirty="0">
                <a:solidFill>
                  <a:schemeClr val="tx1"/>
                </a:solidFill>
                <a:latin typeface="Montserrat SemiBold" panose="00000700000000000000" pitchFamily="2" charset="0"/>
              </a:rPr>
              <a:t>FINANCEIRO</a:t>
            </a:r>
          </a:p>
        </p:txBody>
      </p:sp>
      <p:sp>
        <p:nvSpPr>
          <p:cNvPr id="134" name="Retângulo: Cantos Arredondados 133">
            <a:extLst>
              <a:ext uri="{FF2B5EF4-FFF2-40B4-BE49-F238E27FC236}">
                <a16:creationId xmlns:a16="http://schemas.microsoft.com/office/drawing/2014/main" id="{3A7313C3-2AE0-1862-CE17-12CA0360F9AB}"/>
              </a:ext>
            </a:extLst>
          </p:cNvPr>
          <p:cNvSpPr/>
          <p:nvPr/>
        </p:nvSpPr>
        <p:spPr>
          <a:xfrm>
            <a:off x="17546538" y="12500278"/>
            <a:ext cx="2742431" cy="5512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COMPRAS</a:t>
            </a:r>
          </a:p>
        </p:txBody>
      </p:sp>
      <p:sp>
        <p:nvSpPr>
          <p:cNvPr id="135" name="Retângulo: Cantos Arredondados 134">
            <a:extLst>
              <a:ext uri="{FF2B5EF4-FFF2-40B4-BE49-F238E27FC236}">
                <a16:creationId xmlns:a16="http://schemas.microsoft.com/office/drawing/2014/main" id="{791672F3-0D54-A73D-12A2-535FC69397C8}"/>
              </a:ext>
            </a:extLst>
          </p:cNvPr>
          <p:cNvSpPr/>
          <p:nvPr/>
        </p:nvSpPr>
        <p:spPr>
          <a:xfrm>
            <a:off x="20554067" y="12518727"/>
            <a:ext cx="2211003" cy="514321"/>
          </a:xfrm>
          <a:prstGeom prst="roundRect">
            <a:avLst>
              <a:gd name="adj" fmla="val 22677"/>
            </a:avLst>
          </a:prstGeom>
          <a:solidFill>
            <a:srgbClr val="D9D9D9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tx1"/>
                </a:solidFill>
                <a:latin typeface="Montserrat SemiBold" panose="00000700000000000000" pitchFamily="2" charset="0"/>
              </a:rPr>
              <a:t>TI</a:t>
            </a:r>
          </a:p>
        </p:txBody>
      </p: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18A85B43-FD6A-B273-FE16-2371A6B325B5}"/>
              </a:ext>
            </a:extLst>
          </p:cNvPr>
          <p:cNvGrpSpPr/>
          <p:nvPr/>
        </p:nvGrpSpPr>
        <p:grpSpPr>
          <a:xfrm>
            <a:off x="316530" y="8414437"/>
            <a:ext cx="1332002" cy="1342246"/>
            <a:chOff x="332645" y="4399375"/>
            <a:chExt cx="1332002" cy="1342246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64D43187-618E-1A11-8B3B-0ACD68520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75652" cy="1085276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A811CCE-992D-C5F0-6BFC-6F230FB0EC6A}"/>
                </a:ext>
              </a:extLst>
            </p:cNvPr>
            <p:cNvSpPr txBox="1"/>
            <p:nvPr/>
          </p:nvSpPr>
          <p:spPr>
            <a:xfrm>
              <a:off x="332645" y="5464622"/>
              <a:ext cx="133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TURNOVER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93855A0E-CC17-915F-AA77-7CCA7D6B1964}"/>
              </a:ext>
            </a:extLst>
          </p:cNvPr>
          <p:cNvGrpSpPr/>
          <p:nvPr/>
        </p:nvGrpSpPr>
        <p:grpSpPr>
          <a:xfrm>
            <a:off x="197942" y="4689129"/>
            <a:ext cx="1569179" cy="1695397"/>
            <a:chOff x="218004" y="4399375"/>
            <a:chExt cx="1569179" cy="1695397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D28E65A3-1FB1-24B9-D952-A06151D9C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69872" cy="1085276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E35422B9-9F37-149F-CD47-5DF69CAB4E48}"/>
                </a:ext>
              </a:extLst>
            </p:cNvPr>
            <p:cNvSpPr txBox="1"/>
            <p:nvPr/>
          </p:nvSpPr>
          <p:spPr>
            <a:xfrm>
              <a:off x="218004" y="5448441"/>
              <a:ext cx="156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COLABOR. POR CENTRO DE CUSTO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601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4CAC5-23F8-5D08-3602-52E17C9B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81BC25CF-532F-AAF0-D0F0-348BCA5C919B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CA9B1DD0-5E65-F17D-4A6E-A619CDDF718A}"/>
              </a:ext>
            </a:extLst>
          </p:cNvPr>
          <p:cNvSpPr/>
          <p:nvPr/>
        </p:nvSpPr>
        <p:spPr>
          <a:xfrm>
            <a:off x="324465" y="1120877"/>
            <a:ext cx="25013264" cy="13010418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65" dirty="0"/>
              <a:t>t</a:t>
            </a:r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4D106771-A4B8-A7A6-2B46-3BFB243126E2}"/>
              </a:ext>
            </a:extLst>
          </p:cNvPr>
          <p:cNvSpPr/>
          <p:nvPr/>
        </p:nvSpPr>
        <p:spPr>
          <a:xfrm rot="16200000">
            <a:off x="-5526625" y="6960086"/>
            <a:ext cx="13010418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B2B6C15-58B7-16D1-F3A3-8D26FD000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CD54AAB3-BD86-77E8-77D9-5A1636529581}"/>
              </a:ext>
            </a:extLst>
          </p:cNvPr>
          <p:cNvSpPr txBox="1"/>
          <p:nvPr/>
        </p:nvSpPr>
        <p:spPr>
          <a:xfrm>
            <a:off x="1587339" y="-24040"/>
            <a:ext cx="49131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PAGINA INICIAL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51F3B9FE-1935-8ED7-C8E0-1C937AA6C712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8802A01-11A7-D2AC-EEA0-B61178BE9578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5E0C74A7-70F5-9DCA-3D30-AC24940BCD4F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10EA913-08F2-9A0F-DC4E-6D4D99A64FDA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26EDDACE-511B-F2AB-8382-143A101855C0}"/>
              </a:ext>
            </a:extLst>
          </p:cNvPr>
          <p:cNvGrpSpPr/>
          <p:nvPr/>
        </p:nvGrpSpPr>
        <p:grpSpPr>
          <a:xfrm>
            <a:off x="334808" y="1414013"/>
            <a:ext cx="1295447" cy="1277541"/>
            <a:chOff x="374004" y="1414013"/>
            <a:chExt cx="1295447" cy="127754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67" name="Imagem 66">
              <a:extLst>
                <a:ext uri="{FF2B5EF4-FFF2-40B4-BE49-F238E27FC236}">
                  <a16:creationId xmlns:a16="http://schemas.microsoft.com/office/drawing/2014/main" id="{AE0AD500-A773-9863-A39A-F8DD5929BF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988" y="1414013"/>
              <a:ext cx="1139266" cy="958106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7CA4C5A7-C363-059F-2EFC-006184393F5B}"/>
                </a:ext>
              </a:extLst>
            </p:cNvPr>
            <p:cNvSpPr txBox="1"/>
            <p:nvPr/>
          </p:nvSpPr>
          <p:spPr>
            <a:xfrm>
              <a:off x="374004" y="2414555"/>
              <a:ext cx="1295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F3519D2-C16B-670E-BE22-2BE6C6DCBB2F}"/>
              </a:ext>
            </a:extLst>
          </p:cNvPr>
          <p:cNvGrpSpPr/>
          <p:nvPr/>
        </p:nvGrpSpPr>
        <p:grpSpPr>
          <a:xfrm>
            <a:off x="234067" y="2934976"/>
            <a:ext cx="1496928" cy="1510731"/>
            <a:chOff x="223837" y="2766523"/>
            <a:chExt cx="1496928" cy="1510731"/>
          </a:xfrm>
        </p:grpSpPr>
        <p:pic>
          <p:nvPicPr>
            <p:cNvPr id="7" name="Imagem 6" descr="Forma&#10;&#10;O conteúdo gerado por IA pode estar incorreto.">
              <a:extLst>
                <a:ext uri="{FF2B5EF4-FFF2-40B4-BE49-F238E27FC236}">
                  <a16:creationId xmlns:a16="http://schemas.microsoft.com/office/drawing/2014/main" id="{B1BF2F5B-28D3-5362-57CE-7BD1A8FD0F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399620C5-A718-555A-D51F-7AD85760319B}"/>
                </a:ext>
              </a:extLst>
            </p:cNvPr>
            <p:cNvSpPr txBox="1"/>
            <p:nvPr/>
          </p:nvSpPr>
          <p:spPr>
            <a:xfrm>
              <a:off x="223837" y="3815589"/>
              <a:ext cx="149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PESSOAL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4EFE20B-AC4A-9940-CD72-9113F9677245}"/>
              </a:ext>
            </a:extLst>
          </p:cNvPr>
          <p:cNvGrpSpPr/>
          <p:nvPr/>
        </p:nvGrpSpPr>
        <p:grpSpPr>
          <a:xfrm>
            <a:off x="204099" y="6627948"/>
            <a:ext cx="1556865" cy="1543067"/>
            <a:chOff x="218004" y="4367039"/>
            <a:chExt cx="1556865" cy="1543067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AFF1D842-2532-8043-59E6-BFE586925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97" y="4367039"/>
              <a:ext cx="1138979" cy="1085276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E503FEAF-B83E-5866-1937-D258AB2AC181}"/>
                </a:ext>
              </a:extLst>
            </p:cNvPr>
            <p:cNvSpPr txBox="1"/>
            <p:nvPr/>
          </p:nvSpPr>
          <p:spPr>
            <a:xfrm>
              <a:off x="218004" y="5448441"/>
              <a:ext cx="1556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DE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BEBD8847-FDF8-DE9F-6A29-52B0EB85DAAA}"/>
              </a:ext>
            </a:extLst>
          </p:cNvPr>
          <p:cNvGrpSpPr/>
          <p:nvPr/>
        </p:nvGrpSpPr>
        <p:grpSpPr>
          <a:xfrm>
            <a:off x="316530" y="8414437"/>
            <a:ext cx="1332002" cy="1342246"/>
            <a:chOff x="332645" y="4399375"/>
            <a:chExt cx="1332002" cy="1342246"/>
          </a:xfrm>
        </p:grpSpPr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1184CC42-AD32-8B6E-0112-B816D97FC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75652" cy="1085276"/>
            </a:xfrm>
            <a:prstGeom prst="rect">
              <a:avLst/>
            </a:prstGeom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7DC4609-9D68-5081-8BB8-110A93C83E4D}"/>
                </a:ext>
              </a:extLst>
            </p:cNvPr>
            <p:cNvSpPr txBox="1"/>
            <p:nvPr/>
          </p:nvSpPr>
          <p:spPr>
            <a:xfrm>
              <a:off x="332645" y="5464622"/>
              <a:ext cx="133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TURNOVER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2B6B7F2-0D9E-BBFF-5B2D-3CF77A00852C}"/>
              </a:ext>
            </a:extLst>
          </p:cNvPr>
          <p:cNvGrpSpPr/>
          <p:nvPr/>
        </p:nvGrpSpPr>
        <p:grpSpPr>
          <a:xfrm>
            <a:off x="197942" y="4689129"/>
            <a:ext cx="1569179" cy="1695397"/>
            <a:chOff x="218004" y="4399375"/>
            <a:chExt cx="1569179" cy="1695397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2CA9A272-FF46-F0A7-A773-995BABDDC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69872" cy="1085276"/>
            </a:xfrm>
            <a:prstGeom prst="rect">
              <a:avLst/>
            </a:prstGeom>
          </p:spPr>
        </p:pic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9151BF9F-8259-CFA2-39C0-2A4E65C2706A}"/>
                </a:ext>
              </a:extLst>
            </p:cNvPr>
            <p:cNvSpPr txBox="1"/>
            <p:nvPr/>
          </p:nvSpPr>
          <p:spPr>
            <a:xfrm>
              <a:off x="218004" y="5448441"/>
              <a:ext cx="156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COLABOR. POR CENTRO DE CUSTO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23" name="Retângulo: Cantos Arredondados 22">
            <a:extLst>
              <a:ext uri="{FF2B5EF4-FFF2-40B4-BE49-F238E27FC236}">
                <a16:creationId xmlns:a16="http://schemas.microsoft.com/office/drawing/2014/main" id="{1AB8B5D2-DF2D-40EB-0B64-C197C443119A}"/>
              </a:ext>
            </a:extLst>
          </p:cNvPr>
          <p:cNvSpPr/>
          <p:nvPr/>
        </p:nvSpPr>
        <p:spPr>
          <a:xfrm>
            <a:off x="3946753" y="1626234"/>
            <a:ext cx="17706518" cy="1027411"/>
          </a:xfrm>
          <a:prstGeom prst="roundRect">
            <a:avLst>
              <a:gd name="adj" fmla="val 16677"/>
            </a:avLst>
          </a:prstGeom>
          <a:solidFill>
            <a:srgbClr val="C5E0B4"/>
          </a:solidFill>
          <a:ln>
            <a:noFill/>
          </a:ln>
          <a:effectLst>
            <a:glow rad="63500">
              <a:schemeClr val="bg1">
                <a:lumMod val="6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RESUMO DASHBOARD DEPARTAMENTO PESSOAL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69ED29B0-B620-E9DA-C3BB-3FCB0CAC36E8}"/>
              </a:ext>
            </a:extLst>
          </p:cNvPr>
          <p:cNvSpPr/>
          <p:nvPr/>
        </p:nvSpPr>
        <p:spPr>
          <a:xfrm>
            <a:off x="3960482" y="3105035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F4562E90-6851-F7CF-37E8-244ADBBCEE5E}"/>
              </a:ext>
            </a:extLst>
          </p:cNvPr>
          <p:cNvSpPr txBox="1"/>
          <p:nvPr/>
        </p:nvSpPr>
        <p:spPr>
          <a:xfrm>
            <a:off x="10469088" y="3105035"/>
            <a:ext cx="1040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Montserrat SemiBold" panose="00000700000000000000" pitchFamily="2" charset="0"/>
              </a:rPr>
              <a:t>DATA</a:t>
            </a:r>
          </a:p>
        </p:txBody>
      </p:sp>
      <p:sp>
        <p:nvSpPr>
          <p:cNvPr id="49" name="Retângulo: Cantos Arredondados 48">
            <a:extLst>
              <a:ext uri="{FF2B5EF4-FFF2-40B4-BE49-F238E27FC236}">
                <a16:creationId xmlns:a16="http://schemas.microsoft.com/office/drawing/2014/main" id="{01FEB809-BEFD-7D81-52B9-020A018EC9F4}"/>
              </a:ext>
            </a:extLst>
          </p:cNvPr>
          <p:cNvSpPr/>
          <p:nvPr/>
        </p:nvSpPr>
        <p:spPr>
          <a:xfrm>
            <a:off x="3949373" y="5584415"/>
            <a:ext cx="3902679" cy="2254407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2C7C3FC0-E974-F7C9-1F44-BBA0FAB46109}"/>
              </a:ext>
            </a:extLst>
          </p:cNvPr>
          <p:cNvSpPr txBox="1"/>
          <p:nvPr/>
        </p:nvSpPr>
        <p:spPr>
          <a:xfrm>
            <a:off x="3956237" y="6126843"/>
            <a:ext cx="38958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500" dirty="0">
                <a:latin typeface="Montserrat SemiBold" panose="00000700000000000000" pitchFamily="2" charset="0"/>
              </a:rPr>
              <a:t>HORAS EXTRAS DEVIDAS</a:t>
            </a:r>
          </a:p>
        </p:txBody>
      </p:sp>
      <p:sp>
        <p:nvSpPr>
          <p:cNvPr id="59" name="Retângulo: Cantos Arredondados 58">
            <a:extLst>
              <a:ext uri="{FF2B5EF4-FFF2-40B4-BE49-F238E27FC236}">
                <a16:creationId xmlns:a16="http://schemas.microsoft.com/office/drawing/2014/main" id="{44C63F40-BCD7-622D-00F0-7495A69D70AD}"/>
              </a:ext>
            </a:extLst>
          </p:cNvPr>
          <p:cNvSpPr/>
          <p:nvPr/>
        </p:nvSpPr>
        <p:spPr>
          <a:xfrm>
            <a:off x="3960482" y="4393904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1" name="Retângulo: Cantos Arredondados 60">
            <a:extLst>
              <a:ext uri="{FF2B5EF4-FFF2-40B4-BE49-F238E27FC236}">
                <a16:creationId xmlns:a16="http://schemas.microsoft.com/office/drawing/2014/main" id="{8EBEF74D-C9DB-26A7-112B-066526DDD6C1}"/>
              </a:ext>
            </a:extLst>
          </p:cNvPr>
          <p:cNvSpPr/>
          <p:nvPr/>
        </p:nvSpPr>
        <p:spPr>
          <a:xfrm>
            <a:off x="14001153" y="4393904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3" name="Retângulo: Cantos Arredondados 62">
            <a:extLst>
              <a:ext uri="{FF2B5EF4-FFF2-40B4-BE49-F238E27FC236}">
                <a16:creationId xmlns:a16="http://schemas.microsoft.com/office/drawing/2014/main" id="{46C65DEC-6534-D83B-F79D-23F02B271211}"/>
              </a:ext>
            </a:extLst>
          </p:cNvPr>
          <p:cNvSpPr/>
          <p:nvPr/>
        </p:nvSpPr>
        <p:spPr>
          <a:xfrm>
            <a:off x="16658071" y="4393904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4" name="Retângulo: Cantos Arredondados 63">
            <a:extLst>
              <a:ext uri="{FF2B5EF4-FFF2-40B4-BE49-F238E27FC236}">
                <a16:creationId xmlns:a16="http://schemas.microsoft.com/office/drawing/2014/main" id="{28192B8B-1A5B-1D07-DBF5-C7DA64687949}"/>
              </a:ext>
            </a:extLst>
          </p:cNvPr>
          <p:cNvSpPr/>
          <p:nvPr/>
        </p:nvSpPr>
        <p:spPr>
          <a:xfrm>
            <a:off x="19314989" y="4393904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3BAE0605-A692-DEA6-2C23-277DF1515E77}"/>
              </a:ext>
            </a:extLst>
          </p:cNvPr>
          <p:cNvSpPr txBox="1"/>
          <p:nvPr/>
        </p:nvSpPr>
        <p:spPr>
          <a:xfrm>
            <a:off x="4095421" y="4583385"/>
            <a:ext cx="7717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latin typeface="Montserrat SemiBold" panose="00000700000000000000" pitchFamily="2" charset="0"/>
              </a:rPr>
              <a:t>TOTAL DE COLABORADORES</a:t>
            </a:r>
          </a:p>
        </p:txBody>
      </p:sp>
      <p:sp>
        <p:nvSpPr>
          <p:cNvPr id="84" name="Retângulo: Cantos Arredondados 83">
            <a:extLst>
              <a:ext uri="{FF2B5EF4-FFF2-40B4-BE49-F238E27FC236}">
                <a16:creationId xmlns:a16="http://schemas.microsoft.com/office/drawing/2014/main" id="{6855656A-4F37-C5E0-CA49-6DCEA479F782}"/>
              </a:ext>
            </a:extLst>
          </p:cNvPr>
          <p:cNvSpPr/>
          <p:nvPr/>
        </p:nvSpPr>
        <p:spPr>
          <a:xfrm>
            <a:off x="8174478" y="5606475"/>
            <a:ext cx="5508039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6" name="Retângulo: Cantos Arredondados 85">
            <a:extLst>
              <a:ext uri="{FF2B5EF4-FFF2-40B4-BE49-F238E27FC236}">
                <a16:creationId xmlns:a16="http://schemas.microsoft.com/office/drawing/2014/main" id="{A9D43460-A70B-968D-6435-3A0591EAB5BB}"/>
              </a:ext>
            </a:extLst>
          </p:cNvPr>
          <p:cNvSpPr/>
          <p:nvPr/>
        </p:nvSpPr>
        <p:spPr>
          <a:xfrm>
            <a:off x="14001153" y="5606475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88" name="Retângulo: Cantos Arredondados 87">
            <a:extLst>
              <a:ext uri="{FF2B5EF4-FFF2-40B4-BE49-F238E27FC236}">
                <a16:creationId xmlns:a16="http://schemas.microsoft.com/office/drawing/2014/main" id="{1CD1C7E5-F7F4-9229-3B72-D3324AC49409}"/>
              </a:ext>
            </a:extLst>
          </p:cNvPr>
          <p:cNvSpPr/>
          <p:nvPr/>
        </p:nvSpPr>
        <p:spPr>
          <a:xfrm>
            <a:off x="16658071" y="5606475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0" name="Retângulo: Cantos Arredondados 89">
            <a:extLst>
              <a:ext uri="{FF2B5EF4-FFF2-40B4-BE49-F238E27FC236}">
                <a16:creationId xmlns:a16="http://schemas.microsoft.com/office/drawing/2014/main" id="{BF749C0D-B182-FAC6-3EE4-2D4F8AC3CFF2}"/>
              </a:ext>
            </a:extLst>
          </p:cNvPr>
          <p:cNvSpPr/>
          <p:nvPr/>
        </p:nvSpPr>
        <p:spPr>
          <a:xfrm>
            <a:off x="19314989" y="5606475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27E98686-7F8F-6B77-7CA1-1ECB65DEA787}"/>
              </a:ext>
            </a:extLst>
          </p:cNvPr>
          <p:cNvSpPr txBox="1"/>
          <p:nvPr/>
        </p:nvSpPr>
        <p:spPr>
          <a:xfrm>
            <a:off x="8170688" y="5804709"/>
            <a:ext cx="550804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latin typeface="Montserrat SemiBold" panose="00000700000000000000" pitchFamily="2" charset="0"/>
              </a:rPr>
              <a:t>PELA EMPRESA</a:t>
            </a:r>
          </a:p>
        </p:txBody>
      </p:sp>
      <p:sp>
        <p:nvSpPr>
          <p:cNvPr id="95" name="Retângulo: Cantos Arredondados 94">
            <a:extLst>
              <a:ext uri="{FF2B5EF4-FFF2-40B4-BE49-F238E27FC236}">
                <a16:creationId xmlns:a16="http://schemas.microsoft.com/office/drawing/2014/main" id="{F0FD0BC4-9FEB-FF2D-B5E1-1F19D1A07647}"/>
              </a:ext>
            </a:extLst>
          </p:cNvPr>
          <p:cNvSpPr/>
          <p:nvPr/>
        </p:nvSpPr>
        <p:spPr>
          <a:xfrm>
            <a:off x="8172583" y="6819046"/>
            <a:ext cx="5508039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7" name="Retângulo: Cantos Arredondados 96">
            <a:extLst>
              <a:ext uri="{FF2B5EF4-FFF2-40B4-BE49-F238E27FC236}">
                <a16:creationId xmlns:a16="http://schemas.microsoft.com/office/drawing/2014/main" id="{0EEF62FB-8FED-CE97-2AF8-EBD69FFE4F7E}"/>
              </a:ext>
            </a:extLst>
          </p:cNvPr>
          <p:cNvSpPr/>
          <p:nvPr/>
        </p:nvSpPr>
        <p:spPr>
          <a:xfrm>
            <a:off x="14001153" y="681904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2" name="Retângulo: Cantos Arredondados 101">
            <a:extLst>
              <a:ext uri="{FF2B5EF4-FFF2-40B4-BE49-F238E27FC236}">
                <a16:creationId xmlns:a16="http://schemas.microsoft.com/office/drawing/2014/main" id="{B5D2F958-D399-5110-9A66-A43358D2CBF1}"/>
              </a:ext>
            </a:extLst>
          </p:cNvPr>
          <p:cNvSpPr/>
          <p:nvPr/>
        </p:nvSpPr>
        <p:spPr>
          <a:xfrm>
            <a:off x="16658071" y="681904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4" name="Retângulo: Cantos Arredondados 103">
            <a:extLst>
              <a:ext uri="{FF2B5EF4-FFF2-40B4-BE49-F238E27FC236}">
                <a16:creationId xmlns:a16="http://schemas.microsoft.com/office/drawing/2014/main" id="{89960856-F923-0D58-06B4-33A85B39560C}"/>
              </a:ext>
            </a:extLst>
          </p:cNvPr>
          <p:cNvSpPr/>
          <p:nvPr/>
        </p:nvSpPr>
        <p:spPr>
          <a:xfrm>
            <a:off x="19314989" y="681904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1012DC61-2451-3451-9F83-8AC48DA171C1}"/>
              </a:ext>
            </a:extLst>
          </p:cNvPr>
          <p:cNvSpPr txBox="1"/>
          <p:nvPr/>
        </p:nvSpPr>
        <p:spPr>
          <a:xfrm>
            <a:off x="8170688" y="7017956"/>
            <a:ext cx="551182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latin typeface="Montserrat SemiBold" panose="00000700000000000000" pitchFamily="2" charset="0"/>
              </a:rPr>
              <a:t>PELO COLABORADOR</a:t>
            </a:r>
          </a:p>
        </p:txBody>
      </p:sp>
      <p:sp>
        <p:nvSpPr>
          <p:cNvPr id="149" name="Retângulo: Cantos Arredondados 148">
            <a:extLst>
              <a:ext uri="{FF2B5EF4-FFF2-40B4-BE49-F238E27FC236}">
                <a16:creationId xmlns:a16="http://schemas.microsoft.com/office/drawing/2014/main" id="{284948DB-2BF9-FF43-3EE1-6A4C68CDF64B}"/>
              </a:ext>
            </a:extLst>
          </p:cNvPr>
          <p:cNvSpPr/>
          <p:nvPr/>
        </p:nvSpPr>
        <p:spPr>
          <a:xfrm>
            <a:off x="14001153" y="3091618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CP</a:t>
            </a:r>
          </a:p>
        </p:txBody>
      </p:sp>
      <p:sp>
        <p:nvSpPr>
          <p:cNvPr id="150" name="Retângulo: Cantos Arredondados 149">
            <a:extLst>
              <a:ext uri="{FF2B5EF4-FFF2-40B4-BE49-F238E27FC236}">
                <a16:creationId xmlns:a16="http://schemas.microsoft.com/office/drawing/2014/main" id="{D3C17700-86C4-329B-8C2B-9F405D06BD8A}"/>
              </a:ext>
            </a:extLst>
          </p:cNvPr>
          <p:cNvSpPr/>
          <p:nvPr/>
        </p:nvSpPr>
        <p:spPr>
          <a:xfrm>
            <a:off x="16658071" y="3091617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BH</a:t>
            </a:r>
          </a:p>
        </p:txBody>
      </p:sp>
      <p:sp>
        <p:nvSpPr>
          <p:cNvPr id="151" name="Retângulo: Cantos Arredondados 150">
            <a:extLst>
              <a:ext uri="{FF2B5EF4-FFF2-40B4-BE49-F238E27FC236}">
                <a16:creationId xmlns:a16="http://schemas.microsoft.com/office/drawing/2014/main" id="{68185C02-ADEE-DDFF-6DBD-F9EE8B794076}"/>
              </a:ext>
            </a:extLst>
          </p:cNvPr>
          <p:cNvSpPr/>
          <p:nvPr/>
        </p:nvSpPr>
        <p:spPr>
          <a:xfrm>
            <a:off x="19309562" y="3105035"/>
            <a:ext cx="2350684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500" b="1" dirty="0">
                <a:solidFill>
                  <a:schemeClr val="tx1"/>
                </a:solidFill>
                <a:latin typeface="Montserrat SemiBold" panose="00000700000000000000" pitchFamily="2" charset="0"/>
              </a:rPr>
              <a:t>UDI</a:t>
            </a:r>
          </a:p>
        </p:txBody>
      </p:sp>
      <p:sp>
        <p:nvSpPr>
          <p:cNvPr id="152" name="Retângulo: Cantos Arredondados 151">
            <a:extLst>
              <a:ext uri="{FF2B5EF4-FFF2-40B4-BE49-F238E27FC236}">
                <a16:creationId xmlns:a16="http://schemas.microsoft.com/office/drawing/2014/main" id="{B2121D87-A4C5-33FD-47FE-89B40EF360FB}"/>
              </a:ext>
            </a:extLst>
          </p:cNvPr>
          <p:cNvSpPr/>
          <p:nvPr/>
        </p:nvSpPr>
        <p:spPr>
          <a:xfrm>
            <a:off x="3946753" y="8158056"/>
            <a:ext cx="971189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A28D2169-E471-81CA-D881-A2AE6BC4A523}"/>
              </a:ext>
            </a:extLst>
          </p:cNvPr>
          <p:cNvSpPr txBox="1"/>
          <p:nvPr/>
        </p:nvSpPr>
        <p:spPr>
          <a:xfrm>
            <a:off x="4081692" y="8356290"/>
            <a:ext cx="7717202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500" dirty="0">
                <a:latin typeface="Montserrat SemiBold" panose="00000700000000000000" pitchFamily="2" charset="0"/>
              </a:rPr>
              <a:t>TURNOVER</a:t>
            </a:r>
          </a:p>
        </p:txBody>
      </p:sp>
      <p:sp>
        <p:nvSpPr>
          <p:cNvPr id="155" name="Retângulo: Cantos Arredondados 154">
            <a:extLst>
              <a:ext uri="{FF2B5EF4-FFF2-40B4-BE49-F238E27FC236}">
                <a16:creationId xmlns:a16="http://schemas.microsoft.com/office/drawing/2014/main" id="{F4147C63-80DD-E0CA-21CF-B9A5FE72E250}"/>
              </a:ext>
            </a:extLst>
          </p:cNvPr>
          <p:cNvSpPr/>
          <p:nvPr/>
        </p:nvSpPr>
        <p:spPr>
          <a:xfrm>
            <a:off x="14001153" y="815805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6" name="Retângulo: Cantos Arredondados 155">
            <a:extLst>
              <a:ext uri="{FF2B5EF4-FFF2-40B4-BE49-F238E27FC236}">
                <a16:creationId xmlns:a16="http://schemas.microsoft.com/office/drawing/2014/main" id="{AE8A4902-99D3-5982-ABAE-C435273690BC}"/>
              </a:ext>
            </a:extLst>
          </p:cNvPr>
          <p:cNvSpPr/>
          <p:nvPr/>
        </p:nvSpPr>
        <p:spPr>
          <a:xfrm>
            <a:off x="16658071" y="815805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159" name="Retângulo: Cantos Arredondados 158">
            <a:extLst>
              <a:ext uri="{FF2B5EF4-FFF2-40B4-BE49-F238E27FC236}">
                <a16:creationId xmlns:a16="http://schemas.microsoft.com/office/drawing/2014/main" id="{BDE814CC-6B19-9E27-659E-2A09970D5E59}"/>
              </a:ext>
            </a:extLst>
          </p:cNvPr>
          <p:cNvSpPr/>
          <p:nvPr/>
        </p:nvSpPr>
        <p:spPr>
          <a:xfrm>
            <a:off x="19314989" y="8158056"/>
            <a:ext cx="2338282" cy="1027411"/>
          </a:xfrm>
          <a:prstGeom prst="roundRect">
            <a:avLst>
              <a:gd name="adj" fmla="val 16306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</p:spTree>
    <p:extLst>
      <p:ext uri="{BB962C8B-B14F-4D97-AF65-F5344CB8AC3E}">
        <p14:creationId xmlns:p14="http://schemas.microsoft.com/office/powerpoint/2010/main" val="3184598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465E8-2094-259C-1DFB-F239E2CEA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192A8235-3BE3-E743-4674-7DED36228F7C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8A6F484D-B964-9CBA-E139-59ABDE55DB09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05D7E20C-F118-29F8-0B4C-8A792E65EB6A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A1604DFE-0A68-A828-2BD5-06D70A09A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B8F08017-D173-A52E-DA35-45FDFA97FC6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QUADRO DE PESSOAL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C515B1EF-1F57-301F-2117-ECCC14D2BE57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C7EA38C-4CDE-6917-1557-09039CC860A3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A32B3AB-BCED-4E12-6252-C7537BA56165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5BA976EF-3ADD-6A26-2C7A-A7B1ED4BDE13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99839C40-A511-C6F3-D7A3-2EE38CF458C9}"/>
              </a:ext>
            </a:extLst>
          </p:cNvPr>
          <p:cNvSpPr/>
          <p:nvPr/>
        </p:nvSpPr>
        <p:spPr>
          <a:xfrm>
            <a:off x="16641857" y="2615347"/>
            <a:ext cx="8202583" cy="4978756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3E8FDA28-D371-0F9F-9877-2A8B6D32EF65}"/>
              </a:ext>
            </a:extLst>
          </p:cNvPr>
          <p:cNvSpPr/>
          <p:nvPr/>
        </p:nvSpPr>
        <p:spPr>
          <a:xfrm>
            <a:off x="2227660" y="7863024"/>
            <a:ext cx="22616783" cy="5814063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853A13AE-7F32-D4BB-3398-58111C282201}"/>
              </a:ext>
            </a:extLst>
          </p:cNvPr>
          <p:cNvSpPr/>
          <p:nvPr/>
        </p:nvSpPr>
        <p:spPr>
          <a:xfrm>
            <a:off x="8166246" y="2615348"/>
            <a:ext cx="8202583" cy="4978756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6447416-B6BE-CE05-A6CD-A2B0A8744A34}"/>
              </a:ext>
            </a:extLst>
          </p:cNvPr>
          <p:cNvGrpSpPr/>
          <p:nvPr/>
        </p:nvGrpSpPr>
        <p:grpSpPr>
          <a:xfrm>
            <a:off x="2227660" y="1428452"/>
            <a:ext cx="2303311" cy="943667"/>
            <a:chOff x="4341887" y="2339550"/>
            <a:chExt cx="1767084" cy="89862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97F65F96-9B66-6B73-EB11-C3F782EBD04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EB3FE2D1-3549-1C84-106D-22BF1A258E8C}"/>
                </a:ext>
              </a:extLst>
            </p:cNvPr>
            <p:cNvSpPr/>
            <p:nvPr/>
          </p:nvSpPr>
          <p:spPr>
            <a:xfrm>
              <a:off x="4341887" y="2339550"/>
              <a:ext cx="1767084" cy="3086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DATA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0CEB551-44D4-483F-67DD-9DF2AA451FE1}"/>
              </a:ext>
            </a:extLst>
          </p:cNvPr>
          <p:cNvGrpSpPr/>
          <p:nvPr/>
        </p:nvGrpSpPr>
        <p:grpSpPr>
          <a:xfrm>
            <a:off x="4797479" y="1428451"/>
            <a:ext cx="1851003" cy="943668"/>
            <a:chOff x="4341887" y="2339549"/>
            <a:chExt cx="1767084" cy="898629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05669940-E603-5197-750A-50E7D7A237A1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F01798E-1CAE-A3E7-8023-9234D03428EE}"/>
                </a:ext>
              </a:extLst>
            </p:cNvPr>
            <p:cNvSpPr/>
            <p:nvPr/>
          </p:nvSpPr>
          <p:spPr>
            <a:xfrm>
              <a:off x="4341887" y="2339549"/>
              <a:ext cx="1767084" cy="30867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UNIDADE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72F8DC88-763D-137F-B7CA-2326BDF1B2E7}"/>
              </a:ext>
            </a:extLst>
          </p:cNvPr>
          <p:cNvGrpSpPr/>
          <p:nvPr/>
        </p:nvGrpSpPr>
        <p:grpSpPr>
          <a:xfrm>
            <a:off x="6914990" y="1428452"/>
            <a:ext cx="3410174" cy="943667"/>
            <a:chOff x="4341887" y="2339550"/>
            <a:chExt cx="1767084" cy="898628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17928594-3C75-E0F6-045F-3B490CFC4D66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C4CFC7DE-B94D-04FC-F4ED-07AE1733026E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DIRETORIA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E754F030-7E35-268D-AD0A-64693303AAAA}"/>
              </a:ext>
            </a:extLst>
          </p:cNvPr>
          <p:cNvGrpSpPr/>
          <p:nvPr/>
        </p:nvGrpSpPr>
        <p:grpSpPr>
          <a:xfrm>
            <a:off x="13654034" y="1428452"/>
            <a:ext cx="4279206" cy="943667"/>
            <a:chOff x="4341887" y="2339550"/>
            <a:chExt cx="1767084" cy="898628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ED23731F-24B5-A3A8-4FBE-7238E2EFB1A6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1E15AB7E-C93E-F346-FA07-0648990BB96A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DEPARTAMENTO - SETOR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74451008-BFB8-8B79-D3B2-ABD97B2C7AC5}"/>
              </a:ext>
            </a:extLst>
          </p:cNvPr>
          <p:cNvGrpSpPr/>
          <p:nvPr/>
        </p:nvGrpSpPr>
        <p:grpSpPr>
          <a:xfrm>
            <a:off x="18199748" y="1428452"/>
            <a:ext cx="4127107" cy="943667"/>
            <a:chOff x="4341887" y="2339550"/>
            <a:chExt cx="1767084" cy="898628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ACB850A3-36F7-FFDB-9EB9-33228E832543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A3CB2E3F-0AA8-5C7F-58CB-0C2D2C516D7D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CENTRO DE CUSTO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702EEA5F-9C8C-D853-9FF8-36E3A75FE216}"/>
              </a:ext>
            </a:extLst>
          </p:cNvPr>
          <p:cNvGrpSpPr/>
          <p:nvPr/>
        </p:nvGrpSpPr>
        <p:grpSpPr>
          <a:xfrm>
            <a:off x="10591672" y="1428452"/>
            <a:ext cx="2795854" cy="943667"/>
            <a:chOff x="4341887" y="2339550"/>
            <a:chExt cx="1767084" cy="898628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E385898A-A51B-58B3-4877-71AC7873AF2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D610365C-4C53-0B65-A6E6-AB5EB02F9D53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TIME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E8DE549-1F81-B8EB-022C-020FF03B9C7B}"/>
              </a:ext>
            </a:extLst>
          </p:cNvPr>
          <p:cNvSpPr/>
          <p:nvPr/>
        </p:nvSpPr>
        <p:spPr>
          <a:xfrm>
            <a:off x="2227660" y="2647045"/>
            <a:ext cx="5665557" cy="4045585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2201E90D-4273-6CAA-8779-D86BAE1F5980}"/>
              </a:ext>
            </a:extLst>
          </p:cNvPr>
          <p:cNvSpPr/>
          <p:nvPr/>
        </p:nvSpPr>
        <p:spPr>
          <a:xfrm>
            <a:off x="2836667" y="6961550"/>
            <a:ext cx="2525304" cy="60892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  <a:latin typeface="Montserrat" panose="00000500000000000000" pitchFamily="2" charset="0"/>
              </a:rPr>
              <a:t>TOTAL COLABORADORES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FB67461C-0F70-A8DE-3DA3-1B33BE9068E3}"/>
              </a:ext>
            </a:extLst>
          </p:cNvPr>
          <p:cNvSpPr/>
          <p:nvPr/>
        </p:nvSpPr>
        <p:spPr>
          <a:xfrm>
            <a:off x="5367912" y="6916625"/>
            <a:ext cx="2525304" cy="746033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E15CC19-8C43-8EC8-C912-114DC1545746}"/>
              </a:ext>
            </a:extLst>
          </p:cNvPr>
          <p:cNvGrpSpPr/>
          <p:nvPr/>
        </p:nvGrpSpPr>
        <p:grpSpPr>
          <a:xfrm>
            <a:off x="334808" y="1414013"/>
            <a:ext cx="1295447" cy="1277541"/>
            <a:chOff x="374004" y="1414013"/>
            <a:chExt cx="1295447" cy="127754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F9EB39F2-F983-2E0A-35FF-0E72276E0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988" y="1414013"/>
              <a:ext cx="1139266" cy="958106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C4EEF54-1574-BBAC-7B75-8DFA7FA55C2F}"/>
                </a:ext>
              </a:extLst>
            </p:cNvPr>
            <p:cNvSpPr txBox="1"/>
            <p:nvPr/>
          </p:nvSpPr>
          <p:spPr>
            <a:xfrm>
              <a:off x="374004" y="2414555"/>
              <a:ext cx="1295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D3F4ECE9-00D8-71C6-F152-A2892D227555}"/>
              </a:ext>
            </a:extLst>
          </p:cNvPr>
          <p:cNvGrpSpPr/>
          <p:nvPr/>
        </p:nvGrpSpPr>
        <p:grpSpPr>
          <a:xfrm>
            <a:off x="234067" y="2934976"/>
            <a:ext cx="1496928" cy="1510731"/>
            <a:chOff x="223837" y="2766523"/>
            <a:chExt cx="1496928" cy="1510731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18" name="Imagem 17" descr="Forma&#10;&#10;O conteúdo gerado por IA pode estar incorreto.">
              <a:extLst>
                <a:ext uri="{FF2B5EF4-FFF2-40B4-BE49-F238E27FC236}">
                  <a16:creationId xmlns:a16="http://schemas.microsoft.com/office/drawing/2014/main" id="{CA9E2D00-AEAA-0E38-FB5F-5BB57B86FF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0959C0C-867B-CB92-E27A-6C98FCC95C7F}"/>
                </a:ext>
              </a:extLst>
            </p:cNvPr>
            <p:cNvSpPr txBox="1"/>
            <p:nvPr/>
          </p:nvSpPr>
          <p:spPr>
            <a:xfrm>
              <a:off x="223837" y="3815589"/>
              <a:ext cx="149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PESSOAL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660BF6BC-4884-8923-A2BB-76A1B46B99FC}"/>
              </a:ext>
            </a:extLst>
          </p:cNvPr>
          <p:cNvGrpSpPr/>
          <p:nvPr/>
        </p:nvGrpSpPr>
        <p:grpSpPr>
          <a:xfrm>
            <a:off x="204099" y="6627948"/>
            <a:ext cx="1556865" cy="1543067"/>
            <a:chOff x="218004" y="4367039"/>
            <a:chExt cx="1556865" cy="1543067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080D3A1C-7079-244E-4826-76F0A3B5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97" y="4367039"/>
              <a:ext cx="1138979" cy="1085276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6FA522C7-3A26-08D4-2EA2-B195C5224A69}"/>
                </a:ext>
              </a:extLst>
            </p:cNvPr>
            <p:cNvSpPr txBox="1"/>
            <p:nvPr/>
          </p:nvSpPr>
          <p:spPr>
            <a:xfrm>
              <a:off x="218004" y="5448441"/>
              <a:ext cx="1556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DE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D72EFB6-698A-DBB9-F463-37E4ECE348FA}"/>
              </a:ext>
            </a:extLst>
          </p:cNvPr>
          <p:cNvGrpSpPr/>
          <p:nvPr/>
        </p:nvGrpSpPr>
        <p:grpSpPr>
          <a:xfrm>
            <a:off x="316530" y="8414437"/>
            <a:ext cx="1332002" cy="1342246"/>
            <a:chOff x="332645" y="4399375"/>
            <a:chExt cx="1332002" cy="1342246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30C50AD0-826C-3CEF-D2CC-A2FB5B38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75652" cy="1085276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ECD62EEB-73F3-E3E8-F55D-C1EDFA310DE9}"/>
                </a:ext>
              </a:extLst>
            </p:cNvPr>
            <p:cNvSpPr txBox="1"/>
            <p:nvPr/>
          </p:nvSpPr>
          <p:spPr>
            <a:xfrm>
              <a:off x="332645" y="5464622"/>
              <a:ext cx="133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TURNOVER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96F72872-9FDD-EE76-8FD7-20B86B10C057}"/>
              </a:ext>
            </a:extLst>
          </p:cNvPr>
          <p:cNvGrpSpPr/>
          <p:nvPr/>
        </p:nvGrpSpPr>
        <p:grpSpPr>
          <a:xfrm>
            <a:off x="197942" y="4689129"/>
            <a:ext cx="1569179" cy="1695397"/>
            <a:chOff x="218004" y="4399375"/>
            <a:chExt cx="1569179" cy="1695397"/>
          </a:xfrm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EA101410-FF95-AFA2-1516-EAAC65BEF0E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69872" cy="1085276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6656FF0-3244-B19B-10F3-28B9F8DD98FC}"/>
                </a:ext>
              </a:extLst>
            </p:cNvPr>
            <p:cNvSpPr txBox="1"/>
            <p:nvPr/>
          </p:nvSpPr>
          <p:spPr>
            <a:xfrm>
              <a:off x="218004" y="5448441"/>
              <a:ext cx="156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COLABOR. POR CENTRO DE CUSTO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830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50D66-310C-8EEC-3FE0-02BFA7EC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8A9EAE0-A61D-8F1E-87FF-50BD44BDDA42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3160C0AB-5E28-B14B-0935-2A83AB26D514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42E7AF0A-EB35-1CD0-9845-9F95ACA22B84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33085C15-77E2-1D71-AC53-5533809B3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70BF4CE5-B6A0-3BB7-D8AF-342F1C2AC6BC}"/>
              </a:ext>
            </a:extLst>
          </p:cNvPr>
          <p:cNvSpPr txBox="1"/>
          <p:nvPr/>
        </p:nvSpPr>
        <p:spPr>
          <a:xfrm>
            <a:off x="1587339" y="-24040"/>
            <a:ext cx="129668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COLABORADORES POR CENTRO DE CUSTO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29A1BCA-1A58-BBE9-7F56-E99C1EB4D4FD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62E5AB-66BF-3AEF-628C-C62AF67481B1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00BE1F7F-DDE2-EF7E-79AC-A00E5D59ED9C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94E34571-2B01-924C-59EB-BA759000CBE8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19D534ED-E347-2F91-941D-094AF0DC2C8B}"/>
              </a:ext>
            </a:extLst>
          </p:cNvPr>
          <p:cNvSpPr/>
          <p:nvPr/>
        </p:nvSpPr>
        <p:spPr>
          <a:xfrm>
            <a:off x="2227660" y="2747595"/>
            <a:ext cx="22616783" cy="10929492"/>
          </a:xfrm>
          <a:prstGeom prst="roundRect">
            <a:avLst>
              <a:gd name="adj" fmla="val 2279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B4E4D562-ECC9-6605-5EBB-B87BCCD45075}"/>
              </a:ext>
            </a:extLst>
          </p:cNvPr>
          <p:cNvGrpSpPr/>
          <p:nvPr/>
        </p:nvGrpSpPr>
        <p:grpSpPr>
          <a:xfrm>
            <a:off x="2227660" y="1428452"/>
            <a:ext cx="2303311" cy="943667"/>
            <a:chOff x="4341887" y="2339550"/>
            <a:chExt cx="1767084" cy="898628"/>
          </a:xfrm>
        </p:grpSpPr>
        <p:sp>
          <p:nvSpPr>
            <p:cNvPr id="40" name="Retângulo: Cantos Arredondados 39">
              <a:extLst>
                <a:ext uri="{FF2B5EF4-FFF2-40B4-BE49-F238E27FC236}">
                  <a16:creationId xmlns:a16="http://schemas.microsoft.com/office/drawing/2014/main" id="{6AAD0D11-8105-DD06-7D4C-423A6677A3EF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Retângulo 40">
              <a:extLst>
                <a:ext uri="{FF2B5EF4-FFF2-40B4-BE49-F238E27FC236}">
                  <a16:creationId xmlns:a16="http://schemas.microsoft.com/office/drawing/2014/main" id="{342F8AC4-9809-56FF-300E-3C2323BCDF35}"/>
                </a:ext>
              </a:extLst>
            </p:cNvPr>
            <p:cNvSpPr/>
            <p:nvPr/>
          </p:nvSpPr>
          <p:spPr>
            <a:xfrm>
              <a:off x="4341887" y="2339550"/>
              <a:ext cx="1767084" cy="308677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DATA</a:t>
              </a:r>
            </a:p>
          </p:txBody>
        </p:sp>
      </p:grpSp>
      <p:grpSp>
        <p:nvGrpSpPr>
          <p:cNvPr id="42" name="Agrupar 41">
            <a:extLst>
              <a:ext uri="{FF2B5EF4-FFF2-40B4-BE49-F238E27FC236}">
                <a16:creationId xmlns:a16="http://schemas.microsoft.com/office/drawing/2014/main" id="{1CE49372-947B-3EAC-083D-34B0EC427FC7}"/>
              </a:ext>
            </a:extLst>
          </p:cNvPr>
          <p:cNvGrpSpPr/>
          <p:nvPr/>
        </p:nvGrpSpPr>
        <p:grpSpPr>
          <a:xfrm>
            <a:off x="4797479" y="1428451"/>
            <a:ext cx="1332003" cy="943668"/>
            <a:chOff x="4341887" y="2339549"/>
            <a:chExt cx="1767084" cy="898629"/>
          </a:xfrm>
        </p:grpSpPr>
        <p:sp>
          <p:nvSpPr>
            <p:cNvPr id="43" name="Retângulo: Cantos Arredondados 42">
              <a:extLst>
                <a:ext uri="{FF2B5EF4-FFF2-40B4-BE49-F238E27FC236}">
                  <a16:creationId xmlns:a16="http://schemas.microsoft.com/office/drawing/2014/main" id="{EBB6033F-5207-A8CB-615F-61A86A406A9F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Retângulo 43">
              <a:extLst>
                <a:ext uri="{FF2B5EF4-FFF2-40B4-BE49-F238E27FC236}">
                  <a16:creationId xmlns:a16="http://schemas.microsoft.com/office/drawing/2014/main" id="{F70B795F-7266-855F-F7AC-88FAA27C8792}"/>
                </a:ext>
              </a:extLst>
            </p:cNvPr>
            <p:cNvSpPr/>
            <p:nvPr/>
          </p:nvSpPr>
          <p:spPr>
            <a:xfrm>
              <a:off x="4341887" y="2339549"/>
              <a:ext cx="1767084" cy="308676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UNIDADE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5" name="Agrupar 44">
            <a:extLst>
              <a:ext uri="{FF2B5EF4-FFF2-40B4-BE49-F238E27FC236}">
                <a16:creationId xmlns:a16="http://schemas.microsoft.com/office/drawing/2014/main" id="{A7F48C0F-9840-A867-A897-400C62C2DE27}"/>
              </a:ext>
            </a:extLst>
          </p:cNvPr>
          <p:cNvGrpSpPr/>
          <p:nvPr/>
        </p:nvGrpSpPr>
        <p:grpSpPr>
          <a:xfrm>
            <a:off x="6395990" y="1428452"/>
            <a:ext cx="2611823" cy="943667"/>
            <a:chOff x="4341887" y="2339550"/>
            <a:chExt cx="1767084" cy="898628"/>
          </a:xfrm>
        </p:grpSpPr>
        <p:sp>
          <p:nvSpPr>
            <p:cNvPr id="46" name="Retângulo: Cantos Arredondados 45">
              <a:extLst>
                <a:ext uri="{FF2B5EF4-FFF2-40B4-BE49-F238E27FC236}">
                  <a16:creationId xmlns:a16="http://schemas.microsoft.com/office/drawing/2014/main" id="{045D7AAC-5CD3-3103-A667-430EA5B3F102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>
              <a:extLst>
                <a:ext uri="{FF2B5EF4-FFF2-40B4-BE49-F238E27FC236}">
                  <a16:creationId xmlns:a16="http://schemas.microsoft.com/office/drawing/2014/main" id="{3EF10727-8AC4-4EE9-F8C9-3C4A9EF578F9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DIRETORIA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62B0ACB6-A4D0-CB75-7CD4-3E430040A1EE}"/>
              </a:ext>
            </a:extLst>
          </p:cNvPr>
          <p:cNvGrpSpPr/>
          <p:nvPr/>
        </p:nvGrpSpPr>
        <p:grpSpPr>
          <a:xfrm>
            <a:off x="12152655" y="1428452"/>
            <a:ext cx="2108094" cy="943667"/>
            <a:chOff x="4341887" y="2339550"/>
            <a:chExt cx="1767084" cy="898628"/>
          </a:xfrm>
        </p:grpSpPr>
        <p:sp>
          <p:nvSpPr>
            <p:cNvPr id="49" name="Retângulo: Cantos Arredondados 48">
              <a:extLst>
                <a:ext uri="{FF2B5EF4-FFF2-40B4-BE49-F238E27FC236}">
                  <a16:creationId xmlns:a16="http://schemas.microsoft.com/office/drawing/2014/main" id="{992A6BC7-EE08-D29D-8041-60CC9E4E6A3F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>
              <a:extLst>
                <a:ext uri="{FF2B5EF4-FFF2-40B4-BE49-F238E27FC236}">
                  <a16:creationId xmlns:a16="http://schemas.microsoft.com/office/drawing/2014/main" id="{07B0E8E4-4106-D949-86F7-BD0DB3EF1723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DEPT - SETOR</a:t>
              </a:r>
            </a:p>
          </p:txBody>
        </p:sp>
      </p:grp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6659A2F8-4647-96F9-F9F3-344272FECDAC}"/>
              </a:ext>
            </a:extLst>
          </p:cNvPr>
          <p:cNvGrpSpPr/>
          <p:nvPr/>
        </p:nvGrpSpPr>
        <p:grpSpPr>
          <a:xfrm>
            <a:off x="14527259" y="1428452"/>
            <a:ext cx="2962263" cy="943667"/>
            <a:chOff x="4341887" y="2339550"/>
            <a:chExt cx="1767084" cy="898628"/>
          </a:xfrm>
        </p:grpSpPr>
        <p:sp>
          <p:nvSpPr>
            <p:cNvPr id="52" name="Retângulo: Cantos Arredondados 51">
              <a:extLst>
                <a:ext uri="{FF2B5EF4-FFF2-40B4-BE49-F238E27FC236}">
                  <a16:creationId xmlns:a16="http://schemas.microsoft.com/office/drawing/2014/main" id="{BACF2E86-012A-2549-C8FC-0BC0F1E59136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>
              <a:extLst>
                <a:ext uri="{FF2B5EF4-FFF2-40B4-BE49-F238E27FC236}">
                  <a16:creationId xmlns:a16="http://schemas.microsoft.com/office/drawing/2014/main" id="{6397F441-9574-BBB2-AFB5-092604882F67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CENTRO DE CUSTO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565DC472-2135-F1DD-B19E-C7CEE03A8DE0}"/>
              </a:ext>
            </a:extLst>
          </p:cNvPr>
          <p:cNvGrpSpPr/>
          <p:nvPr/>
        </p:nvGrpSpPr>
        <p:grpSpPr>
          <a:xfrm>
            <a:off x="9274322" y="1428452"/>
            <a:ext cx="2611823" cy="943667"/>
            <a:chOff x="4341887" y="2339550"/>
            <a:chExt cx="1767084" cy="898628"/>
          </a:xfrm>
        </p:grpSpPr>
        <p:sp>
          <p:nvSpPr>
            <p:cNvPr id="56" name="Retângulo: Cantos Arredondados 55">
              <a:extLst>
                <a:ext uri="{FF2B5EF4-FFF2-40B4-BE49-F238E27FC236}">
                  <a16:creationId xmlns:a16="http://schemas.microsoft.com/office/drawing/2014/main" id="{B0178E6A-F956-7E16-FF7D-9F2802ED97C1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>
              <a:extLst>
                <a:ext uri="{FF2B5EF4-FFF2-40B4-BE49-F238E27FC236}">
                  <a16:creationId xmlns:a16="http://schemas.microsoft.com/office/drawing/2014/main" id="{E27BFD16-D2F8-6AC8-C567-E63356392886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TIME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DF174EAB-DBC2-70DB-5324-4F32ED0DE2DC}"/>
              </a:ext>
            </a:extLst>
          </p:cNvPr>
          <p:cNvGrpSpPr/>
          <p:nvPr/>
        </p:nvGrpSpPr>
        <p:grpSpPr>
          <a:xfrm>
            <a:off x="334808" y="1414013"/>
            <a:ext cx="1295447" cy="1277541"/>
            <a:chOff x="374004" y="1414013"/>
            <a:chExt cx="1295447" cy="1277541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73BDD2D-A7A9-AC86-5037-0883BCB35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988" y="1414013"/>
              <a:ext cx="1139266" cy="958106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86749FA0-9E7F-5F66-C216-FE713B2F7EB8}"/>
                </a:ext>
              </a:extLst>
            </p:cNvPr>
            <p:cNvSpPr txBox="1"/>
            <p:nvPr/>
          </p:nvSpPr>
          <p:spPr>
            <a:xfrm>
              <a:off x="374004" y="2414555"/>
              <a:ext cx="1295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829251AB-957C-FA86-2D04-1277F3158394}"/>
              </a:ext>
            </a:extLst>
          </p:cNvPr>
          <p:cNvGrpSpPr/>
          <p:nvPr/>
        </p:nvGrpSpPr>
        <p:grpSpPr>
          <a:xfrm>
            <a:off x="234067" y="2934976"/>
            <a:ext cx="1496928" cy="1510731"/>
            <a:chOff x="223837" y="2766523"/>
            <a:chExt cx="1496928" cy="1510731"/>
          </a:xfrm>
          <a:effectLst/>
        </p:grpSpPr>
        <p:pic>
          <p:nvPicPr>
            <p:cNvPr id="18" name="Imagem 17" descr="Forma&#10;&#10;O conteúdo gerado por IA pode estar incorreto.">
              <a:extLst>
                <a:ext uri="{FF2B5EF4-FFF2-40B4-BE49-F238E27FC236}">
                  <a16:creationId xmlns:a16="http://schemas.microsoft.com/office/drawing/2014/main" id="{A73E507F-3712-B3AB-AE81-C684D4366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EBCC0C7-3621-D704-C888-C304929D5535}"/>
                </a:ext>
              </a:extLst>
            </p:cNvPr>
            <p:cNvSpPr txBox="1"/>
            <p:nvPr/>
          </p:nvSpPr>
          <p:spPr>
            <a:xfrm>
              <a:off x="223837" y="3815589"/>
              <a:ext cx="149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PESSOAL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D37717C-8F8F-5ADD-727E-3C29345426F4}"/>
              </a:ext>
            </a:extLst>
          </p:cNvPr>
          <p:cNvGrpSpPr/>
          <p:nvPr/>
        </p:nvGrpSpPr>
        <p:grpSpPr>
          <a:xfrm>
            <a:off x="204099" y="6627948"/>
            <a:ext cx="1556865" cy="1543067"/>
            <a:chOff x="218004" y="4367039"/>
            <a:chExt cx="1556865" cy="1543067"/>
          </a:xfrm>
        </p:grpSpPr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6CEA5F45-A299-6114-3E1A-5FC7399B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97" y="4367039"/>
              <a:ext cx="1138979" cy="1085276"/>
            </a:xfrm>
            <a:prstGeom prst="rect">
              <a:avLst/>
            </a:prstGeom>
          </p:spPr>
        </p:pic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AD22ADAA-198F-643E-3E89-3770FC33E4CD}"/>
                </a:ext>
              </a:extLst>
            </p:cNvPr>
            <p:cNvSpPr txBox="1"/>
            <p:nvPr/>
          </p:nvSpPr>
          <p:spPr>
            <a:xfrm>
              <a:off x="218004" y="5448441"/>
              <a:ext cx="1556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DE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1644190E-C80F-4F1B-2D8A-4663747F05F3}"/>
              </a:ext>
            </a:extLst>
          </p:cNvPr>
          <p:cNvGrpSpPr/>
          <p:nvPr/>
        </p:nvGrpSpPr>
        <p:grpSpPr>
          <a:xfrm>
            <a:off x="316530" y="8414437"/>
            <a:ext cx="1332002" cy="1342246"/>
            <a:chOff x="332645" y="4399375"/>
            <a:chExt cx="1332002" cy="1342246"/>
          </a:xfrm>
        </p:grpSpPr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64BF223E-0972-C35F-F671-0B9CEBA33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75652" cy="1085276"/>
            </a:xfrm>
            <a:prstGeom prst="rect">
              <a:avLst/>
            </a:prstGeom>
          </p:spPr>
        </p:pic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BA180254-3C3B-4873-E93F-9D3E33232B4E}"/>
                </a:ext>
              </a:extLst>
            </p:cNvPr>
            <p:cNvSpPr txBox="1"/>
            <p:nvPr/>
          </p:nvSpPr>
          <p:spPr>
            <a:xfrm>
              <a:off x="332645" y="5464622"/>
              <a:ext cx="133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TURNOVER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562710C5-6B88-811A-3736-0CBC8EDFD946}"/>
              </a:ext>
            </a:extLst>
          </p:cNvPr>
          <p:cNvGrpSpPr/>
          <p:nvPr/>
        </p:nvGrpSpPr>
        <p:grpSpPr>
          <a:xfrm>
            <a:off x="197942" y="4689129"/>
            <a:ext cx="1569179" cy="1695397"/>
            <a:chOff x="218004" y="4399375"/>
            <a:chExt cx="1569179" cy="1695397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29" name="Imagem 28">
              <a:extLst>
                <a:ext uri="{FF2B5EF4-FFF2-40B4-BE49-F238E27FC236}">
                  <a16:creationId xmlns:a16="http://schemas.microsoft.com/office/drawing/2014/main" id="{3AEB1B09-5196-AAD2-3115-A940C46D85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69872" cy="1085276"/>
            </a:xfrm>
            <a:prstGeom prst="rect">
              <a:avLst/>
            </a:prstGeom>
          </p:spPr>
        </p:pic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5A3330AE-01D6-0CA5-7D2F-09051961D275}"/>
                </a:ext>
              </a:extLst>
            </p:cNvPr>
            <p:cNvSpPr txBox="1"/>
            <p:nvPr/>
          </p:nvSpPr>
          <p:spPr>
            <a:xfrm>
              <a:off x="218004" y="5448441"/>
              <a:ext cx="156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COLABOR. POR CENTRO DE CUSTO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2126BC8-FA28-9F26-1529-181CA2DB7D58}"/>
              </a:ext>
            </a:extLst>
          </p:cNvPr>
          <p:cNvGrpSpPr/>
          <p:nvPr/>
        </p:nvGrpSpPr>
        <p:grpSpPr>
          <a:xfrm>
            <a:off x="17756032" y="1428451"/>
            <a:ext cx="4928869" cy="943667"/>
            <a:chOff x="4341887" y="2339550"/>
            <a:chExt cx="1767084" cy="898628"/>
          </a:xfrm>
        </p:grpSpPr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76DA6C6E-B127-A01A-D801-F18B065F723B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B38122F-EAE9-8FFE-4615-0301E4D65624}"/>
                </a:ext>
              </a:extLst>
            </p:cNvPr>
            <p:cNvSpPr/>
            <p:nvPr/>
          </p:nvSpPr>
          <p:spPr>
            <a:xfrm>
              <a:off x="4341887" y="2339550"/>
              <a:ext cx="1767084" cy="308675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CARGO RESUMIDO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706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C0C79-F252-DCBD-90D1-1AA82FE65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C2A45DC1-8F7C-E559-4198-5F5589013EA1}"/>
              </a:ext>
            </a:extLst>
          </p:cNvPr>
          <p:cNvSpPr/>
          <p:nvPr/>
        </p:nvSpPr>
        <p:spPr>
          <a:xfrm>
            <a:off x="0" y="1"/>
            <a:ext cx="25600025" cy="14400212"/>
          </a:xfrm>
          <a:prstGeom prst="roundRect">
            <a:avLst>
              <a:gd name="adj" fmla="val 3334"/>
            </a:avLst>
          </a:prstGeom>
          <a:solidFill>
            <a:schemeClr val="bg1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480DB64B-7EEA-7074-46E3-E3D1DD9FB8C4}"/>
              </a:ext>
            </a:extLst>
          </p:cNvPr>
          <p:cNvSpPr/>
          <p:nvPr/>
        </p:nvSpPr>
        <p:spPr>
          <a:xfrm>
            <a:off x="324465" y="1120877"/>
            <a:ext cx="25013264" cy="12890091"/>
          </a:xfrm>
          <a:prstGeom prst="roundRect">
            <a:avLst>
              <a:gd name="adj" fmla="val 3334"/>
            </a:avLst>
          </a:prstGeom>
          <a:solidFill>
            <a:srgbClr val="F5F7F9"/>
          </a:solidFill>
          <a:ln>
            <a:solidFill>
              <a:srgbClr val="F5F7F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 dirty="0"/>
          </a:p>
        </p:txBody>
      </p:sp>
      <p:sp>
        <p:nvSpPr>
          <p:cNvPr id="35" name="Retângulo: Cantos Superiores Arredondados 34">
            <a:extLst>
              <a:ext uri="{FF2B5EF4-FFF2-40B4-BE49-F238E27FC236}">
                <a16:creationId xmlns:a16="http://schemas.microsoft.com/office/drawing/2014/main" id="{663C8087-FC11-0AC4-5BD8-75FC13E3F401}"/>
              </a:ext>
            </a:extLst>
          </p:cNvPr>
          <p:cNvSpPr/>
          <p:nvPr/>
        </p:nvSpPr>
        <p:spPr>
          <a:xfrm rot="16200000">
            <a:off x="-5466462" y="6899923"/>
            <a:ext cx="12890092" cy="1332000"/>
          </a:xfrm>
          <a:prstGeom prst="round2SameRect">
            <a:avLst/>
          </a:prstGeom>
          <a:solidFill>
            <a:srgbClr val="C5E0B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3" name="Imagem 52">
            <a:extLst>
              <a:ext uri="{FF2B5EF4-FFF2-40B4-BE49-F238E27FC236}">
                <a16:creationId xmlns:a16="http://schemas.microsoft.com/office/drawing/2014/main" id="{9CBDDFA7-39FF-6A1A-AC4B-3F28BEE8D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54" r="37841" b="45198"/>
          <a:stretch/>
        </p:blipFill>
        <p:spPr>
          <a:xfrm>
            <a:off x="670971" y="77626"/>
            <a:ext cx="552133" cy="965624"/>
          </a:xfrm>
          <a:prstGeom prst="rect">
            <a:avLst/>
          </a:prstGeom>
          <a:noFill/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sp>
        <p:nvSpPr>
          <p:cNvPr id="58" name="CaixaDeTexto 57">
            <a:extLst>
              <a:ext uri="{FF2B5EF4-FFF2-40B4-BE49-F238E27FC236}">
                <a16:creationId xmlns:a16="http://schemas.microsoft.com/office/drawing/2014/main" id="{79E41255-4004-7D27-3096-0CF83B5A6724}"/>
              </a:ext>
            </a:extLst>
          </p:cNvPr>
          <p:cNvSpPr txBox="1"/>
          <p:nvPr/>
        </p:nvSpPr>
        <p:spPr>
          <a:xfrm>
            <a:off x="1587339" y="-24040"/>
            <a:ext cx="108056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latin typeface="Montserrat SemiBold" panose="00000700000000000000" pitchFamily="2" charset="0"/>
              </a:rPr>
              <a:t>EVOLUÇÃO DE HORA EXTRA</a:t>
            </a:r>
          </a:p>
        </p:txBody>
      </p:sp>
      <p:cxnSp>
        <p:nvCxnSpPr>
          <p:cNvPr id="60" name="Conector reto 59">
            <a:extLst>
              <a:ext uri="{FF2B5EF4-FFF2-40B4-BE49-F238E27FC236}">
                <a16:creationId xmlns:a16="http://schemas.microsoft.com/office/drawing/2014/main" id="{07758CE2-F00C-3CB5-A286-FC3A6775E304}"/>
              </a:ext>
            </a:extLst>
          </p:cNvPr>
          <p:cNvCxnSpPr>
            <a:cxnSpLocks/>
          </p:cNvCxnSpPr>
          <p:nvPr/>
        </p:nvCxnSpPr>
        <p:spPr>
          <a:xfrm>
            <a:off x="1572715" y="268918"/>
            <a:ext cx="0" cy="583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7C6D3FA-E46B-6CCE-07FB-B8C42E28B139}"/>
              </a:ext>
            </a:extLst>
          </p:cNvPr>
          <p:cNvSpPr txBox="1"/>
          <p:nvPr/>
        </p:nvSpPr>
        <p:spPr>
          <a:xfrm>
            <a:off x="22475947" y="-31697"/>
            <a:ext cx="3124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DATA DE ATUALIZAÇÃO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DBE3E91-8817-51D1-3AA7-AFAB8267C0E1}"/>
              </a:ext>
            </a:extLst>
          </p:cNvPr>
          <p:cNvSpPr txBox="1"/>
          <p:nvPr/>
        </p:nvSpPr>
        <p:spPr>
          <a:xfrm>
            <a:off x="22475949" y="1102458"/>
            <a:ext cx="312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  <a:latin typeface="Montserrat SemiBold" panose="00000700000000000000" pitchFamily="2" charset="0"/>
              </a:rPr>
              <a:t>DADOS ATÉ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0E4B19F-667B-ED50-2B0B-B25552240B75}"/>
              </a:ext>
            </a:extLst>
          </p:cNvPr>
          <p:cNvSpPr txBox="1"/>
          <p:nvPr/>
        </p:nvSpPr>
        <p:spPr>
          <a:xfrm>
            <a:off x="1622929" y="597674"/>
            <a:ext cx="453412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Montserrat SemiBold" panose="00000700000000000000" pitchFamily="2" charset="0"/>
              </a:rPr>
              <a:t>DEPARTAMENTO PESSOAL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E478C64-C75C-3F37-5817-C4D760B11021}"/>
              </a:ext>
            </a:extLst>
          </p:cNvPr>
          <p:cNvSpPr/>
          <p:nvPr/>
        </p:nvSpPr>
        <p:spPr>
          <a:xfrm>
            <a:off x="1957168" y="9221821"/>
            <a:ext cx="23062372" cy="4580718"/>
          </a:xfrm>
          <a:prstGeom prst="roundRect">
            <a:avLst>
              <a:gd name="adj" fmla="val 5591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4B8C8E27-2655-BC27-5C86-0DB90DEFE6E1}"/>
              </a:ext>
            </a:extLst>
          </p:cNvPr>
          <p:cNvGrpSpPr/>
          <p:nvPr/>
        </p:nvGrpSpPr>
        <p:grpSpPr>
          <a:xfrm>
            <a:off x="2042246" y="3065296"/>
            <a:ext cx="3600000" cy="2160000"/>
            <a:chOff x="2227660" y="1471791"/>
            <a:chExt cx="2752902" cy="1238616"/>
          </a:xfrm>
        </p:grpSpPr>
        <p:sp>
          <p:nvSpPr>
            <p:cNvPr id="34" name="Retângulo: Cantos Arredondados 33">
              <a:extLst>
                <a:ext uri="{FF2B5EF4-FFF2-40B4-BE49-F238E27FC236}">
                  <a16:creationId xmlns:a16="http://schemas.microsoft.com/office/drawing/2014/main" id="{6A6CEC9D-598F-E278-FC02-94680F7FF6BB}"/>
                </a:ext>
              </a:extLst>
            </p:cNvPr>
            <p:cNvSpPr/>
            <p:nvPr/>
          </p:nvSpPr>
          <p:spPr>
            <a:xfrm>
              <a:off x="2231440" y="1471791"/>
              <a:ext cx="2749122" cy="1238616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D4FDBCEB-C36D-072A-DEDC-9AFEE60D35C3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420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FF0000"/>
                  </a:solidFill>
                  <a:latin typeface="Montserrat" panose="00000500000000000000" pitchFamily="2" charset="0"/>
                </a:rPr>
                <a:t>HORAS DEVIDAS PELA EMPRESA</a:t>
              </a:r>
            </a:p>
          </p:txBody>
        </p:sp>
      </p:grp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9DD3836F-FB5E-3E38-D388-7945E9D4195D}"/>
              </a:ext>
            </a:extLst>
          </p:cNvPr>
          <p:cNvSpPr txBox="1"/>
          <p:nvPr/>
        </p:nvSpPr>
        <p:spPr>
          <a:xfrm>
            <a:off x="21128122" y="7996292"/>
            <a:ext cx="3424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ALTERNAR EIXO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C8551B-7D91-3038-1C4F-32C9F4888690}"/>
              </a:ext>
            </a:extLst>
          </p:cNvPr>
          <p:cNvSpPr/>
          <p:nvPr/>
        </p:nvSpPr>
        <p:spPr>
          <a:xfrm>
            <a:off x="5823558" y="3065296"/>
            <a:ext cx="19195982" cy="4822790"/>
          </a:xfrm>
          <a:prstGeom prst="roundRect">
            <a:avLst>
              <a:gd name="adj" fmla="val 10420"/>
            </a:avLst>
          </a:prstGeom>
          <a:solidFill>
            <a:schemeClr val="bg1"/>
          </a:solidFill>
          <a:ln>
            <a:noFill/>
          </a:ln>
          <a:effectLst>
            <a:glow rad="63500">
              <a:schemeClr val="bg1">
                <a:lumMod val="75000"/>
                <a:alpha val="40000"/>
              </a:schemeClr>
            </a:glow>
            <a:outerShdw blurRad="50800" dist="38100" dir="5400000" algn="t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265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ADC78AEC-4BB6-803A-0AF2-9C3041B4EB14}"/>
              </a:ext>
            </a:extLst>
          </p:cNvPr>
          <p:cNvGrpSpPr/>
          <p:nvPr/>
        </p:nvGrpSpPr>
        <p:grpSpPr>
          <a:xfrm>
            <a:off x="2227660" y="1428452"/>
            <a:ext cx="3029050" cy="1115970"/>
            <a:chOff x="4341887" y="2339550"/>
            <a:chExt cx="1767084" cy="898628"/>
          </a:xfrm>
        </p:grpSpPr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62519D8-70FC-D92F-2342-4041C612A1D7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61799E85-15A3-7FEC-0CAC-8112CB04A673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DATA SALDO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2099A4DE-B436-FF3C-0E6C-A3966A334F5C}"/>
              </a:ext>
            </a:extLst>
          </p:cNvPr>
          <p:cNvGrpSpPr/>
          <p:nvPr/>
        </p:nvGrpSpPr>
        <p:grpSpPr>
          <a:xfrm>
            <a:off x="5566208" y="1428452"/>
            <a:ext cx="1851003" cy="1115970"/>
            <a:chOff x="4341887" y="2339550"/>
            <a:chExt cx="1767084" cy="898628"/>
          </a:xfrm>
        </p:grpSpPr>
        <p:sp>
          <p:nvSpPr>
            <p:cNvPr id="38" name="Retângulo: Cantos Arredondados 37">
              <a:extLst>
                <a:ext uri="{FF2B5EF4-FFF2-40B4-BE49-F238E27FC236}">
                  <a16:creationId xmlns:a16="http://schemas.microsoft.com/office/drawing/2014/main" id="{E594B003-68EA-87B0-EE9A-8672D0B0A04D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>
              <a:extLst>
                <a:ext uri="{FF2B5EF4-FFF2-40B4-BE49-F238E27FC236}">
                  <a16:creationId xmlns:a16="http://schemas.microsoft.com/office/drawing/2014/main" id="{614B9393-3BFA-E962-2E54-54B5E0F087A8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UNIDADE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27FE4C6B-6B89-A7D1-3F0C-16A6EC0B09C2}"/>
              </a:ext>
            </a:extLst>
          </p:cNvPr>
          <p:cNvGrpSpPr/>
          <p:nvPr/>
        </p:nvGrpSpPr>
        <p:grpSpPr>
          <a:xfrm>
            <a:off x="7726709" y="1428452"/>
            <a:ext cx="3064791" cy="1115970"/>
            <a:chOff x="4341887" y="2339550"/>
            <a:chExt cx="1767084" cy="898628"/>
          </a:xfrm>
        </p:grpSpPr>
        <p:sp>
          <p:nvSpPr>
            <p:cNvPr id="45" name="Retângulo: Cantos Arredondados 44">
              <a:extLst>
                <a:ext uri="{FF2B5EF4-FFF2-40B4-BE49-F238E27FC236}">
                  <a16:creationId xmlns:a16="http://schemas.microsoft.com/office/drawing/2014/main" id="{A83C1B16-9DAB-5CA8-E3BE-5DB09D1D3D5E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20AC63A3-35D6-4CB6-1F89-B20C295108C4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DIRETORIA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766AE43-8AED-525E-4F84-4C9B766C4373}"/>
              </a:ext>
            </a:extLst>
          </p:cNvPr>
          <p:cNvGrpSpPr/>
          <p:nvPr/>
        </p:nvGrpSpPr>
        <p:grpSpPr>
          <a:xfrm>
            <a:off x="13952214" y="1428452"/>
            <a:ext cx="4279206" cy="1115970"/>
            <a:chOff x="4341887" y="2339550"/>
            <a:chExt cx="1767084" cy="898628"/>
          </a:xfrm>
        </p:grpSpPr>
        <p:sp>
          <p:nvSpPr>
            <p:cNvPr id="48" name="Retângulo: Cantos Arredondados 47">
              <a:extLst>
                <a:ext uri="{FF2B5EF4-FFF2-40B4-BE49-F238E27FC236}">
                  <a16:creationId xmlns:a16="http://schemas.microsoft.com/office/drawing/2014/main" id="{9E1B7439-8B29-32FB-4910-466ABAB3A901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>
              <a:extLst>
                <a:ext uri="{FF2B5EF4-FFF2-40B4-BE49-F238E27FC236}">
                  <a16:creationId xmlns:a16="http://schemas.microsoft.com/office/drawing/2014/main" id="{6C8EF43F-5A93-A52E-685A-EA693CD3882E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DEPARTAMENTO - SETOR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8D2844E2-E89B-A200-F83C-129242D906BC}"/>
              </a:ext>
            </a:extLst>
          </p:cNvPr>
          <p:cNvGrpSpPr/>
          <p:nvPr/>
        </p:nvGrpSpPr>
        <p:grpSpPr>
          <a:xfrm>
            <a:off x="18540919" y="1428452"/>
            <a:ext cx="3785936" cy="1115970"/>
            <a:chOff x="4341887" y="2339550"/>
            <a:chExt cx="1767084" cy="898628"/>
          </a:xfrm>
        </p:grpSpPr>
        <p:sp>
          <p:nvSpPr>
            <p:cNvPr id="51" name="Retângulo: Cantos Arredondados 50">
              <a:extLst>
                <a:ext uri="{FF2B5EF4-FFF2-40B4-BE49-F238E27FC236}">
                  <a16:creationId xmlns:a16="http://schemas.microsoft.com/office/drawing/2014/main" id="{C619C1FB-389B-D075-A50C-39D693113C82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>
              <a:extLst>
                <a:ext uri="{FF2B5EF4-FFF2-40B4-BE49-F238E27FC236}">
                  <a16:creationId xmlns:a16="http://schemas.microsoft.com/office/drawing/2014/main" id="{C970479E-694C-5A09-502B-451CFE2E1F26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500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CENTRO DE CUSTO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00A10FE2-9B10-B82C-7972-BF12ADEA6FEC}"/>
              </a:ext>
            </a:extLst>
          </p:cNvPr>
          <p:cNvGrpSpPr/>
          <p:nvPr/>
        </p:nvGrpSpPr>
        <p:grpSpPr>
          <a:xfrm>
            <a:off x="11100998" y="1428452"/>
            <a:ext cx="2541718" cy="1115970"/>
            <a:chOff x="4341887" y="2339550"/>
            <a:chExt cx="1767084" cy="898628"/>
          </a:xfrm>
        </p:grpSpPr>
        <p:sp>
          <p:nvSpPr>
            <p:cNvPr id="55" name="Retângulo: Cantos Arredondados 54">
              <a:extLst>
                <a:ext uri="{FF2B5EF4-FFF2-40B4-BE49-F238E27FC236}">
                  <a16:creationId xmlns:a16="http://schemas.microsoft.com/office/drawing/2014/main" id="{3A2B6D74-4CD9-68BE-AD3A-D91D23BE1114}"/>
                </a:ext>
              </a:extLst>
            </p:cNvPr>
            <p:cNvSpPr/>
            <p:nvPr/>
          </p:nvSpPr>
          <p:spPr>
            <a:xfrm>
              <a:off x="4341887" y="2339550"/>
              <a:ext cx="1767084" cy="898628"/>
            </a:xfrm>
            <a:prstGeom prst="roundRect">
              <a:avLst>
                <a:gd name="adj" fmla="val 4068"/>
              </a:avLst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tângulo 55">
              <a:extLst>
                <a:ext uri="{FF2B5EF4-FFF2-40B4-BE49-F238E27FC236}">
                  <a16:creationId xmlns:a16="http://schemas.microsoft.com/office/drawing/2014/main" id="{5F3C3E63-5751-9CC1-8E05-5E887B9EC312}"/>
                </a:ext>
              </a:extLst>
            </p:cNvPr>
            <p:cNvSpPr/>
            <p:nvPr/>
          </p:nvSpPr>
          <p:spPr>
            <a:xfrm>
              <a:off x="4341887" y="2339550"/>
              <a:ext cx="1767084" cy="247598"/>
            </a:xfrm>
            <a:prstGeom prst="rect">
              <a:avLst/>
            </a:prstGeom>
            <a:solidFill>
              <a:schemeClr val="accent6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  <a:latin typeface="Montserrat" panose="00000500000000000000" pitchFamily="2" charset="0"/>
                </a:rPr>
                <a:t>TIIME</a:t>
              </a:r>
              <a:endParaRPr lang="pt-BR" sz="1500" b="1" dirty="0">
                <a:solidFill>
                  <a:schemeClr val="tx1"/>
                </a:solidFill>
                <a:latin typeface="Montserrat" panose="00000500000000000000" pitchFamily="2" charset="0"/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CD03DFA-854A-AF10-D272-28AE2BB88F0B}"/>
              </a:ext>
            </a:extLst>
          </p:cNvPr>
          <p:cNvGrpSpPr/>
          <p:nvPr/>
        </p:nvGrpSpPr>
        <p:grpSpPr>
          <a:xfrm>
            <a:off x="2039774" y="5746170"/>
            <a:ext cx="3600000" cy="2160000"/>
            <a:chOff x="2227660" y="1471791"/>
            <a:chExt cx="2752902" cy="1143558"/>
          </a:xfrm>
        </p:grpSpPr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8678C5B2-D6F1-8109-A935-9150A50D1754}"/>
                </a:ext>
              </a:extLst>
            </p:cNvPr>
            <p:cNvSpPr/>
            <p:nvPr/>
          </p:nvSpPr>
          <p:spPr>
            <a:xfrm>
              <a:off x="2231440" y="1471791"/>
              <a:ext cx="2749122" cy="1143558"/>
            </a:xfrm>
            <a:prstGeom prst="roundRect">
              <a:avLst>
                <a:gd name="adj" fmla="val 16306"/>
              </a:avLst>
            </a:prstGeom>
            <a:solidFill>
              <a:schemeClr val="bg1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  <a:outerShdw blurRad="50800" dist="38100" dir="5400000" algn="t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65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AEF9050E-CA3D-28EB-1037-8E77E4571ED8}"/>
                </a:ext>
              </a:extLst>
            </p:cNvPr>
            <p:cNvSpPr txBox="1"/>
            <p:nvPr/>
          </p:nvSpPr>
          <p:spPr>
            <a:xfrm>
              <a:off x="2227660" y="1496945"/>
              <a:ext cx="2749122" cy="3945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>
                  <a:solidFill>
                    <a:srgbClr val="007A0A"/>
                  </a:solidFill>
                  <a:latin typeface="Montserrat" panose="00000500000000000000" pitchFamily="2" charset="0"/>
                </a:rPr>
                <a:t>HORAS DEVIDAS PELO COLABORADOR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A5356E70-74EA-98DC-2030-6431DAA262BF}"/>
              </a:ext>
            </a:extLst>
          </p:cNvPr>
          <p:cNvGrpSpPr/>
          <p:nvPr/>
        </p:nvGrpSpPr>
        <p:grpSpPr>
          <a:xfrm>
            <a:off x="334808" y="1414013"/>
            <a:ext cx="1295447" cy="1277541"/>
            <a:chOff x="374004" y="1414013"/>
            <a:chExt cx="1295447" cy="1277541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1CBDC37D-D1AB-A638-CDBE-FD881F27F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82988" y="1414013"/>
              <a:ext cx="1139266" cy="958106"/>
            </a:xfrm>
            <a:prstGeom prst="rect">
              <a:avLst/>
            </a:prstGeom>
            <a:ln w="38100" cap="rnd" cmpd="sng">
              <a:noFill/>
              <a:prstDash val="solid"/>
              <a:round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1287117"/>
                        <a:gd name="connsiteY0" fmla="*/ 0 h 1305274"/>
                        <a:gd name="connsiteX1" fmla="*/ 1287117 w 1287117"/>
                        <a:gd name="connsiteY1" fmla="*/ 0 h 1305274"/>
                        <a:gd name="connsiteX2" fmla="*/ 1287117 w 1287117"/>
                        <a:gd name="connsiteY2" fmla="*/ 1305274 h 1305274"/>
                        <a:gd name="connsiteX3" fmla="*/ 0 w 1287117"/>
                        <a:gd name="connsiteY3" fmla="*/ 1305274 h 1305274"/>
                        <a:gd name="connsiteX4" fmla="*/ 0 w 1287117"/>
                        <a:gd name="connsiteY4" fmla="*/ 0 h 130527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7117" h="1305274" fill="none" extrusionOk="0">
                          <a:moveTo>
                            <a:pt x="0" y="0"/>
                          </a:moveTo>
                          <a:cubicBezTo>
                            <a:pt x="424078" y="-41831"/>
                            <a:pt x="1012293" y="-82524"/>
                            <a:pt x="1287117" y="0"/>
                          </a:cubicBezTo>
                          <a:cubicBezTo>
                            <a:pt x="1359431" y="442770"/>
                            <a:pt x="1364764" y="807517"/>
                            <a:pt x="1287117" y="1305274"/>
                          </a:cubicBezTo>
                          <a:cubicBezTo>
                            <a:pt x="1019975" y="1211853"/>
                            <a:pt x="373143" y="1360628"/>
                            <a:pt x="0" y="1305274"/>
                          </a:cubicBezTo>
                          <a:cubicBezTo>
                            <a:pt x="54185" y="702839"/>
                            <a:pt x="-26656" y="637328"/>
                            <a:pt x="0" y="0"/>
                          </a:cubicBezTo>
                          <a:close/>
                        </a:path>
                        <a:path w="1287117" h="1305274" stroke="0" extrusionOk="0">
                          <a:moveTo>
                            <a:pt x="0" y="0"/>
                          </a:moveTo>
                          <a:cubicBezTo>
                            <a:pt x="620702" y="30296"/>
                            <a:pt x="869864" y="-62033"/>
                            <a:pt x="1287117" y="0"/>
                          </a:cubicBezTo>
                          <a:cubicBezTo>
                            <a:pt x="1234736" y="585200"/>
                            <a:pt x="1192732" y="978202"/>
                            <a:pt x="1287117" y="1305274"/>
                          </a:cubicBezTo>
                          <a:cubicBezTo>
                            <a:pt x="1064962" y="1190797"/>
                            <a:pt x="589531" y="1233812"/>
                            <a:pt x="0" y="1305274"/>
                          </a:cubicBezTo>
                          <a:cubicBezTo>
                            <a:pt x="-381" y="773785"/>
                            <a:pt x="-64649" y="496574"/>
                            <a:pt x="0" y="0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</p:spPr>
        </p:pic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04DDECF4-33AF-6936-A38F-14AA69E20561}"/>
                </a:ext>
              </a:extLst>
            </p:cNvPr>
            <p:cNvSpPr txBox="1"/>
            <p:nvPr/>
          </p:nvSpPr>
          <p:spPr>
            <a:xfrm>
              <a:off x="374004" y="2414555"/>
              <a:ext cx="129544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DASHBOARD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16273C5-8BD2-8B37-53B4-F3B17E201332}"/>
              </a:ext>
            </a:extLst>
          </p:cNvPr>
          <p:cNvGrpSpPr/>
          <p:nvPr/>
        </p:nvGrpSpPr>
        <p:grpSpPr>
          <a:xfrm>
            <a:off x="234067" y="2934976"/>
            <a:ext cx="1496928" cy="1510731"/>
            <a:chOff x="223837" y="2766523"/>
            <a:chExt cx="1496928" cy="1510731"/>
          </a:xfrm>
        </p:grpSpPr>
        <p:pic>
          <p:nvPicPr>
            <p:cNvPr id="20" name="Imagem 19" descr="Forma&#10;&#10;O conteúdo gerado por IA pode estar incorreto.">
              <a:extLst>
                <a:ext uri="{FF2B5EF4-FFF2-40B4-BE49-F238E27FC236}">
                  <a16:creationId xmlns:a16="http://schemas.microsoft.com/office/drawing/2014/main" id="{99B5E271-7158-3BDE-5234-66259167F4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01" y="2766523"/>
              <a:ext cx="1085276" cy="1085276"/>
            </a:xfrm>
            <a:prstGeom prst="rect">
              <a:avLst/>
            </a:prstGeom>
          </p:spPr>
        </p:pic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57C532C-E439-2CA6-B388-EFF8CA93DE1D}"/>
                </a:ext>
              </a:extLst>
            </p:cNvPr>
            <p:cNvSpPr txBox="1"/>
            <p:nvPr/>
          </p:nvSpPr>
          <p:spPr>
            <a:xfrm>
              <a:off x="223837" y="3815589"/>
              <a:ext cx="14969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QUADRO DE PESSOAL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19DBE4DB-A523-6E64-27F0-DC49BF8BE6A9}"/>
              </a:ext>
            </a:extLst>
          </p:cNvPr>
          <p:cNvGrpSpPr/>
          <p:nvPr/>
        </p:nvGrpSpPr>
        <p:grpSpPr>
          <a:xfrm>
            <a:off x="204099" y="6627948"/>
            <a:ext cx="1556865" cy="1543067"/>
            <a:chOff x="218004" y="4367039"/>
            <a:chExt cx="1556865" cy="1543067"/>
          </a:xfrm>
          <a:effectLst>
            <a:glow rad="101600">
              <a:schemeClr val="accent4">
                <a:satMod val="175000"/>
                <a:alpha val="40000"/>
              </a:schemeClr>
            </a:glow>
          </a:effectLst>
        </p:grpSpPr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674C8AF2-892C-0A76-ACBB-DB7C955BE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53797" y="4367039"/>
              <a:ext cx="1138979" cy="1085276"/>
            </a:xfrm>
            <a:prstGeom prst="rect">
              <a:avLst/>
            </a:prstGeom>
          </p:spPr>
        </p:pic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B7163F95-93D6-F9C3-92C7-4947274A76EA}"/>
                </a:ext>
              </a:extLst>
            </p:cNvPr>
            <p:cNvSpPr txBox="1"/>
            <p:nvPr/>
          </p:nvSpPr>
          <p:spPr>
            <a:xfrm>
              <a:off x="218004" y="5448441"/>
              <a:ext cx="15568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EVOLUÇÃO DE HORAS EXTRAS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29ABAE5C-F095-8E46-671C-7E1F93878885}"/>
              </a:ext>
            </a:extLst>
          </p:cNvPr>
          <p:cNvGrpSpPr/>
          <p:nvPr/>
        </p:nvGrpSpPr>
        <p:grpSpPr>
          <a:xfrm>
            <a:off x="316530" y="8414437"/>
            <a:ext cx="1332002" cy="1342246"/>
            <a:chOff x="332645" y="4399375"/>
            <a:chExt cx="1332002" cy="1342246"/>
          </a:xfrm>
        </p:grpSpPr>
        <p:pic>
          <p:nvPicPr>
            <p:cNvPr id="26" name="Imagem 25">
              <a:extLst>
                <a:ext uri="{FF2B5EF4-FFF2-40B4-BE49-F238E27FC236}">
                  <a16:creationId xmlns:a16="http://schemas.microsoft.com/office/drawing/2014/main" id="{40FB01AC-0146-7659-D806-C48C20FDB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75652" cy="1085276"/>
            </a:xfrm>
            <a:prstGeom prst="rect">
              <a:avLst/>
            </a:prstGeom>
          </p:spPr>
        </p:pic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297B9C44-1C9B-2EE0-9072-FBE441020F1F}"/>
                </a:ext>
              </a:extLst>
            </p:cNvPr>
            <p:cNvSpPr txBox="1"/>
            <p:nvPr/>
          </p:nvSpPr>
          <p:spPr>
            <a:xfrm>
              <a:off x="332645" y="5464622"/>
              <a:ext cx="13320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TURNOVER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6DB8BDF-EB91-4E0B-3015-04DFD5865648}"/>
              </a:ext>
            </a:extLst>
          </p:cNvPr>
          <p:cNvGrpSpPr/>
          <p:nvPr/>
        </p:nvGrpSpPr>
        <p:grpSpPr>
          <a:xfrm>
            <a:off x="197942" y="4689129"/>
            <a:ext cx="1569179" cy="1695397"/>
            <a:chOff x="218004" y="4399375"/>
            <a:chExt cx="1569179" cy="1695397"/>
          </a:xfrm>
        </p:grpSpPr>
        <p:pic>
          <p:nvPicPr>
            <p:cNvPr id="32" name="Imagem 31">
              <a:extLst>
                <a:ext uri="{FF2B5EF4-FFF2-40B4-BE49-F238E27FC236}">
                  <a16:creationId xmlns:a16="http://schemas.microsoft.com/office/drawing/2014/main" id="{5C28EDAE-EC2B-BEB5-82F9-DAEFAE03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17125" y="4399375"/>
              <a:ext cx="1169872" cy="1085276"/>
            </a:xfrm>
            <a:prstGeom prst="rect">
              <a:avLst/>
            </a:prstGeom>
          </p:spPr>
        </p:pic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65EE11E8-D345-03C9-EC2D-F5B961CF4986}"/>
                </a:ext>
              </a:extLst>
            </p:cNvPr>
            <p:cNvSpPr txBox="1"/>
            <p:nvPr/>
          </p:nvSpPr>
          <p:spPr>
            <a:xfrm>
              <a:off x="218004" y="5448441"/>
              <a:ext cx="156917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>
                  <a:latin typeface="Montserrat" panose="00000500000000000000" pitchFamily="2" charset="0"/>
                </a:rPr>
                <a:t>COLABOR. POR CENTRO DE CUSTO</a:t>
              </a:r>
              <a:endParaRPr lang="pt-BR" sz="1100" b="1" dirty="0">
                <a:latin typeface="Montserrat" panose="00000500000000000000" pitchFamily="2" charset="0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664166C-0D97-6DE2-AB0A-6B0E6118DB13}"/>
              </a:ext>
            </a:extLst>
          </p:cNvPr>
          <p:cNvSpPr txBox="1"/>
          <p:nvPr/>
        </p:nvSpPr>
        <p:spPr>
          <a:xfrm>
            <a:off x="16741664" y="7992335"/>
            <a:ext cx="4386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Montserrat SemiBold" panose="00000700000000000000" pitchFamily="2" charset="0"/>
              </a:rPr>
              <a:t>ALTERNAR HORAS DEVIDAS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D209FC75-4B07-5C43-99BC-8355036F09E0}"/>
              </a:ext>
            </a:extLst>
          </p:cNvPr>
          <p:cNvSpPr/>
          <p:nvPr/>
        </p:nvSpPr>
        <p:spPr>
          <a:xfrm>
            <a:off x="21136058" y="8375223"/>
            <a:ext cx="3424490" cy="746033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96D023F2-BAD3-4620-7489-A2826BC53A4A}"/>
              </a:ext>
            </a:extLst>
          </p:cNvPr>
          <p:cNvSpPr/>
          <p:nvPr/>
        </p:nvSpPr>
        <p:spPr>
          <a:xfrm>
            <a:off x="17150226" y="8371538"/>
            <a:ext cx="3543329" cy="746033"/>
          </a:xfrm>
          <a:prstGeom prst="roundRect">
            <a:avLst>
              <a:gd name="adj" fmla="val 4068"/>
            </a:avLst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6108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2013 - 2022">
  <a:themeElements>
    <a:clrScheme name="Tema do 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2248c34-0cdf-4aa7-b4f6-5e817b05bace" xsi:nil="true"/>
    <lcf76f155ced4ddcb4097134ff3c332f xmlns="39822fe0-59b4-4e39-86e2-808aa3b492b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5F0918DD3EEFA4FB62705722CBCF7A9" ma:contentTypeVersion="11" ma:contentTypeDescription="Crie um novo documento." ma:contentTypeScope="" ma:versionID="c5c834030eec898eb550521636e9efba">
  <xsd:schema xmlns:xsd="http://www.w3.org/2001/XMLSchema" xmlns:xs="http://www.w3.org/2001/XMLSchema" xmlns:p="http://schemas.microsoft.com/office/2006/metadata/properties" xmlns:ns2="39822fe0-59b4-4e39-86e2-808aa3b492b3" xmlns:ns3="72248c34-0cdf-4aa7-b4f6-5e817b05bace" targetNamespace="http://schemas.microsoft.com/office/2006/metadata/properties" ma:root="true" ma:fieldsID="bf1e697d2596822cd77abf2444b55ce3" ns2:_="" ns3:_="">
    <xsd:import namespace="39822fe0-59b4-4e39-86e2-808aa3b492b3"/>
    <xsd:import namespace="72248c34-0cdf-4aa7-b4f6-5e817b05bac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22fe0-59b4-4e39-86e2-808aa3b492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ca7de971-a839-4efb-98fd-1399f0d4b38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48c34-0cdf-4aa7-b4f6-5e817b05bac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0fe32bf-cd99-47d7-9b94-5acc2f4ba244}" ma:internalName="TaxCatchAll" ma:showField="CatchAllData" ma:web="72248c34-0cdf-4aa7-b4f6-5e817b05bac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59C1E7C-15FD-4EED-B885-13E2133A19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AC015F2-DC49-4890-B61E-093DC28A7988}">
  <ds:schemaRefs>
    <ds:schemaRef ds:uri="http://schemas.microsoft.com/office/2006/metadata/properties"/>
    <ds:schemaRef ds:uri="http://schemas.microsoft.com/office/infopath/2007/PartnerControls"/>
    <ds:schemaRef ds:uri="72248c34-0cdf-4aa7-b4f6-5e817b05bace"/>
    <ds:schemaRef ds:uri="39822fe0-59b4-4e39-86e2-808aa3b492b3"/>
  </ds:schemaRefs>
</ds:datastoreItem>
</file>

<file path=customXml/itemProps3.xml><?xml version="1.0" encoding="utf-8"?>
<ds:datastoreItem xmlns:ds="http://schemas.openxmlformats.org/officeDocument/2006/customXml" ds:itemID="{FB44CA8F-2990-45C2-A7CA-4B740A34B8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822fe0-59b4-4e39-86e2-808aa3b492b3"/>
    <ds:schemaRef ds:uri="72248c34-0cdf-4aa7-b4f6-5e817b05b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6306</TotalTime>
  <Words>238</Words>
  <Application>Microsoft Office PowerPoint</Application>
  <PresentationFormat>Personalizar</PresentationFormat>
  <Paragraphs>114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Montserrat</vt:lpstr>
      <vt:lpstr>Montserrat SemiBold</vt:lpstr>
      <vt:lpstr>Segoe UI</vt:lpstr>
      <vt:lpstr>Tema do Office 2013 - 2022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Alon Pinheiro</dc:creator>
  <cp:lastModifiedBy>Victor D'angelo</cp:lastModifiedBy>
  <cp:revision>124</cp:revision>
  <dcterms:created xsi:type="dcterms:W3CDTF">2021-01-25T21:40:29Z</dcterms:created>
  <dcterms:modified xsi:type="dcterms:W3CDTF">2025-09-19T14:57:31Z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0x01010025F0918DD3EEFA4FB62705722CBCF7A9</vt:lpwstr>
  </property>
  <property fmtid="{D5CDD505-2E9C-101B-9397-08002B2CF9AE}" pid="3" name="MediaServiceImageTags">
    <vt:lpwstr/>
  </property>
</Properties>
</file>