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4"/>
  </p:sldMasterIdLst>
  <p:notesMasterIdLst>
    <p:notesMasterId r:id="rId7"/>
  </p:notesMasterIdLst>
  <p:sldIdLst>
    <p:sldId id="334" r:id="rId5"/>
    <p:sldId id="335" r:id="rId6"/>
  </p:sldIdLst>
  <p:sldSz cx="25600025" cy="1440021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536" userDrawn="1">
          <p15:clr>
            <a:srgbClr val="A4A3A4"/>
          </p15:clr>
        </p15:guide>
        <p15:guide id="2" pos="806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C5E0B4"/>
    <a:srgbClr val="70AD47"/>
    <a:srgbClr val="15682E"/>
    <a:srgbClr val="744EC2"/>
    <a:srgbClr val="3A5F34"/>
    <a:srgbClr val="7A4E8E"/>
    <a:srgbClr val="779D89"/>
    <a:srgbClr val="F5F7F9"/>
    <a:srgbClr val="007E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20B2ACA-BB00-4A13-8FD4-3FDEB41D3C9E}" v="80" dt="2025-01-24T13:54:13.1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50" autoAdjust="0"/>
    <p:restoredTop sz="92686" autoAdjust="0"/>
  </p:normalViewPr>
  <p:slideViewPr>
    <p:cSldViewPr snapToGrid="0">
      <p:cViewPr varScale="1">
        <p:scale>
          <a:sx n="49" d="100"/>
          <a:sy n="49" d="100"/>
        </p:scale>
        <p:origin x="1056" y="84"/>
      </p:cViewPr>
      <p:guideLst>
        <p:guide orient="horz" pos="4536"/>
        <p:guide pos="806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on Pinheiro" userId="68d1182545d76c74" providerId="LiveId" clId="{52D324E7-CC5B-4D81-B27D-24A21CD7DBC3}"/>
    <pc:docChg chg="undo redo custSel addSld modSld">
      <pc:chgData name="Alon Pinheiro" userId="68d1182545d76c74" providerId="LiveId" clId="{52D324E7-CC5B-4D81-B27D-24A21CD7DBC3}" dt="2021-04-09T21:35:33.062" v="173" actId="14100"/>
      <pc:docMkLst>
        <pc:docMk/>
      </pc:docMkLst>
      <pc:sldChg chg="addSp delSp modSp mod">
        <pc:chgData name="Alon Pinheiro" userId="68d1182545d76c74" providerId="LiveId" clId="{52D324E7-CC5B-4D81-B27D-24A21CD7DBC3}" dt="2021-04-09T21:30:26.285" v="165" actId="1037"/>
        <pc:sldMkLst>
          <pc:docMk/>
          <pc:sldMk cId="2393754157" sldId="262"/>
        </pc:sldMkLst>
      </pc:sldChg>
      <pc:sldChg chg="modSp add mod">
        <pc:chgData name="Alon Pinheiro" userId="68d1182545d76c74" providerId="LiveId" clId="{52D324E7-CC5B-4D81-B27D-24A21CD7DBC3}" dt="2021-04-09T21:35:33.062" v="173" actId="14100"/>
        <pc:sldMkLst>
          <pc:docMk/>
          <pc:sldMk cId="2271383663" sldId="263"/>
        </pc:sldMkLst>
      </pc:sldChg>
    </pc:docChg>
  </pc:docChgLst>
  <pc:docChgLst>
    <pc:chgData name="Alon Pinheiro" userId="4501e3c9-5ef7-40cc-a0c2-9ea35ef4d3fb" providerId="ADAL" clId="{A91117BD-1590-421B-A403-0A59C238C9A5}"/>
    <pc:docChg chg="undo redo custSel delSld modSld">
      <pc:chgData name="Alon Pinheiro" userId="4501e3c9-5ef7-40cc-a0c2-9ea35ef4d3fb" providerId="ADAL" clId="{A91117BD-1590-421B-A403-0A59C238C9A5}" dt="2022-07-26T20:26:40.436" v="352" actId="47"/>
      <pc:docMkLst>
        <pc:docMk/>
      </pc:docMkLst>
      <pc:sldChg chg="del">
        <pc:chgData name="Alon Pinheiro" userId="4501e3c9-5ef7-40cc-a0c2-9ea35ef4d3fb" providerId="ADAL" clId="{A91117BD-1590-421B-A403-0A59C238C9A5}" dt="2022-07-26T20:26:40.436" v="352" actId="47"/>
        <pc:sldMkLst>
          <pc:docMk/>
          <pc:sldMk cId="1629012721" sldId="256"/>
        </pc:sldMkLst>
      </pc:sldChg>
      <pc:sldChg chg="del">
        <pc:chgData name="Alon Pinheiro" userId="4501e3c9-5ef7-40cc-a0c2-9ea35ef4d3fb" providerId="ADAL" clId="{A91117BD-1590-421B-A403-0A59C238C9A5}" dt="2022-07-26T20:26:36.688" v="351" actId="47"/>
        <pc:sldMkLst>
          <pc:docMk/>
          <pc:sldMk cId="2781351137" sldId="258"/>
        </pc:sldMkLst>
      </pc:sldChg>
      <pc:sldChg chg="del">
        <pc:chgData name="Alon Pinheiro" userId="4501e3c9-5ef7-40cc-a0c2-9ea35ef4d3fb" providerId="ADAL" clId="{A91117BD-1590-421B-A403-0A59C238C9A5}" dt="2022-07-26T20:26:36.688" v="351" actId="47"/>
        <pc:sldMkLst>
          <pc:docMk/>
          <pc:sldMk cId="3885148339" sldId="259"/>
        </pc:sldMkLst>
      </pc:sldChg>
      <pc:sldChg chg="del">
        <pc:chgData name="Alon Pinheiro" userId="4501e3c9-5ef7-40cc-a0c2-9ea35ef4d3fb" providerId="ADAL" clId="{A91117BD-1590-421B-A403-0A59C238C9A5}" dt="2022-07-26T20:26:36.688" v="351" actId="47"/>
        <pc:sldMkLst>
          <pc:docMk/>
          <pc:sldMk cId="2393754157" sldId="262"/>
        </pc:sldMkLst>
      </pc:sldChg>
      <pc:sldChg chg="del">
        <pc:chgData name="Alon Pinheiro" userId="4501e3c9-5ef7-40cc-a0c2-9ea35ef4d3fb" providerId="ADAL" clId="{A91117BD-1590-421B-A403-0A59C238C9A5}" dt="2022-07-26T20:26:36.688" v="351" actId="47"/>
        <pc:sldMkLst>
          <pc:docMk/>
          <pc:sldMk cId="2358532325" sldId="265"/>
        </pc:sldMkLst>
      </pc:sldChg>
      <pc:sldChg chg="del">
        <pc:chgData name="Alon Pinheiro" userId="4501e3c9-5ef7-40cc-a0c2-9ea35ef4d3fb" providerId="ADAL" clId="{A91117BD-1590-421B-A403-0A59C238C9A5}" dt="2022-07-26T20:26:36.688" v="351" actId="47"/>
        <pc:sldMkLst>
          <pc:docMk/>
          <pc:sldMk cId="1146505887" sldId="266"/>
        </pc:sldMkLst>
      </pc:sldChg>
      <pc:sldChg chg="del">
        <pc:chgData name="Alon Pinheiro" userId="4501e3c9-5ef7-40cc-a0c2-9ea35ef4d3fb" providerId="ADAL" clId="{A91117BD-1590-421B-A403-0A59C238C9A5}" dt="2022-07-26T20:26:36.688" v="351" actId="47"/>
        <pc:sldMkLst>
          <pc:docMk/>
          <pc:sldMk cId="2778318058" sldId="267"/>
        </pc:sldMkLst>
      </pc:sldChg>
      <pc:sldChg chg="del">
        <pc:chgData name="Alon Pinheiro" userId="4501e3c9-5ef7-40cc-a0c2-9ea35ef4d3fb" providerId="ADAL" clId="{A91117BD-1590-421B-A403-0A59C238C9A5}" dt="2022-07-26T20:26:36.688" v="351" actId="47"/>
        <pc:sldMkLst>
          <pc:docMk/>
          <pc:sldMk cId="930117553" sldId="268"/>
        </pc:sldMkLst>
      </pc:sldChg>
      <pc:sldChg chg="del">
        <pc:chgData name="Alon Pinheiro" userId="4501e3c9-5ef7-40cc-a0c2-9ea35ef4d3fb" providerId="ADAL" clId="{A91117BD-1590-421B-A403-0A59C238C9A5}" dt="2022-07-26T20:26:36.688" v="351" actId="47"/>
        <pc:sldMkLst>
          <pc:docMk/>
          <pc:sldMk cId="4154608717" sldId="269"/>
        </pc:sldMkLst>
      </pc:sldChg>
      <pc:sldChg chg="del">
        <pc:chgData name="Alon Pinheiro" userId="4501e3c9-5ef7-40cc-a0c2-9ea35ef4d3fb" providerId="ADAL" clId="{A91117BD-1590-421B-A403-0A59C238C9A5}" dt="2022-07-26T20:26:36.688" v="351" actId="47"/>
        <pc:sldMkLst>
          <pc:docMk/>
          <pc:sldMk cId="2569846577" sldId="270"/>
        </pc:sldMkLst>
      </pc:sldChg>
      <pc:sldChg chg="del">
        <pc:chgData name="Alon Pinheiro" userId="4501e3c9-5ef7-40cc-a0c2-9ea35ef4d3fb" providerId="ADAL" clId="{A91117BD-1590-421B-A403-0A59C238C9A5}" dt="2022-07-26T20:26:36.688" v="351" actId="47"/>
        <pc:sldMkLst>
          <pc:docMk/>
          <pc:sldMk cId="3784010629" sldId="271"/>
        </pc:sldMkLst>
      </pc:sldChg>
      <pc:sldChg chg="del">
        <pc:chgData name="Alon Pinheiro" userId="4501e3c9-5ef7-40cc-a0c2-9ea35ef4d3fb" providerId="ADAL" clId="{A91117BD-1590-421B-A403-0A59C238C9A5}" dt="2022-07-26T20:26:36.688" v="351" actId="47"/>
        <pc:sldMkLst>
          <pc:docMk/>
          <pc:sldMk cId="1825479165" sldId="272"/>
        </pc:sldMkLst>
      </pc:sldChg>
      <pc:sldChg chg="del">
        <pc:chgData name="Alon Pinheiro" userId="4501e3c9-5ef7-40cc-a0c2-9ea35ef4d3fb" providerId="ADAL" clId="{A91117BD-1590-421B-A403-0A59C238C9A5}" dt="2022-07-26T20:26:36.688" v="351" actId="47"/>
        <pc:sldMkLst>
          <pc:docMk/>
          <pc:sldMk cId="1550701903" sldId="273"/>
        </pc:sldMkLst>
      </pc:sldChg>
      <pc:sldChg chg="del">
        <pc:chgData name="Alon Pinheiro" userId="4501e3c9-5ef7-40cc-a0c2-9ea35ef4d3fb" providerId="ADAL" clId="{A91117BD-1590-421B-A403-0A59C238C9A5}" dt="2022-07-26T20:26:36.688" v="351" actId="47"/>
        <pc:sldMkLst>
          <pc:docMk/>
          <pc:sldMk cId="3371574614" sldId="274"/>
        </pc:sldMkLst>
      </pc:sldChg>
      <pc:sldChg chg="del">
        <pc:chgData name="Alon Pinheiro" userId="4501e3c9-5ef7-40cc-a0c2-9ea35ef4d3fb" providerId="ADAL" clId="{A91117BD-1590-421B-A403-0A59C238C9A5}" dt="2022-07-26T20:26:36.688" v="351" actId="47"/>
        <pc:sldMkLst>
          <pc:docMk/>
          <pc:sldMk cId="264796647" sldId="275"/>
        </pc:sldMkLst>
      </pc:sldChg>
      <pc:sldChg chg="del">
        <pc:chgData name="Alon Pinheiro" userId="4501e3c9-5ef7-40cc-a0c2-9ea35ef4d3fb" providerId="ADAL" clId="{A91117BD-1590-421B-A403-0A59C238C9A5}" dt="2022-07-26T20:26:36.688" v="351" actId="47"/>
        <pc:sldMkLst>
          <pc:docMk/>
          <pc:sldMk cId="3685043189" sldId="276"/>
        </pc:sldMkLst>
      </pc:sldChg>
      <pc:sldChg chg="del">
        <pc:chgData name="Alon Pinheiro" userId="4501e3c9-5ef7-40cc-a0c2-9ea35ef4d3fb" providerId="ADAL" clId="{A91117BD-1590-421B-A403-0A59C238C9A5}" dt="2022-07-26T20:26:36.688" v="351" actId="47"/>
        <pc:sldMkLst>
          <pc:docMk/>
          <pc:sldMk cId="3320443665" sldId="277"/>
        </pc:sldMkLst>
      </pc:sldChg>
      <pc:sldChg chg="del">
        <pc:chgData name="Alon Pinheiro" userId="4501e3c9-5ef7-40cc-a0c2-9ea35ef4d3fb" providerId="ADAL" clId="{A91117BD-1590-421B-A403-0A59C238C9A5}" dt="2022-07-26T20:26:36.688" v="351" actId="47"/>
        <pc:sldMkLst>
          <pc:docMk/>
          <pc:sldMk cId="3599183752" sldId="278"/>
        </pc:sldMkLst>
      </pc:sldChg>
      <pc:sldChg chg="del">
        <pc:chgData name="Alon Pinheiro" userId="4501e3c9-5ef7-40cc-a0c2-9ea35ef4d3fb" providerId="ADAL" clId="{A91117BD-1590-421B-A403-0A59C238C9A5}" dt="2022-07-26T20:26:36.688" v="351" actId="47"/>
        <pc:sldMkLst>
          <pc:docMk/>
          <pc:sldMk cId="2212779970" sldId="279"/>
        </pc:sldMkLst>
      </pc:sldChg>
      <pc:sldChg chg="del">
        <pc:chgData name="Alon Pinheiro" userId="4501e3c9-5ef7-40cc-a0c2-9ea35ef4d3fb" providerId="ADAL" clId="{A91117BD-1590-421B-A403-0A59C238C9A5}" dt="2022-07-26T20:26:36.688" v="351" actId="47"/>
        <pc:sldMkLst>
          <pc:docMk/>
          <pc:sldMk cId="4105415126" sldId="280"/>
        </pc:sldMkLst>
      </pc:sldChg>
      <pc:sldChg chg="del">
        <pc:chgData name="Alon Pinheiro" userId="4501e3c9-5ef7-40cc-a0c2-9ea35ef4d3fb" providerId="ADAL" clId="{A91117BD-1590-421B-A403-0A59C238C9A5}" dt="2022-07-26T20:26:36.688" v="351" actId="47"/>
        <pc:sldMkLst>
          <pc:docMk/>
          <pc:sldMk cId="3420028028" sldId="281"/>
        </pc:sldMkLst>
      </pc:sldChg>
      <pc:sldChg chg="del">
        <pc:chgData name="Alon Pinheiro" userId="4501e3c9-5ef7-40cc-a0c2-9ea35ef4d3fb" providerId="ADAL" clId="{A91117BD-1590-421B-A403-0A59C238C9A5}" dt="2022-07-26T20:26:36.688" v="351" actId="47"/>
        <pc:sldMkLst>
          <pc:docMk/>
          <pc:sldMk cId="3613417324" sldId="282"/>
        </pc:sldMkLst>
      </pc:sldChg>
      <pc:sldChg chg="del">
        <pc:chgData name="Alon Pinheiro" userId="4501e3c9-5ef7-40cc-a0c2-9ea35ef4d3fb" providerId="ADAL" clId="{A91117BD-1590-421B-A403-0A59C238C9A5}" dt="2022-07-26T20:26:36.688" v="351" actId="47"/>
        <pc:sldMkLst>
          <pc:docMk/>
          <pc:sldMk cId="3450541435" sldId="283"/>
        </pc:sldMkLst>
      </pc:sldChg>
      <pc:sldChg chg="del">
        <pc:chgData name="Alon Pinheiro" userId="4501e3c9-5ef7-40cc-a0c2-9ea35ef4d3fb" providerId="ADAL" clId="{A91117BD-1590-421B-A403-0A59C238C9A5}" dt="2022-07-26T20:26:36.688" v="351" actId="47"/>
        <pc:sldMkLst>
          <pc:docMk/>
          <pc:sldMk cId="4286658464" sldId="284"/>
        </pc:sldMkLst>
      </pc:sldChg>
      <pc:sldChg chg="del">
        <pc:chgData name="Alon Pinheiro" userId="4501e3c9-5ef7-40cc-a0c2-9ea35ef4d3fb" providerId="ADAL" clId="{A91117BD-1590-421B-A403-0A59C238C9A5}" dt="2022-07-26T20:26:36.688" v="351" actId="47"/>
        <pc:sldMkLst>
          <pc:docMk/>
          <pc:sldMk cId="1216914330" sldId="285"/>
        </pc:sldMkLst>
      </pc:sldChg>
      <pc:sldChg chg="del">
        <pc:chgData name="Alon Pinheiro" userId="4501e3c9-5ef7-40cc-a0c2-9ea35ef4d3fb" providerId="ADAL" clId="{A91117BD-1590-421B-A403-0A59C238C9A5}" dt="2022-07-26T20:26:36.688" v="351" actId="47"/>
        <pc:sldMkLst>
          <pc:docMk/>
          <pc:sldMk cId="1679116865" sldId="286"/>
        </pc:sldMkLst>
      </pc:sldChg>
      <pc:sldChg chg="del">
        <pc:chgData name="Alon Pinheiro" userId="4501e3c9-5ef7-40cc-a0c2-9ea35ef4d3fb" providerId="ADAL" clId="{A91117BD-1590-421B-A403-0A59C238C9A5}" dt="2022-07-26T20:26:40.436" v="352" actId="47"/>
        <pc:sldMkLst>
          <pc:docMk/>
          <pc:sldMk cId="4023532943" sldId="287"/>
        </pc:sldMkLst>
      </pc:sldChg>
      <pc:sldChg chg="del">
        <pc:chgData name="Alon Pinheiro" userId="4501e3c9-5ef7-40cc-a0c2-9ea35ef4d3fb" providerId="ADAL" clId="{A91117BD-1590-421B-A403-0A59C238C9A5}" dt="2022-07-26T20:26:40.436" v="352" actId="47"/>
        <pc:sldMkLst>
          <pc:docMk/>
          <pc:sldMk cId="2569446024" sldId="288"/>
        </pc:sldMkLst>
      </pc:sldChg>
      <pc:sldChg chg="del">
        <pc:chgData name="Alon Pinheiro" userId="4501e3c9-5ef7-40cc-a0c2-9ea35ef4d3fb" providerId="ADAL" clId="{A91117BD-1590-421B-A403-0A59C238C9A5}" dt="2022-07-26T20:26:40.436" v="352" actId="47"/>
        <pc:sldMkLst>
          <pc:docMk/>
          <pc:sldMk cId="294806096" sldId="289"/>
        </pc:sldMkLst>
      </pc:sldChg>
      <pc:sldChg chg="del">
        <pc:chgData name="Alon Pinheiro" userId="4501e3c9-5ef7-40cc-a0c2-9ea35ef4d3fb" providerId="ADAL" clId="{A91117BD-1590-421B-A403-0A59C238C9A5}" dt="2022-07-26T20:26:36.688" v="351" actId="47"/>
        <pc:sldMkLst>
          <pc:docMk/>
          <pc:sldMk cId="2662027887" sldId="290"/>
        </pc:sldMkLst>
      </pc:sldChg>
      <pc:sldChg chg="del">
        <pc:chgData name="Alon Pinheiro" userId="4501e3c9-5ef7-40cc-a0c2-9ea35ef4d3fb" providerId="ADAL" clId="{A91117BD-1590-421B-A403-0A59C238C9A5}" dt="2022-07-26T20:26:36.688" v="351" actId="47"/>
        <pc:sldMkLst>
          <pc:docMk/>
          <pc:sldMk cId="1775122304" sldId="291"/>
        </pc:sldMkLst>
      </pc:sldChg>
      <pc:sldChg chg="del">
        <pc:chgData name="Alon Pinheiro" userId="4501e3c9-5ef7-40cc-a0c2-9ea35ef4d3fb" providerId="ADAL" clId="{A91117BD-1590-421B-A403-0A59C238C9A5}" dt="2022-07-26T20:26:36.688" v="351" actId="47"/>
        <pc:sldMkLst>
          <pc:docMk/>
          <pc:sldMk cId="1459418676" sldId="292"/>
        </pc:sldMkLst>
      </pc:sldChg>
      <pc:sldChg chg="del">
        <pc:chgData name="Alon Pinheiro" userId="4501e3c9-5ef7-40cc-a0c2-9ea35ef4d3fb" providerId="ADAL" clId="{A91117BD-1590-421B-A403-0A59C238C9A5}" dt="2022-07-26T20:26:40.436" v="352" actId="47"/>
        <pc:sldMkLst>
          <pc:docMk/>
          <pc:sldMk cId="49275868" sldId="295"/>
        </pc:sldMkLst>
      </pc:sldChg>
      <pc:sldChg chg="del">
        <pc:chgData name="Alon Pinheiro" userId="4501e3c9-5ef7-40cc-a0c2-9ea35ef4d3fb" providerId="ADAL" clId="{A91117BD-1590-421B-A403-0A59C238C9A5}" dt="2022-07-26T20:26:36.688" v="351" actId="47"/>
        <pc:sldMkLst>
          <pc:docMk/>
          <pc:sldMk cId="3001338920" sldId="296"/>
        </pc:sldMkLst>
      </pc:sldChg>
      <pc:sldChg chg="del">
        <pc:chgData name="Alon Pinheiro" userId="4501e3c9-5ef7-40cc-a0c2-9ea35ef4d3fb" providerId="ADAL" clId="{A91117BD-1590-421B-A403-0A59C238C9A5}" dt="2022-07-26T20:26:36.688" v="351" actId="47"/>
        <pc:sldMkLst>
          <pc:docMk/>
          <pc:sldMk cId="633983956" sldId="297"/>
        </pc:sldMkLst>
      </pc:sldChg>
      <pc:sldChg chg="del">
        <pc:chgData name="Alon Pinheiro" userId="4501e3c9-5ef7-40cc-a0c2-9ea35ef4d3fb" providerId="ADAL" clId="{A91117BD-1590-421B-A403-0A59C238C9A5}" dt="2022-07-26T20:26:36.688" v="351" actId="47"/>
        <pc:sldMkLst>
          <pc:docMk/>
          <pc:sldMk cId="2424284620" sldId="298"/>
        </pc:sldMkLst>
      </pc:sldChg>
      <pc:sldChg chg="del">
        <pc:chgData name="Alon Pinheiro" userId="4501e3c9-5ef7-40cc-a0c2-9ea35ef4d3fb" providerId="ADAL" clId="{A91117BD-1590-421B-A403-0A59C238C9A5}" dt="2022-07-26T20:26:36.688" v="351" actId="47"/>
        <pc:sldMkLst>
          <pc:docMk/>
          <pc:sldMk cId="552315025" sldId="299"/>
        </pc:sldMkLst>
      </pc:sldChg>
      <pc:sldChg chg="del">
        <pc:chgData name="Alon Pinheiro" userId="4501e3c9-5ef7-40cc-a0c2-9ea35ef4d3fb" providerId="ADAL" clId="{A91117BD-1590-421B-A403-0A59C238C9A5}" dt="2022-07-26T20:26:36.688" v="351" actId="47"/>
        <pc:sldMkLst>
          <pc:docMk/>
          <pc:sldMk cId="1399875426" sldId="300"/>
        </pc:sldMkLst>
      </pc:sldChg>
      <pc:sldChg chg="del">
        <pc:chgData name="Alon Pinheiro" userId="4501e3c9-5ef7-40cc-a0c2-9ea35ef4d3fb" providerId="ADAL" clId="{A91117BD-1590-421B-A403-0A59C238C9A5}" dt="2022-07-26T20:26:36.688" v="351" actId="47"/>
        <pc:sldMkLst>
          <pc:docMk/>
          <pc:sldMk cId="3274498046" sldId="301"/>
        </pc:sldMkLst>
      </pc:sldChg>
      <pc:sldChg chg="del">
        <pc:chgData name="Alon Pinheiro" userId="4501e3c9-5ef7-40cc-a0c2-9ea35ef4d3fb" providerId="ADAL" clId="{A91117BD-1590-421B-A403-0A59C238C9A5}" dt="2022-07-26T20:26:36.688" v="351" actId="47"/>
        <pc:sldMkLst>
          <pc:docMk/>
          <pc:sldMk cId="730747112" sldId="302"/>
        </pc:sldMkLst>
      </pc:sldChg>
      <pc:sldChg chg="del">
        <pc:chgData name="Alon Pinheiro" userId="4501e3c9-5ef7-40cc-a0c2-9ea35ef4d3fb" providerId="ADAL" clId="{A91117BD-1590-421B-A403-0A59C238C9A5}" dt="2022-07-26T20:26:36.688" v="351" actId="47"/>
        <pc:sldMkLst>
          <pc:docMk/>
          <pc:sldMk cId="4195616360" sldId="303"/>
        </pc:sldMkLst>
      </pc:sldChg>
      <pc:sldChg chg="del">
        <pc:chgData name="Alon Pinheiro" userId="4501e3c9-5ef7-40cc-a0c2-9ea35ef4d3fb" providerId="ADAL" clId="{A91117BD-1590-421B-A403-0A59C238C9A5}" dt="2022-07-26T20:26:36.688" v="351" actId="47"/>
        <pc:sldMkLst>
          <pc:docMk/>
          <pc:sldMk cId="563453629" sldId="304"/>
        </pc:sldMkLst>
      </pc:sldChg>
      <pc:sldChg chg="del">
        <pc:chgData name="Alon Pinheiro" userId="4501e3c9-5ef7-40cc-a0c2-9ea35ef4d3fb" providerId="ADAL" clId="{A91117BD-1590-421B-A403-0A59C238C9A5}" dt="2022-07-26T20:26:36.688" v="351" actId="47"/>
        <pc:sldMkLst>
          <pc:docMk/>
          <pc:sldMk cId="4106693725" sldId="305"/>
        </pc:sldMkLst>
      </pc:sldChg>
      <pc:sldChg chg="addSp delSp modSp mod">
        <pc:chgData name="Alon Pinheiro" userId="4501e3c9-5ef7-40cc-a0c2-9ea35ef4d3fb" providerId="ADAL" clId="{A91117BD-1590-421B-A403-0A59C238C9A5}" dt="2022-07-26T20:05:31.629" v="350" actId="14861"/>
        <pc:sldMkLst>
          <pc:docMk/>
          <pc:sldMk cId="435225582" sldId="307"/>
        </pc:sldMkLst>
      </pc:sldChg>
      <pc:sldChg chg="del">
        <pc:chgData name="Alon Pinheiro" userId="4501e3c9-5ef7-40cc-a0c2-9ea35ef4d3fb" providerId="ADAL" clId="{A91117BD-1590-421B-A403-0A59C238C9A5}" dt="2022-07-26T20:26:40.436" v="352" actId="47"/>
        <pc:sldMkLst>
          <pc:docMk/>
          <pc:sldMk cId="1723833524" sldId="308"/>
        </pc:sldMkLst>
      </pc:sldChg>
      <pc:sldChg chg="del">
        <pc:chgData name="Alon Pinheiro" userId="4501e3c9-5ef7-40cc-a0c2-9ea35ef4d3fb" providerId="ADAL" clId="{A91117BD-1590-421B-A403-0A59C238C9A5}" dt="2022-07-26T20:26:40.436" v="352" actId="47"/>
        <pc:sldMkLst>
          <pc:docMk/>
          <pc:sldMk cId="802036520" sldId="309"/>
        </pc:sldMkLst>
      </pc:sldChg>
      <pc:sldChg chg="del">
        <pc:chgData name="Alon Pinheiro" userId="4501e3c9-5ef7-40cc-a0c2-9ea35ef4d3fb" providerId="ADAL" clId="{A91117BD-1590-421B-A403-0A59C238C9A5}" dt="2022-07-26T20:26:40.436" v="352" actId="47"/>
        <pc:sldMkLst>
          <pc:docMk/>
          <pc:sldMk cId="3666361760" sldId="310"/>
        </pc:sldMkLst>
      </pc:sldChg>
      <pc:sldChg chg="del">
        <pc:chgData name="Alon Pinheiro" userId="4501e3c9-5ef7-40cc-a0c2-9ea35ef4d3fb" providerId="ADAL" clId="{A91117BD-1590-421B-A403-0A59C238C9A5}" dt="2022-07-26T20:26:40.436" v="352" actId="47"/>
        <pc:sldMkLst>
          <pc:docMk/>
          <pc:sldMk cId="2632000322" sldId="311"/>
        </pc:sldMkLst>
      </pc:sldChg>
      <pc:sldChg chg="del">
        <pc:chgData name="Alon Pinheiro" userId="4501e3c9-5ef7-40cc-a0c2-9ea35ef4d3fb" providerId="ADAL" clId="{A91117BD-1590-421B-A403-0A59C238C9A5}" dt="2022-07-26T20:26:40.436" v="352" actId="47"/>
        <pc:sldMkLst>
          <pc:docMk/>
          <pc:sldMk cId="362171049" sldId="312"/>
        </pc:sldMkLst>
      </pc:sldChg>
      <pc:sldChg chg="del">
        <pc:chgData name="Alon Pinheiro" userId="4501e3c9-5ef7-40cc-a0c2-9ea35ef4d3fb" providerId="ADAL" clId="{A91117BD-1590-421B-A403-0A59C238C9A5}" dt="2022-07-26T20:26:40.436" v="352" actId="47"/>
        <pc:sldMkLst>
          <pc:docMk/>
          <pc:sldMk cId="1693749974" sldId="313"/>
        </pc:sldMkLst>
      </pc:sldChg>
      <pc:sldChg chg="del">
        <pc:chgData name="Alon Pinheiro" userId="4501e3c9-5ef7-40cc-a0c2-9ea35ef4d3fb" providerId="ADAL" clId="{A91117BD-1590-421B-A403-0A59C238C9A5}" dt="2022-07-26T20:26:40.436" v="352" actId="47"/>
        <pc:sldMkLst>
          <pc:docMk/>
          <pc:sldMk cId="3061311429" sldId="314"/>
        </pc:sldMkLst>
      </pc:sldChg>
      <pc:sldChg chg="del">
        <pc:chgData name="Alon Pinheiro" userId="4501e3c9-5ef7-40cc-a0c2-9ea35ef4d3fb" providerId="ADAL" clId="{A91117BD-1590-421B-A403-0A59C238C9A5}" dt="2022-07-26T20:26:40.436" v="352" actId="47"/>
        <pc:sldMkLst>
          <pc:docMk/>
          <pc:sldMk cId="2895442268" sldId="315"/>
        </pc:sldMkLst>
      </pc:sldChg>
      <pc:sldChg chg="del">
        <pc:chgData name="Alon Pinheiro" userId="4501e3c9-5ef7-40cc-a0c2-9ea35ef4d3fb" providerId="ADAL" clId="{A91117BD-1590-421B-A403-0A59C238C9A5}" dt="2022-07-26T20:26:40.436" v="352" actId="47"/>
        <pc:sldMkLst>
          <pc:docMk/>
          <pc:sldMk cId="1954678100" sldId="316"/>
        </pc:sldMkLst>
      </pc:sldChg>
      <pc:sldChg chg="del">
        <pc:chgData name="Alon Pinheiro" userId="4501e3c9-5ef7-40cc-a0c2-9ea35ef4d3fb" providerId="ADAL" clId="{A91117BD-1590-421B-A403-0A59C238C9A5}" dt="2022-07-26T20:26:40.436" v="352" actId="47"/>
        <pc:sldMkLst>
          <pc:docMk/>
          <pc:sldMk cId="2221482601" sldId="317"/>
        </pc:sldMkLst>
      </pc:sldChg>
      <pc:sldChg chg="del">
        <pc:chgData name="Alon Pinheiro" userId="4501e3c9-5ef7-40cc-a0c2-9ea35ef4d3fb" providerId="ADAL" clId="{A91117BD-1590-421B-A403-0A59C238C9A5}" dt="2022-07-26T20:26:40.436" v="352" actId="47"/>
        <pc:sldMkLst>
          <pc:docMk/>
          <pc:sldMk cId="1735225756" sldId="318"/>
        </pc:sldMkLst>
      </pc:sldChg>
      <pc:sldChg chg="del">
        <pc:chgData name="Alon Pinheiro" userId="4501e3c9-5ef7-40cc-a0c2-9ea35ef4d3fb" providerId="ADAL" clId="{A91117BD-1590-421B-A403-0A59C238C9A5}" dt="2022-07-26T20:26:40.436" v="352" actId="47"/>
        <pc:sldMkLst>
          <pc:docMk/>
          <pc:sldMk cId="1852843185" sldId="320"/>
        </pc:sldMkLst>
      </pc:sldChg>
      <pc:sldChg chg="del">
        <pc:chgData name="Alon Pinheiro" userId="4501e3c9-5ef7-40cc-a0c2-9ea35ef4d3fb" providerId="ADAL" clId="{A91117BD-1590-421B-A403-0A59C238C9A5}" dt="2022-07-26T20:26:40.436" v="352" actId="47"/>
        <pc:sldMkLst>
          <pc:docMk/>
          <pc:sldMk cId="3679631599" sldId="321"/>
        </pc:sldMkLst>
      </pc:sldChg>
      <pc:sldChg chg="del">
        <pc:chgData name="Alon Pinheiro" userId="4501e3c9-5ef7-40cc-a0c2-9ea35ef4d3fb" providerId="ADAL" clId="{A91117BD-1590-421B-A403-0A59C238C9A5}" dt="2022-07-26T20:26:40.436" v="352" actId="47"/>
        <pc:sldMkLst>
          <pc:docMk/>
          <pc:sldMk cId="162602308" sldId="322"/>
        </pc:sldMkLst>
      </pc:sldChg>
      <pc:sldChg chg="del">
        <pc:chgData name="Alon Pinheiro" userId="4501e3c9-5ef7-40cc-a0c2-9ea35ef4d3fb" providerId="ADAL" clId="{A91117BD-1590-421B-A403-0A59C238C9A5}" dt="2022-07-26T20:26:40.436" v="352" actId="47"/>
        <pc:sldMkLst>
          <pc:docMk/>
          <pc:sldMk cId="1259532523" sldId="323"/>
        </pc:sldMkLst>
      </pc:sldChg>
      <pc:sldChg chg="del">
        <pc:chgData name="Alon Pinheiro" userId="4501e3c9-5ef7-40cc-a0c2-9ea35ef4d3fb" providerId="ADAL" clId="{A91117BD-1590-421B-A403-0A59C238C9A5}" dt="2022-07-26T20:26:40.436" v="352" actId="47"/>
        <pc:sldMkLst>
          <pc:docMk/>
          <pc:sldMk cId="1451846250" sldId="324"/>
        </pc:sldMkLst>
      </pc:sldChg>
      <pc:sldChg chg="del">
        <pc:chgData name="Alon Pinheiro" userId="4501e3c9-5ef7-40cc-a0c2-9ea35ef4d3fb" providerId="ADAL" clId="{A91117BD-1590-421B-A403-0A59C238C9A5}" dt="2022-07-26T20:26:40.436" v="352" actId="47"/>
        <pc:sldMkLst>
          <pc:docMk/>
          <pc:sldMk cId="2654128511" sldId="337"/>
        </pc:sldMkLst>
      </pc:sldChg>
      <pc:sldChg chg="del">
        <pc:chgData name="Alon Pinheiro" userId="4501e3c9-5ef7-40cc-a0c2-9ea35ef4d3fb" providerId="ADAL" clId="{A91117BD-1590-421B-A403-0A59C238C9A5}" dt="2022-07-26T20:26:40.436" v="352" actId="47"/>
        <pc:sldMkLst>
          <pc:docMk/>
          <pc:sldMk cId="3295047166" sldId="338"/>
        </pc:sldMkLst>
      </pc:sldChg>
      <pc:sldChg chg="del">
        <pc:chgData name="Alon Pinheiro" userId="4501e3c9-5ef7-40cc-a0c2-9ea35ef4d3fb" providerId="ADAL" clId="{A91117BD-1590-421B-A403-0A59C238C9A5}" dt="2022-07-26T20:26:40.436" v="352" actId="47"/>
        <pc:sldMkLst>
          <pc:docMk/>
          <pc:sldMk cId="563516691" sldId="339"/>
        </pc:sldMkLst>
      </pc:sldChg>
      <pc:sldChg chg="del">
        <pc:chgData name="Alon Pinheiro" userId="4501e3c9-5ef7-40cc-a0c2-9ea35ef4d3fb" providerId="ADAL" clId="{A91117BD-1590-421B-A403-0A59C238C9A5}" dt="2022-07-26T20:26:40.436" v="352" actId="47"/>
        <pc:sldMkLst>
          <pc:docMk/>
          <pc:sldMk cId="2657912159" sldId="340"/>
        </pc:sldMkLst>
      </pc:sldChg>
    </pc:docChg>
  </pc:docChgLst>
  <pc:docChgLst>
    <pc:chgData name="Alon Pinheiro" userId="68d1182545d76c74" providerId="LiveId" clId="{C13EC6D2-D1C7-4F56-9ACC-9FCD6B326947}"/>
    <pc:docChg chg="undo redo custSel addSld delSld modSld sldOrd">
      <pc:chgData name="Alon Pinheiro" userId="68d1182545d76c74" providerId="LiveId" clId="{C13EC6D2-D1C7-4F56-9ACC-9FCD6B326947}" dt="2021-06-24T19:51:45.994" v="95" actId="108"/>
      <pc:docMkLst>
        <pc:docMk/>
      </pc:docMkLst>
      <pc:sldChg chg="addSp delSp modSp mod">
        <pc:chgData name="Alon Pinheiro" userId="68d1182545d76c74" providerId="LiveId" clId="{C13EC6D2-D1C7-4F56-9ACC-9FCD6B326947}" dt="2021-06-18T15:31:35.588" v="18" actId="478"/>
        <pc:sldMkLst>
          <pc:docMk/>
          <pc:sldMk cId="2998259461" sldId="256"/>
        </pc:sldMkLst>
      </pc:sldChg>
      <pc:sldChg chg="delSp del mod">
        <pc:chgData name="Alon Pinheiro" userId="68d1182545d76c74" providerId="LiveId" clId="{C13EC6D2-D1C7-4F56-9ACC-9FCD6B326947}" dt="2021-06-17T14:30:37.507" v="10" actId="47"/>
        <pc:sldMkLst>
          <pc:docMk/>
          <pc:sldMk cId="1147091733" sldId="264"/>
        </pc:sldMkLst>
      </pc:sldChg>
      <pc:sldChg chg="add">
        <pc:chgData name="Alon Pinheiro" userId="68d1182545d76c74" providerId="LiveId" clId="{C13EC6D2-D1C7-4F56-9ACC-9FCD6B326947}" dt="2021-06-07T12:40:32.663" v="0"/>
        <pc:sldMkLst>
          <pc:docMk/>
          <pc:sldMk cId="264796647" sldId="275"/>
        </pc:sldMkLst>
      </pc:sldChg>
      <pc:sldChg chg="add">
        <pc:chgData name="Alon Pinheiro" userId="68d1182545d76c74" providerId="LiveId" clId="{C13EC6D2-D1C7-4F56-9ACC-9FCD6B326947}" dt="2021-06-07T12:40:32.663" v="0"/>
        <pc:sldMkLst>
          <pc:docMk/>
          <pc:sldMk cId="3685043189" sldId="276"/>
        </pc:sldMkLst>
      </pc:sldChg>
      <pc:sldChg chg="add ord">
        <pc:chgData name="Alon Pinheiro" userId="68d1182545d76c74" providerId="LiveId" clId="{C13EC6D2-D1C7-4F56-9ACC-9FCD6B326947}" dt="2021-06-07T12:42:08.023" v="3"/>
        <pc:sldMkLst>
          <pc:docMk/>
          <pc:sldMk cId="3320443665" sldId="277"/>
        </pc:sldMkLst>
      </pc:sldChg>
      <pc:sldChg chg="add ord">
        <pc:chgData name="Alon Pinheiro" userId="68d1182545d76c74" providerId="LiveId" clId="{C13EC6D2-D1C7-4F56-9ACC-9FCD6B326947}" dt="2021-06-07T12:42:08.023" v="3"/>
        <pc:sldMkLst>
          <pc:docMk/>
          <pc:sldMk cId="3599183752" sldId="278"/>
        </pc:sldMkLst>
      </pc:sldChg>
      <pc:sldChg chg="modSp add mod">
        <pc:chgData name="Alon Pinheiro" userId="68d1182545d76c74" providerId="LiveId" clId="{C13EC6D2-D1C7-4F56-9ACC-9FCD6B326947}" dt="2021-06-18T15:32:12.088" v="34" actId="20577"/>
        <pc:sldMkLst>
          <pc:docMk/>
          <pc:sldMk cId="2212779970" sldId="279"/>
        </pc:sldMkLst>
      </pc:sldChg>
      <pc:sldChg chg="add">
        <pc:chgData name="Alon Pinheiro" userId="68d1182545d76c74" providerId="LiveId" clId="{C13EC6D2-D1C7-4F56-9ACC-9FCD6B326947}" dt="2021-06-07T12:43:30.761" v="4"/>
        <pc:sldMkLst>
          <pc:docMk/>
          <pc:sldMk cId="4105415126" sldId="280"/>
        </pc:sldMkLst>
      </pc:sldChg>
      <pc:sldChg chg="add">
        <pc:chgData name="Alon Pinheiro" userId="68d1182545d76c74" providerId="LiveId" clId="{C13EC6D2-D1C7-4F56-9ACC-9FCD6B326947}" dt="2021-06-07T12:43:30.761" v="4"/>
        <pc:sldMkLst>
          <pc:docMk/>
          <pc:sldMk cId="3420028028" sldId="281"/>
        </pc:sldMkLst>
      </pc:sldChg>
      <pc:sldChg chg="add">
        <pc:chgData name="Alon Pinheiro" userId="68d1182545d76c74" providerId="LiveId" clId="{C13EC6D2-D1C7-4F56-9ACC-9FCD6B326947}" dt="2021-06-07T12:43:30.761" v="4"/>
        <pc:sldMkLst>
          <pc:docMk/>
          <pc:sldMk cId="3613417324" sldId="282"/>
        </pc:sldMkLst>
      </pc:sldChg>
      <pc:sldChg chg="add">
        <pc:chgData name="Alon Pinheiro" userId="68d1182545d76c74" providerId="LiveId" clId="{C13EC6D2-D1C7-4F56-9ACC-9FCD6B326947}" dt="2021-06-07T12:43:30.761" v="4"/>
        <pc:sldMkLst>
          <pc:docMk/>
          <pc:sldMk cId="3450541435" sldId="283"/>
        </pc:sldMkLst>
      </pc:sldChg>
      <pc:sldChg chg="add">
        <pc:chgData name="Alon Pinheiro" userId="68d1182545d76c74" providerId="LiveId" clId="{C13EC6D2-D1C7-4F56-9ACC-9FCD6B326947}" dt="2021-06-17T14:29:53.322" v="5"/>
        <pc:sldMkLst>
          <pc:docMk/>
          <pc:sldMk cId="4286658464" sldId="284"/>
        </pc:sldMkLst>
      </pc:sldChg>
      <pc:sldChg chg="delSp add mod">
        <pc:chgData name="Alon Pinheiro" userId="68d1182545d76c74" providerId="LiveId" clId="{C13EC6D2-D1C7-4F56-9ACC-9FCD6B326947}" dt="2021-06-18T16:58:09.748" v="52" actId="478"/>
        <pc:sldMkLst>
          <pc:docMk/>
          <pc:sldMk cId="1216914330" sldId="285"/>
        </pc:sldMkLst>
      </pc:sldChg>
      <pc:sldChg chg="delSp add mod">
        <pc:chgData name="Alon Pinheiro" userId="68d1182545d76c74" providerId="LiveId" clId="{C13EC6D2-D1C7-4F56-9ACC-9FCD6B326947}" dt="2021-06-18T16:58:24.028" v="55" actId="478"/>
        <pc:sldMkLst>
          <pc:docMk/>
          <pc:sldMk cId="1679116865" sldId="286"/>
        </pc:sldMkLst>
      </pc:sldChg>
      <pc:sldChg chg="addSp delSp modSp add mod ord">
        <pc:chgData name="Alon Pinheiro" userId="68d1182545d76c74" providerId="LiveId" clId="{C13EC6D2-D1C7-4F56-9ACC-9FCD6B326947}" dt="2021-06-24T19:51:45.994" v="95" actId="108"/>
        <pc:sldMkLst>
          <pc:docMk/>
          <pc:sldMk cId="4023532943" sldId="287"/>
        </pc:sldMkLst>
      </pc:sldChg>
    </pc:docChg>
  </pc:docChgLst>
  <pc:docChgLst>
    <pc:chgData name="Alon Pinheiro" userId="68d1182545d76c74" providerId="LiveId" clId="{236A4020-FA69-4533-BA46-85F471476C10}"/>
    <pc:docChg chg="undo redo custSel addSld modSld">
      <pc:chgData name="Alon Pinheiro" userId="68d1182545d76c74" providerId="LiveId" clId="{236A4020-FA69-4533-BA46-85F471476C10}" dt="2021-03-13T16:40:59.368" v="1090" actId="166"/>
      <pc:docMkLst>
        <pc:docMk/>
      </pc:docMkLst>
      <pc:sldChg chg="addSp delSp modSp mod">
        <pc:chgData name="Alon Pinheiro" userId="68d1182545d76c74" providerId="LiveId" clId="{236A4020-FA69-4533-BA46-85F471476C10}" dt="2021-03-13T15:53:11.413" v="495" actId="1038"/>
        <pc:sldMkLst>
          <pc:docMk/>
          <pc:sldMk cId="1770047017" sldId="260"/>
        </pc:sldMkLst>
      </pc:sldChg>
      <pc:sldChg chg="addSp delSp modSp new mod">
        <pc:chgData name="Alon Pinheiro" userId="68d1182545d76c74" providerId="LiveId" clId="{236A4020-FA69-4533-BA46-85F471476C10}" dt="2021-03-13T16:12:57.506" v="598" actId="478"/>
        <pc:sldMkLst>
          <pc:docMk/>
          <pc:sldMk cId="3601915881" sldId="261"/>
        </pc:sldMkLst>
      </pc:sldChg>
      <pc:sldChg chg="addSp delSp modSp add mod">
        <pc:chgData name="Alon Pinheiro" userId="68d1182545d76c74" providerId="LiveId" clId="{236A4020-FA69-4533-BA46-85F471476C10}" dt="2021-03-13T16:40:59.368" v="1090" actId="166"/>
        <pc:sldMkLst>
          <pc:docMk/>
          <pc:sldMk cId="2393754157" sldId="262"/>
        </pc:sldMkLst>
      </pc:sldChg>
    </pc:docChg>
  </pc:docChgLst>
  <pc:docChgLst>
    <pc:chgData name="Victor D'angelo" userId="9c3ccc32-cb63-4f3c-8731-f8729d4747e6" providerId="ADAL" clId="{C20B2ACA-BB00-4A13-8FD4-3FDEB41D3C9E}"/>
    <pc:docChg chg="undo custSel addSld delSld modSld">
      <pc:chgData name="Victor D'angelo" userId="9c3ccc32-cb63-4f3c-8731-f8729d4747e6" providerId="ADAL" clId="{C20B2ACA-BB00-4A13-8FD4-3FDEB41D3C9E}" dt="2025-01-24T13:56:14.090" v="1875" actId="1076"/>
      <pc:docMkLst>
        <pc:docMk/>
      </pc:docMkLst>
      <pc:sldChg chg="addSp delSp modSp mod">
        <pc:chgData name="Victor D'angelo" userId="9c3ccc32-cb63-4f3c-8731-f8729d4747e6" providerId="ADAL" clId="{C20B2ACA-BB00-4A13-8FD4-3FDEB41D3C9E}" dt="2025-01-24T13:56:14.090" v="1875" actId="1076"/>
        <pc:sldMkLst>
          <pc:docMk/>
          <pc:sldMk cId="2176017032" sldId="334"/>
        </pc:sldMkLst>
        <pc:spChg chg="add mod">
          <ac:chgData name="Victor D'angelo" userId="9c3ccc32-cb63-4f3c-8731-f8729d4747e6" providerId="ADAL" clId="{C20B2ACA-BB00-4A13-8FD4-3FDEB41D3C9E}" dt="2025-01-20T10:49:58.873" v="930" actId="14100"/>
          <ac:spMkLst>
            <pc:docMk/>
            <pc:sldMk cId="2176017032" sldId="334"/>
            <ac:spMk id="2" creationId="{82EB1499-C5A6-5E89-E6DE-40CCA0EDF3D8}"/>
          </ac:spMkLst>
        </pc:spChg>
        <pc:spChg chg="add mod">
          <ac:chgData name="Victor D'angelo" userId="9c3ccc32-cb63-4f3c-8731-f8729d4747e6" providerId="ADAL" clId="{C20B2ACA-BB00-4A13-8FD4-3FDEB41D3C9E}" dt="2025-01-20T10:50:16.936" v="932" actId="465"/>
          <ac:spMkLst>
            <pc:docMk/>
            <pc:sldMk cId="2176017032" sldId="334"/>
            <ac:spMk id="3" creationId="{72A4841B-51F6-FAED-8E22-F903695F6C10}"/>
          </ac:spMkLst>
        </pc:spChg>
        <pc:spChg chg="mod">
          <ac:chgData name="Victor D'angelo" userId="9c3ccc32-cb63-4f3c-8731-f8729d4747e6" providerId="ADAL" clId="{C20B2ACA-BB00-4A13-8FD4-3FDEB41D3C9E}" dt="2025-01-16T18:07:49.814" v="619" actId="1076"/>
          <ac:spMkLst>
            <pc:docMk/>
            <pc:sldMk cId="2176017032" sldId="334"/>
            <ac:spMk id="4" creationId="{6F21CEA2-73D9-9CCA-CB23-03CEFD9B6C9D}"/>
          </ac:spMkLst>
        </pc:spChg>
        <pc:spChg chg="add mod">
          <ac:chgData name="Victor D'angelo" userId="9c3ccc32-cb63-4f3c-8731-f8729d4747e6" providerId="ADAL" clId="{C20B2ACA-BB00-4A13-8FD4-3FDEB41D3C9E}" dt="2025-01-20T10:50:16.936" v="932" actId="465"/>
          <ac:spMkLst>
            <pc:docMk/>
            <pc:sldMk cId="2176017032" sldId="334"/>
            <ac:spMk id="5" creationId="{566DF542-7F1F-88CA-74B3-E0372E766CB4}"/>
          </ac:spMkLst>
        </pc:spChg>
        <pc:spChg chg="add mod">
          <ac:chgData name="Victor D'angelo" userId="9c3ccc32-cb63-4f3c-8731-f8729d4747e6" providerId="ADAL" clId="{C20B2ACA-BB00-4A13-8FD4-3FDEB41D3C9E}" dt="2025-01-20T10:50:16.936" v="932" actId="465"/>
          <ac:spMkLst>
            <pc:docMk/>
            <pc:sldMk cId="2176017032" sldId="334"/>
            <ac:spMk id="6" creationId="{A42360BA-B232-D148-B2FD-673FE41CAFBA}"/>
          </ac:spMkLst>
        </pc:spChg>
        <pc:spChg chg="add mod">
          <ac:chgData name="Victor D'angelo" userId="9c3ccc32-cb63-4f3c-8731-f8729d4747e6" providerId="ADAL" clId="{C20B2ACA-BB00-4A13-8FD4-3FDEB41D3C9E}" dt="2025-01-20T10:50:16.936" v="932" actId="465"/>
          <ac:spMkLst>
            <pc:docMk/>
            <pc:sldMk cId="2176017032" sldId="334"/>
            <ac:spMk id="7" creationId="{178863D0-745F-BDF5-D6FF-6C12C70E2696}"/>
          </ac:spMkLst>
        </pc:spChg>
        <pc:spChg chg="add mod">
          <ac:chgData name="Victor D'angelo" userId="9c3ccc32-cb63-4f3c-8731-f8729d4747e6" providerId="ADAL" clId="{C20B2ACA-BB00-4A13-8FD4-3FDEB41D3C9E}" dt="2025-01-20T10:50:16.936" v="932" actId="465"/>
          <ac:spMkLst>
            <pc:docMk/>
            <pc:sldMk cId="2176017032" sldId="334"/>
            <ac:spMk id="8" creationId="{62F07107-CF7B-9A17-9D13-5A60F2AB60FB}"/>
          </ac:spMkLst>
        </pc:spChg>
        <pc:spChg chg="add mod">
          <ac:chgData name="Victor D'angelo" userId="9c3ccc32-cb63-4f3c-8731-f8729d4747e6" providerId="ADAL" clId="{C20B2ACA-BB00-4A13-8FD4-3FDEB41D3C9E}" dt="2025-01-20T10:50:10.276" v="931" actId="1076"/>
          <ac:spMkLst>
            <pc:docMk/>
            <pc:sldMk cId="2176017032" sldId="334"/>
            <ac:spMk id="9" creationId="{0972FEA8-5E09-133B-1269-A8E4611F844D}"/>
          </ac:spMkLst>
        </pc:spChg>
        <pc:spChg chg="mod">
          <ac:chgData name="Victor D'angelo" userId="9c3ccc32-cb63-4f3c-8731-f8729d4747e6" providerId="ADAL" clId="{C20B2ACA-BB00-4A13-8FD4-3FDEB41D3C9E}" dt="2025-01-24T13:54:13.115" v="1851"/>
          <ac:spMkLst>
            <pc:docMk/>
            <pc:sldMk cId="2176017032" sldId="334"/>
            <ac:spMk id="13" creationId="{A484A23B-770B-B404-5310-DCC78AA0FC3A}"/>
          </ac:spMkLst>
        </pc:spChg>
        <pc:spChg chg="mod">
          <ac:chgData name="Victor D'angelo" userId="9c3ccc32-cb63-4f3c-8731-f8729d4747e6" providerId="ADAL" clId="{C20B2ACA-BB00-4A13-8FD4-3FDEB41D3C9E}" dt="2025-01-24T13:54:29.818" v="1869" actId="20577"/>
          <ac:spMkLst>
            <pc:docMk/>
            <pc:sldMk cId="2176017032" sldId="334"/>
            <ac:spMk id="14" creationId="{D0C6522B-7629-0527-AF5C-1D57E788CE4F}"/>
          </ac:spMkLst>
        </pc:spChg>
        <pc:spChg chg="mod">
          <ac:chgData name="Victor D'angelo" userId="9c3ccc32-cb63-4f3c-8731-f8729d4747e6" providerId="ADAL" clId="{C20B2ACA-BB00-4A13-8FD4-3FDEB41D3C9E}" dt="2025-01-16T18:29:56.412" v="738" actId="14100"/>
          <ac:spMkLst>
            <pc:docMk/>
            <pc:sldMk cId="2176017032" sldId="334"/>
            <ac:spMk id="17" creationId="{3E124E9E-1363-3FFA-E332-023DB04BA956}"/>
          </ac:spMkLst>
        </pc:spChg>
        <pc:spChg chg="mod">
          <ac:chgData name="Victor D'angelo" userId="9c3ccc32-cb63-4f3c-8731-f8729d4747e6" providerId="ADAL" clId="{C20B2ACA-BB00-4A13-8FD4-3FDEB41D3C9E}" dt="2025-01-16T17:41:12.243" v="226" actId="1076"/>
          <ac:spMkLst>
            <pc:docMk/>
            <pc:sldMk cId="2176017032" sldId="334"/>
            <ac:spMk id="20" creationId="{8901A5D5-4C40-AF53-28B3-FB9A9677D41F}"/>
          </ac:spMkLst>
        </pc:spChg>
        <pc:spChg chg="mod">
          <ac:chgData name="Victor D'angelo" userId="9c3ccc32-cb63-4f3c-8731-f8729d4747e6" providerId="ADAL" clId="{C20B2ACA-BB00-4A13-8FD4-3FDEB41D3C9E}" dt="2025-01-16T17:40:57.039" v="223" actId="1076"/>
          <ac:spMkLst>
            <pc:docMk/>
            <pc:sldMk cId="2176017032" sldId="334"/>
            <ac:spMk id="23" creationId="{8ADF1E2B-48B8-69CD-DF1E-BC34FB19246A}"/>
          </ac:spMkLst>
        </pc:spChg>
        <pc:spChg chg="mod">
          <ac:chgData name="Victor D'angelo" userId="9c3ccc32-cb63-4f3c-8731-f8729d4747e6" providerId="ADAL" clId="{C20B2ACA-BB00-4A13-8FD4-3FDEB41D3C9E}" dt="2025-01-16T18:29:59.221" v="739" actId="14100"/>
          <ac:spMkLst>
            <pc:docMk/>
            <pc:sldMk cId="2176017032" sldId="334"/>
            <ac:spMk id="27" creationId="{3D7F89D7-74F1-9A1B-CE45-78C18542F3F1}"/>
          </ac:spMkLst>
        </pc:spChg>
        <pc:spChg chg="add mod">
          <ac:chgData name="Victor D'angelo" userId="9c3ccc32-cb63-4f3c-8731-f8729d4747e6" providerId="ADAL" clId="{C20B2ACA-BB00-4A13-8FD4-3FDEB41D3C9E}" dt="2025-01-16T17:40:49.376" v="222" actId="1076"/>
          <ac:spMkLst>
            <pc:docMk/>
            <pc:sldMk cId="2176017032" sldId="334"/>
            <ac:spMk id="30" creationId="{894D63A7-B3C2-A945-2588-6CB4DA2E89DA}"/>
          </ac:spMkLst>
        </pc:spChg>
        <pc:spChg chg="add mod">
          <ac:chgData name="Victor D'angelo" userId="9c3ccc32-cb63-4f3c-8731-f8729d4747e6" providerId="ADAL" clId="{C20B2ACA-BB00-4A13-8FD4-3FDEB41D3C9E}" dt="2025-01-16T17:40:44.488" v="221" actId="1076"/>
          <ac:spMkLst>
            <pc:docMk/>
            <pc:sldMk cId="2176017032" sldId="334"/>
            <ac:spMk id="33" creationId="{A88774B9-645E-BD95-CF04-3E6C284CE87B}"/>
          </ac:spMkLst>
        </pc:spChg>
        <pc:spChg chg="mod">
          <ac:chgData name="Victor D'angelo" userId="9c3ccc32-cb63-4f3c-8731-f8729d4747e6" providerId="ADAL" clId="{C20B2ACA-BB00-4A13-8FD4-3FDEB41D3C9E}" dt="2025-01-16T17:39:57.867" v="211" actId="1076"/>
          <ac:spMkLst>
            <pc:docMk/>
            <pc:sldMk cId="2176017032" sldId="334"/>
            <ac:spMk id="35" creationId="{C0EC880F-E0D4-C6AD-2CDC-B8CAEB47C430}"/>
          </ac:spMkLst>
        </pc:spChg>
        <pc:spChg chg="add mod">
          <ac:chgData name="Victor D'angelo" userId="9c3ccc32-cb63-4f3c-8731-f8729d4747e6" providerId="ADAL" clId="{C20B2ACA-BB00-4A13-8FD4-3FDEB41D3C9E}" dt="2025-01-20T12:53:23.395" v="1679" actId="20577"/>
          <ac:spMkLst>
            <pc:docMk/>
            <pc:sldMk cId="2176017032" sldId="334"/>
            <ac:spMk id="37" creationId="{FCDC2E23-58BD-C882-9D51-767DB319F4B5}"/>
          </ac:spMkLst>
        </pc:spChg>
        <pc:spChg chg="mod">
          <ac:chgData name="Victor D'angelo" userId="9c3ccc32-cb63-4f3c-8731-f8729d4747e6" providerId="ADAL" clId="{C20B2ACA-BB00-4A13-8FD4-3FDEB41D3C9E}" dt="2025-01-16T18:22:38.394" v="661" actId="14100"/>
          <ac:spMkLst>
            <pc:docMk/>
            <pc:sldMk cId="2176017032" sldId="334"/>
            <ac:spMk id="38" creationId="{E1EA5F58-993D-F0F4-81DC-B8AD709D3340}"/>
          </ac:spMkLst>
        </pc:spChg>
        <pc:spChg chg="add mod">
          <ac:chgData name="Victor D'angelo" userId="9c3ccc32-cb63-4f3c-8731-f8729d4747e6" providerId="ADAL" clId="{C20B2ACA-BB00-4A13-8FD4-3FDEB41D3C9E}" dt="2025-01-16T18:23:03.836" v="663" actId="1076"/>
          <ac:spMkLst>
            <pc:docMk/>
            <pc:sldMk cId="2176017032" sldId="334"/>
            <ac:spMk id="39" creationId="{EB2DC1FA-0351-16F9-356F-B21EB863C63C}"/>
          </ac:spMkLst>
        </pc:spChg>
        <pc:spChg chg="mod">
          <ac:chgData name="Victor D'angelo" userId="9c3ccc32-cb63-4f3c-8731-f8729d4747e6" providerId="ADAL" clId="{C20B2ACA-BB00-4A13-8FD4-3FDEB41D3C9E}" dt="2025-01-16T18:22:24.718" v="659" actId="1076"/>
          <ac:spMkLst>
            <pc:docMk/>
            <pc:sldMk cId="2176017032" sldId="334"/>
            <ac:spMk id="42" creationId="{96D865A6-2D72-DF60-7643-F09563BA278E}"/>
          </ac:spMkLst>
        </pc:spChg>
        <pc:spChg chg="mod">
          <ac:chgData name="Victor D'angelo" userId="9c3ccc32-cb63-4f3c-8731-f8729d4747e6" providerId="ADAL" clId="{C20B2ACA-BB00-4A13-8FD4-3FDEB41D3C9E}" dt="2025-01-16T18:22:24.718" v="659" actId="1076"/>
          <ac:spMkLst>
            <pc:docMk/>
            <pc:sldMk cId="2176017032" sldId="334"/>
            <ac:spMk id="43" creationId="{34FE07D2-142E-5C3A-C076-A0038F1CF459}"/>
          </ac:spMkLst>
        </pc:spChg>
        <pc:spChg chg="mod">
          <ac:chgData name="Victor D'angelo" userId="9c3ccc32-cb63-4f3c-8731-f8729d4747e6" providerId="ADAL" clId="{C20B2ACA-BB00-4A13-8FD4-3FDEB41D3C9E}" dt="2025-01-16T18:22:24.718" v="659" actId="1076"/>
          <ac:spMkLst>
            <pc:docMk/>
            <pc:sldMk cId="2176017032" sldId="334"/>
            <ac:spMk id="44" creationId="{D759A558-A897-E322-0F60-BC28CB92F62E}"/>
          </ac:spMkLst>
        </pc:spChg>
        <pc:spChg chg="mod">
          <ac:chgData name="Victor D'angelo" userId="9c3ccc32-cb63-4f3c-8731-f8729d4747e6" providerId="ADAL" clId="{C20B2ACA-BB00-4A13-8FD4-3FDEB41D3C9E}" dt="2025-01-16T18:34:27.499" v="746" actId="1076"/>
          <ac:spMkLst>
            <pc:docMk/>
            <pc:sldMk cId="2176017032" sldId="334"/>
            <ac:spMk id="45" creationId="{ED12E925-4F0A-664C-1BC9-F44DF0314457}"/>
          </ac:spMkLst>
        </pc:spChg>
        <pc:spChg chg="mod">
          <ac:chgData name="Victor D'angelo" userId="9c3ccc32-cb63-4f3c-8731-f8729d4747e6" providerId="ADAL" clId="{C20B2ACA-BB00-4A13-8FD4-3FDEB41D3C9E}" dt="2025-01-16T18:22:24.718" v="659" actId="1076"/>
          <ac:spMkLst>
            <pc:docMk/>
            <pc:sldMk cId="2176017032" sldId="334"/>
            <ac:spMk id="46" creationId="{1AFED38E-0B33-BD83-07C4-ACB3A0D66D54}"/>
          </ac:spMkLst>
        </pc:spChg>
        <pc:spChg chg="mod">
          <ac:chgData name="Victor D'angelo" userId="9c3ccc32-cb63-4f3c-8731-f8729d4747e6" providerId="ADAL" clId="{C20B2ACA-BB00-4A13-8FD4-3FDEB41D3C9E}" dt="2025-01-16T18:22:24.718" v="659" actId="1076"/>
          <ac:spMkLst>
            <pc:docMk/>
            <pc:sldMk cId="2176017032" sldId="334"/>
            <ac:spMk id="47" creationId="{6B8BEC4D-3844-8E3A-F7F3-B6990266CD5B}"/>
          </ac:spMkLst>
        </pc:spChg>
        <pc:spChg chg="mod">
          <ac:chgData name="Victor D'angelo" userId="9c3ccc32-cb63-4f3c-8731-f8729d4747e6" providerId="ADAL" clId="{C20B2ACA-BB00-4A13-8FD4-3FDEB41D3C9E}" dt="2025-01-16T18:30:58.491" v="742" actId="1076"/>
          <ac:spMkLst>
            <pc:docMk/>
            <pc:sldMk cId="2176017032" sldId="334"/>
            <ac:spMk id="48" creationId="{AD221B59-4B15-D009-1BEC-BFCB46B40A2D}"/>
          </ac:spMkLst>
        </pc:spChg>
        <pc:spChg chg="mod">
          <ac:chgData name="Victor D'angelo" userId="9c3ccc32-cb63-4f3c-8731-f8729d4747e6" providerId="ADAL" clId="{C20B2ACA-BB00-4A13-8FD4-3FDEB41D3C9E}" dt="2025-01-24T13:56:06.918" v="1873" actId="1076"/>
          <ac:spMkLst>
            <pc:docMk/>
            <pc:sldMk cId="2176017032" sldId="334"/>
            <ac:spMk id="54" creationId="{6BBD63BD-C4F8-D275-B60A-E57D4AA58938}"/>
          </ac:spMkLst>
        </pc:spChg>
        <pc:spChg chg="mod">
          <ac:chgData name="Victor D'angelo" userId="9c3ccc32-cb63-4f3c-8731-f8729d4747e6" providerId="ADAL" clId="{C20B2ACA-BB00-4A13-8FD4-3FDEB41D3C9E}" dt="2025-01-24T13:56:10.862" v="1874" actId="1076"/>
          <ac:spMkLst>
            <pc:docMk/>
            <pc:sldMk cId="2176017032" sldId="334"/>
            <ac:spMk id="55" creationId="{1C0139F9-CB34-6AA2-C41F-3F96B37E7116}"/>
          </ac:spMkLst>
        </pc:spChg>
        <pc:spChg chg="mod">
          <ac:chgData name="Victor D'angelo" userId="9c3ccc32-cb63-4f3c-8731-f8729d4747e6" providerId="ADAL" clId="{C20B2ACA-BB00-4A13-8FD4-3FDEB41D3C9E}" dt="2025-01-24T13:56:14.090" v="1875" actId="1076"/>
          <ac:spMkLst>
            <pc:docMk/>
            <pc:sldMk cId="2176017032" sldId="334"/>
            <ac:spMk id="56" creationId="{7FDEBCE7-7640-3766-1BF5-705512210B19}"/>
          </ac:spMkLst>
        </pc:spChg>
        <pc:spChg chg="mod">
          <ac:chgData name="Victor D'angelo" userId="9c3ccc32-cb63-4f3c-8731-f8729d4747e6" providerId="ADAL" clId="{C20B2ACA-BB00-4A13-8FD4-3FDEB41D3C9E}" dt="2025-01-16T18:31:54.398" v="744" actId="14100"/>
          <ac:spMkLst>
            <pc:docMk/>
            <pc:sldMk cId="2176017032" sldId="334"/>
            <ac:spMk id="58" creationId="{59601DBE-2DE3-83E8-ACAE-6CB4C97B46F8}"/>
          </ac:spMkLst>
        </pc:spChg>
        <pc:spChg chg="mod">
          <ac:chgData name="Victor D'angelo" userId="9c3ccc32-cb63-4f3c-8731-f8729d4747e6" providerId="ADAL" clId="{C20B2ACA-BB00-4A13-8FD4-3FDEB41D3C9E}" dt="2025-01-16T18:22:44.019" v="662" actId="1076"/>
          <ac:spMkLst>
            <pc:docMk/>
            <pc:sldMk cId="2176017032" sldId="334"/>
            <ac:spMk id="77" creationId="{7D0A6C91-ACD7-3468-044C-888D63E21FF9}"/>
          </ac:spMkLst>
        </pc:spChg>
        <pc:spChg chg="add mod">
          <ac:chgData name="Victor D'angelo" userId="9c3ccc32-cb63-4f3c-8731-f8729d4747e6" providerId="ADAL" clId="{C20B2ACA-BB00-4A13-8FD4-3FDEB41D3C9E}" dt="2025-01-16T18:23:03.836" v="663" actId="1076"/>
          <ac:spMkLst>
            <pc:docMk/>
            <pc:sldMk cId="2176017032" sldId="334"/>
            <ac:spMk id="78" creationId="{D64F62BE-6822-603F-628F-69D09C0ABF17}"/>
          </ac:spMkLst>
        </pc:spChg>
        <pc:spChg chg="mod">
          <ac:chgData name="Victor D'angelo" userId="9c3ccc32-cb63-4f3c-8731-f8729d4747e6" providerId="ADAL" clId="{C20B2ACA-BB00-4A13-8FD4-3FDEB41D3C9E}" dt="2025-01-20T10:50:16.936" v="932" actId="465"/>
          <ac:spMkLst>
            <pc:docMk/>
            <pc:sldMk cId="2176017032" sldId="334"/>
            <ac:spMk id="89" creationId="{E68EA98E-B233-5C75-E54D-2DD244E44CD1}"/>
          </ac:spMkLst>
        </pc:spChg>
        <pc:spChg chg="add mod">
          <ac:chgData name="Victor D'angelo" userId="9c3ccc32-cb63-4f3c-8731-f8729d4747e6" providerId="ADAL" clId="{C20B2ACA-BB00-4A13-8FD4-3FDEB41D3C9E}" dt="2025-01-16T18:23:03.836" v="663" actId="1076"/>
          <ac:spMkLst>
            <pc:docMk/>
            <pc:sldMk cId="2176017032" sldId="334"/>
            <ac:spMk id="95" creationId="{9AEA0161-B81A-2A7D-3291-1C1FCA7F2043}"/>
          </ac:spMkLst>
        </pc:spChg>
        <pc:spChg chg="mod">
          <ac:chgData name="Victor D'angelo" userId="9c3ccc32-cb63-4f3c-8731-f8729d4747e6" providerId="ADAL" clId="{C20B2ACA-BB00-4A13-8FD4-3FDEB41D3C9E}" dt="2025-01-16T18:22:44.019" v="662" actId="1076"/>
          <ac:spMkLst>
            <pc:docMk/>
            <pc:sldMk cId="2176017032" sldId="334"/>
            <ac:spMk id="96" creationId="{B792540D-9CEB-B7B2-DA29-8FD8A87134CD}"/>
          </ac:spMkLst>
        </pc:spChg>
        <pc:spChg chg="mod">
          <ac:chgData name="Victor D'angelo" userId="9c3ccc32-cb63-4f3c-8731-f8729d4747e6" providerId="ADAL" clId="{C20B2ACA-BB00-4A13-8FD4-3FDEB41D3C9E}" dt="2025-01-16T18:22:13.171" v="657" actId="1076"/>
          <ac:spMkLst>
            <pc:docMk/>
            <pc:sldMk cId="2176017032" sldId="334"/>
            <ac:spMk id="97" creationId="{4F9A0B51-C55F-C844-2E46-81E3340F0A4D}"/>
          </ac:spMkLst>
        </pc:spChg>
        <pc:spChg chg="add mod">
          <ac:chgData name="Victor D'angelo" userId="9c3ccc32-cb63-4f3c-8731-f8729d4747e6" providerId="ADAL" clId="{C20B2ACA-BB00-4A13-8FD4-3FDEB41D3C9E}" dt="2025-01-16T18:22:24.718" v="659" actId="1076"/>
          <ac:spMkLst>
            <pc:docMk/>
            <pc:sldMk cId="2176017032" sldId="334"/>
            <ac:spMk id="105" creationId="{904E37ED-AE40-697B-4FFC-A85F2285392B}"/>
          </ac:spMkLst>
        </pc:spChg>
        <pc:spChg chg="add mod">
          <ac:chgData name="Victor D'angelo" userId="9c3ccc32-cb63-4f3c-8731-f8729d4747e6" providerId="ADAL" clId="{C20B2ACA-BB00-4A13-8FD4-3FDEB41D3C9E}" dt="2025-01-16T18:23:03.836" v="663" actId="1076"/>
          <ac:spMkLst>
            <pc:docMk/>
            <pc:sldMk cId="2176017032" sldId="334"/>
            <ac:spMk id="106" creationId="{08756EB1-AC53-ADA5-D3F8-D2D7A2C0CF13}"/>
          </ac:spMkLst>
        </pc:spChg>
        <pc:spChg chg="add mod">
          <ac:chgData name="Victor D'angelo" userId="9c3ccc32-cb63-4f3c-8731-f8729d4747e6" providerId="ADAL" clId="{C20B2ACA-BB00-4A13-8FD4-3FDEB41D3C9E}" dt="2025-01-16T18:23:03.836" v="663" actId="1076"/>
          <ac:spMkLst>
            <pc:docMk/>
            <pc:sldMk cId="2176017032" sldId="334"/>
            <ac:spMk id="107" creationId="{A08FD825-3AA3-F2E7-FE33-5E0CFBFCABFF}"/>
          </ac:spMkLst>
        </pc:spChg>
        <pc:spChg chg="add mod">
          <ac:chgData name="Victor D'angelo" userId="9c3ccc32-cb63-4f3c-8731-f8729d4747e6" providerId="ADAL" clId="{C20B2ACA-BB00-4A13-8FD4-3FDEB41D3C9E}" dt="2025-01-16T18:22:33.027" v="660" actId="1076"/>
          <ac:spMkLst>
            <pc:docMk/>
            <pc:sldMk cId="2176017032" sldId="334"/>
            <ac:spMk id="108" creationId="{BA963958-A15B-2D47-BAE4-FE85B5D15346}"/>
          </ac:spMkLst>
        </pc:spChg>
        <pc:spChg chg="add mod">
          <ac:chgData name="Victor D'angelo" userId="9c3ccc32-cb63-4f3c-8731-f8729d4747e6" providerId="ADAL" clId="{C20B2ACA-BB00-4A13-8FD4-3FDEB41D3C9E}" dt="2025-01-16T18:34:27.499" v="746" actId="1076"/>
          <ac:spMkLst>
            <pc:docMk/>
            <pc:sldMk cId="2176017032" sldId="334"/>
            <ac:spMk id="109" creationId="{915CC896-970D-270A-0A85-55D4D060AB40}"/>
          </ac:spMkLst>
        </pc:spChg>
        <pc:spChg chg="add mod">
          <ac:chgData name="Victor D'angelo" userId="9c3ccc32-cb63-4f3c-8731-f8729d4747e6" providerId="ADAL" clId="{C20B2ACA-BB00-4A13-8FD4-3FDEB41D3C9E}" dt="2025-01-16T18:22:33.027" v="660" actId="1076"/>
          <ac:spMkLst>
            <pc:docMk/>
            <pc:sldMk cId="2176017032" sldId="334"/>
            <ac:spMk id="110" creationId="{1B54164B-90A6-A064-CD8C-B7D74B46E999}"/>
          </ac:spMkLst>
        </pc:spChg>
        <pc:spChg chg="add mod">
          <ac:chgData name="Victor D'angelo" userId="9c3ccc32-cb63-4f3c-8731-f8729d4747e6" providerId="ADAL" clId="{C20B2ACA-BB00-4A13-8FD4-3FDEB41D3C9E}" dt="2025-01-16T18:22:33.027" v="660" actId="1076"/>
          <ac:spMkLst>
            <pc:docMk/>
            <pc:sldMk cId="2176017032" sldId="334"/>
            <ac:spMk id="111" creationId="{127807CD-012F-A23C-7097-6CA80F75F777}"/>
          </ac:spMkLst>
        </pc:spChg>
        <pc:spChg chg="add mod">
          <ac:chgData name="Victor D'angelo" userId="9c3ccc32-cb63-4f3c-8731-f8729d4747e6" providerId="ADAL" clId="{C20B2ACA-BB00-4A13-8FD4-3FDEB41D3C9E}" dt="2025-01-16T18:30:58.491" v="742" actId="1076"/>
          <ac:spMkLst>
            <pc:docMk/>
            <pc:sldMk cId="2176017032" sldId="334"/>
            <ac:spMk id="112" creationId="{E021A7DF-4CF2-12BE-5A58-A8E0A382F228}"/>
          </ac:spMkLst>
        </pc:spChg>
        <pc:spChg chg="add mod">
          <ac:chgData name="Victor D'angelo" userId="9c3ccc32-cb63-4f3c-8731-f8729d4747e6" providerId="ADAL" clId="{C20B2ACA-BB00-4A13-8FD4-3FDEB41D3C9E}" dt="2025-01-16T18:23:03.836" v="663" actId="1076"/>
          <ac:spMkLst>
            <pc:docMk/>
            <pc:sldMk cId="2176017032" sldId="334"/>
            <ac:spMk id="113" creationId="{47868227-D629-FD3E-13A1-AB8F8B4519E0}"/>
          </ac:spMkLst>
        </pc:spChg>
        <pc:spChg chg="add mod">
          <ac:chgData name="Victor D'angelo" userId="9c3ccc32-cb63-4f3c-8731-f8729d4747e6" providerId="ADAL" clId="{C20B2ACA-BB00-4A13-8FD4-3FDEB41D3C9E}" dt="2025-01-16T18:23:03.836" v="663" actId="1076"/>
          <ac:spMkLst>
            <pc:docMk/>
            <pc:sldMk cId="2176017032" sldId="334"/>
            <ac:spMk id="114" creationId="{D4504F24-A68F-2C82-EFD3-424ABC80610F}"/>
          </ac:spMkLst>
        </pc:spChg>
        <pc:spChg chg="add mod">
          <ac:chgData name="Victor D'angelo" userId="9c3ccc32-cb63-4f3c-8731-f8729d4747e6" providerId="ADAL" clId="{C20B2ACA-BB00-4A13-8FD4-3FDEB41D3C9E}" dt="2025-01-16T18:23:03.836" v="663" actId="1076"/>
          <ac:spMkLst>
            <pc:docMk/>
            <pc:sldMk cId="2176017032" sldId="334"/>
            <ac:spMk id="115" creationId="{792B392B-4266-A6A7-A3A8-05EEAF08D6DB}"/>
          </ac:spMkLst>
        </pc:spChg>
        <pc:spChg chg="add mod">
          <ac:chgData name="Victor D'angelo" userId="9c3ccc32-cb63-4f3c-8731-f8729d4747e6" providerId="ADAL" clId="{C20B2ACA-BB00-4A13-8FD4-3FDEB41D3C9E}" dt="2025-01-16T18:23:03.836" v="663" actId="1076"/>
          <ac:spMkLst>
            <pc:docMk/>
            <pc:sldMk cId="2176017032" sldId="334"/>
            <ac:spMk id="116" creationId="{B35CC5E9-FF6F-495E-7619-EFB35C3611F0}"/>
          </ac:spMkLst>
        </pc:spChg>
        <pc:spChg chg="add mod">
          <ac:chgData name="Victor D'angelo" userId="9c3ccc32-cb63-4f3c-8731-f8729d4747e6" providerId="ADAL" clId="{C20B2ACA-BB00-4A13-8FD4-3FDEB41D3C9E}" dt="2025-01-16T18:34:27.499" v="746" actId="1076"/>
          <ac:spMkLst>
            <pc:docMk/>
            <pc:sldMk cId="2176017032" sldId="334"/>
            <ac:spMk id="117" creationId="{3FB7828F-24CC-93EC-17DB-6DF8B394CE84}"/>
          </ac:spMkLst>
        </pc:spChg>
        <pc:spChg chg="add mod">
          <ac:chgData name="Victor D'angelo" userId="9c3ccc32-cb63-4f3c-8731-f8729d4747e6" providerId="ADAL" clId="{C20B2ACA-BB00-4A13-8FD4-3FDEB41D3C9E}" dt="2025-01-16T18:22:44.019" v="662" actId="1076"/>
          <ac:spMkLst>
            <pc:docMk/>
            <pc:sldMk cId="2176017032" sldId="334"/>
            <ac:spMk id="118" creationId="{9B5208FA-AB50-2EEE-272F-A2638689883A}"/>
          </ac:spMkLst>
        </pc:spChg>
        <pc:spChg chg="add mod">
          <ac:chgData name="Victor D'angelo" userId="9c3ccc32-cb63-4f3c-8731-f8729d4747e6" providerId="ADAL" clId="{C20B2ACA-BB00-4A13-8FD4-3FDEB41D3C9E}" dt="2025-01-16T18:22:44.019" v="662" actId="1076"/>
          <ac:spMkLst>
            <pc:docMk/>
            <pc:sldMk cId="2176017032" sldId="334"/>
            <ac:spMk id="119" creationId="{F23F61CE-3408-A7AB-A75E-1EFA5941B559}"/>
          </ac:spMkLst>
        </pc:spChg>
        <pc:spChg chg="add mod">
          <ac:chgData name="Victor D'angelo" userId="9c3ccc32-cb63-4f3c-8731-f8729d4747e6" providerId="ADAL" clId="{C20B2ACA-BB00-4A13-8FD4-3FDEB41D3C9E}" dt="2025-01-16T18:30:58.491" v="742" actId="1076"/>
          <ac:spMkLst>
            <pc:docMk/>
            <pc:sldMk cId="2176017032" sldId="334"/>
            <ac:spMk id="120" creationId="{5CFE1C52-136E-CD6B-FF5A-9F501E6569EE}"/>
          </ac:spMkLst>
        </pc:spChg>
        <pc:spChg chg="add mod">
          <ac:chgData name="Victor D'angelo" userId="9c3ccc32-cb63-4f3c-8731-f8729d4747e6" providerId="ADAL" clId="{C20B2ACA-BB00-4A13-8FD4-3FDEB41D3C9E}" dt="2025-01-16T18:22:44.019" v="662" actId="1076"/>
          <ac:spMkLst>
            <pc:docMk/>
            <pc:sldMk cId="2176017032" sldId="334"/>
            <ac:spMk id="121" creationId="{C31C6EEB-3EEC-492B-D5E8-2CB3B0680B1E}"/>
          </ac:spMkLst>
        </pc:spChg>
        <pc:spChg chg="add mod">
          <ac:chgData name="Victor D'angelo" userId="9c3ccc32-cb63-4f3c-8731-f8729d4747e6" providerId="ADAL" clId="{C20B2ACA-BB00-4A13-8FD4-3FDEB41D3C9E}" dt="2025-01-16T18:23:19.939" v="665" actId="14100"/>
          <ac:spMkLst>
            <pc:docMk/>
            <pc:sldMk cId="2176017032" sldId="334"/>
            <ac:spMk id="127" creationId="{7606C899-AE67-341B-A55E-7D5E22945909}"/>
          </ac:spMkLst>
        </pc:spChg>
        <pc:spChg chg="add mod">
          <ac:chgData name="Victor D'angelo" userId="9c3ccc32-cb63-4f3c-8731-f8729d4747e6" providerId="ADAL" clId="{C20B2ACA-BB00-4A13-8FD4-3FDEB41D3C9E}" dt="2025-01-16T18:28:30.831" v="715" actId="14100"/>
          <ac:spMkLst>
            <pc:docMk/>
            <pc:sldMk cId="2176017032" sldId="334"/>
            <ac:spMk id="128" creationId="{1F39EF6F-FC2F-347D-AF26-5B5921A4E5FB}"/>
          </ac:spMkLst>
        </pc:spChg>
        <pc:spChg chg="mod">
          <ac:chgData name="Victor D'angelo" userId="9c3ccc32-cb63-4f3c-8731-f8729d4747e6" providerId="ADAL" clId="{C20B2ACA-BB00-4A13-8FD4-3FDEB41D3C9E}" dt="2025-01-16T18:28:35.148" v="717" actId="108"/>
          <ac:spMkLst>
            <pc:docMk/>
            <pc:sldMk cId="2176017032" sldId="334"/>
            <ac:spMk id="132" creationId="{EE9B9FB5-0F5F-9D28-2B17-E4A2F0CB471C}"/>
          </ac:spMkLst>
        </pc:spChg>
        <pc:spChg chg="mod">
          <ac:chgData name="Victor D'angelo" userId="9c3ccc32-cb63-4f3c-8731-f8729d4747e6" providerId="ADAL" clId="{C20B2ACA-BB00-4A13-8FD4-3FDEB41D3C9E}" dt="2025-01-16T18:29:07.671" v="727" actId="14100"/>
          <ac:spMkLst>
            <pc:docMk/>
            <pc:sldMk cId="2176017032" sldId="334"/>
            <ac:spMk id="133" creationId="{9D8FE977-0243-D405-3D05-54F45DE8AFEB}"/>
          </ac:spMkLst>
        </pc:spChg>
        <pc:spChg chg="mod">
          <ac:chgData name="Victor D'angelo" userId="9c3ccc32-cb63-4f3c-8731-f8729d4747e6" providerId="ADAL" clId="{C20B2ACA-BB00-4A13-8FD4-3FDEB41D3C9E}" dt="2025-01-16T18:28:49.480" v="723" actId="14100"/>
          <ac:spMkLst>
            <pc:docMk/>
            <pc:sldMk cId="2176017032" sldId="334"/>
            <ac:spMk id="136" creationId="{3CF2469B-DBF2-0812-E744-BF89DD37E68C}"/>
          </ac:spMkLst>
        </pc:spChg>
        <pc:spChg chg="mod">
          <ac:chgData name="Victor D'angelo" userId="9c3ccc32-cb63-4f3c-8731-f8729d4747e6" providerId="ADAL" clId="{C20B2ACA-BB00-4A13-8FD4-3FDEB41D3C9E}" dt="2025-01-16T18:29:12.107" v="728" actId="14100"/>
          <ac:spMkLst>
            <pc:docMk/>
            <pc:sldMk cId="2176017032" sldId="334"/>
            <ac:spMk id="137" creationId="{7B29B93E-0478-3BE4-1594-0EA215F220B3}"/>
          </ac:spMkLst>
        </pc:spChg>
        <pc:spChg chg="mod">
          <ac:chgData name="Victor D'angelo" userId="9c3ccc32-cb63-4f3c-8731-f8729d4747e6" providerId="ADAL" clId="{C20B2ACA-BB00-4A13-8FD4-3FDEB41D3C9E}" dt="2025-01-16T18:23:59.506" v="693"/>
          <ac:spMkLst>
            <pc:docMk/>
            <pc:sldMk cId="2176017032" sldId="334"/>
            <ac:spMk id="139" creationId="{0BEADB0F-5669-CFFF-4DA5-C9CC2C7E93B6}"/>
          </ac:spMkLst>
        </pc:spChg>
        <pc:spChg chg="mod">
          <ac:chgData name="Victor D'angelo" userId="9c3ccc32-cb63-4f3c-8731-f8729d4747e6" providerId="ADAL" clId="{C20B2ACA-BB00-4A13-8FD4-3FDEB41D3C9E}" dt="2025-01-16T18:29:17.836" v="730" actId="14100"/>
          <ac:spMkLst>
            <pc:docMk/>
            <pc:sldMk cId="2176017032" sldId="334"/>
            <ac:spMk id="140" creationId="{9391FB93-DEBD-1238-E5A0-D5660EAE82EA}"/>
          </ac:spMkLst>
        </pc:spChg>
        <pc:spChg chg="mod">
          <ac:chgData name="Victor D'angelo" userId="9c3ccc32-cb63-4f3c-8731-f8729d4747e6" providerId="ADAL" clId="{C20B2ACA-BB00-4A13-8FD4-3FDEB41D3C9E}" dt="2025-01-16T18:24:08.102" v="697"/>
          <ac:spMkLst>
            <pc:docMk/>
            <pc:sldMk cId="2176017032" sldId="334"/>
            <ac:spMk id="142" creationId="{235462C5-DF4D-0875-10A5-9B58F4B5A656}"/>
          </ac:spMkLst>
        </pc:spChg>
        <pc:spChg chg="mod">
          <ac:chgData name="Victor D'angelo" userId="9c3ccc32-cb63-4f3c-8731-f8729d4747e6" providerId="ADAL" clId="{C20B2ACA-BB00-4A13-8FD4-3FDEB41D3C9E}" dt="2025-01-16T18:29:23.351" v="732" actId="14100"/>
          <ac:spMkLst>
            <pc:docMk/>
            <pc:sldMk cId="2176017032" sldId="334"/>
            <ac:spMk id="143" creationId="{3B9976EC-B7B5-E236-F6B7-FD216EFD190E}"/>
          </ac:spMkLst>
        </pc:spChg>
        <pc:spChg chg="add mod">
          <ac:chgData name="Victor D'angelo" userId="9c3ccc32-cb63-4f3c-8731-f8729d4747e6" providerId="ADAL" clId="{C20B2ACA-BB00-4A13-8FD4-3FDEB41D3C9E}" dt="2025-01-24T13:54:52.959" v="1871" actId="1076"/>
          <ac:spMkLst>
            <pc:docMk/>
            <pc:sldMk cId="2176017032" sldId="334"/>
            <ac:spMk id="144" creationId="{851BA637-9861-AB27-5D19-3FCA02B3D086}"/>
          </ac:spMkLst>
        </pc:spChg>
        <pc:grpChg chg="add mod">
          <ac:chgData name="Victor D'angelo" userId="9c3ccc32-cb63-4f3c-8731-f8729d4747e6" providerId="ADAL" clId="{C20B2ACA-BB00-4A13-8FD4-3FDEB41D3C9E}" dt="2025-01-24T13:54:38.609" v="1870" actId="1076"/>
          <ac:grpSpMkLst>
            <pc:docMk/>
            <pc:sldMk cId="2176017032" sldId="334"/>
            <ac:grpSpMk id="11" creationId="{34CC9729-6732-6D01-5619-F133FB7D6F7D}"/>
          </ac:grpSpMkLst>
        </pc:grpChg>
        <pc:grpChg chg="add mod">
          <ac:chgData name="Victor D'angelo" userId="9c3ccc32-cb63-4f3c-8731-f8729d4747e6" providerId="ADAL" clId="{C20B2ACA-BB00-4A13-8FD4-3FDEB41D3C9E}" dt="2025-01-16T18:29:34.365" v="733" actId="1076"/>
          <ac:grpSpMkLst>
            <pc:docMk/>
            <pc:sldMk cId="2176017032" sldId="334"/>
            <ac:grpSpMk id="130" creationId="{A52ACDFC-EAD5-9C6C-4F14-38431CF7476A}"/>
          </ac:grpSpMkLst>
        </pc:grpChg>
        <pc:grpChg chg="add mod">
          <ac:chgData name="Victor D'angelo" userId="9c3ccc32-cb63-4f3c-8731-f8729d4747e6" providerId="ADAL" clId="{C20B2ACA-BB00-4A13-8FD4-3FDEB41D3C9E}" dt="2025-01-16T18:29:34.365" v="733" actId="1076"/>
          <ac:grpSpMkLst>
            <pc:docMk/>
            <pc:sldMk cId="2176017032" sldId="334"/>
            <ac:grpSpMk id="131" creationId="{86043F53-A643-F375-EE42-6A354F0C2CDA}"/>
          </ac:grpSpMkLst>
        </pc:grpChg>
        <pc:grpChg chg="add mod">
          <ac:chgData name="Victor D'angelo" userId="9c3ccc32-cb63-4f3c-8731-f8729d4747e6" providerId="ADAL" clId="{C20B2ACA-BB00-4A13-8FD4-3FDEB41D3C9E}" dt="2025-01-16T18:29:34.365" v="733" actId="1076"/>
          <ac:grpSpMkLst>
            <pc:docMk/>
            <pc:sldMk cId="2176017032" sldId="334"/>
            <ac:grpSpMk id="135" creationId="{18CCC816-8B69-D355-1CE2-5A8A452587AB}"/>
          </ac:grpSpMkLst>
        </pc:grpChg>
        <pc:grpChg chg="add mod">
          <ac:chgData name="Victor D'angelo" userId="9c3ccc32-cb63-4f3c-8731-f8729d4747e6" providerId="ADAL" clId="{C20B2ACA-BB00-4A13-8FD4-3FDEB41D3C9E}" dt="2025-01-16T18:29:34.365" v="733" actId="1076"/>
          <ac:grpSpMkLst>
            <pc:docMk/>
            <pc:sldMk cId="2176017032" sldId="334"/>
            <ac:grpSpMk id="138" creationId="{45BA7B71-6B1D-A41F-FD58-E33C9A8A23FD}"/>
          </ac:grpSpMkLst>
        </pc:grpChg>
        <pc:grpChg chg="add mod">
          <ac:chgData name="Victor D'angelo" userId="9c3ccc32-cb63-4f3c-8731-f8729d4747e6" providerId="ADAL" clId="{C20B2ACA-BB00-4A13-8FD4-3FDEB41D3C9E}" dt="2025-01-16T18:29:34.365" v="733" actId="1076"/>
          <ac:grpSpMkLst>
            <pc:docMk/>
            <pc:sldMk cId="2176017032" sldId="334"/>
            <ac:grpSpMk id="141" creationId="{8C77F3AF-A0C6-F3B5-03E4-5EBDB6B89615}"/>
          </ac:grpSpMkLst>
        </pc:grpChg>
        <pc:picChg chg="add mod">
          <ac:chgData name="Victor D'angelo" userId="9c3ccc32-cb63-4f3c-8731-f8729d4747e6" providerId="ADAL" clId="{C20B2ACA-BB00-4A13-8FD4-3FDEB41D3C9E}" dt="2025-01-20T12:58:28.158" v="1689" actId="1076"/>
          <ac:picMkLst>
            <pc:docMk/>
            <pc:sldMk cId="2176017032" sldId="334"/>
            <ac:picMk id="12" creationId="{A02E5261-FDB9-05F7-EC52-DE2629A73BE6}"/>
          </ac:picMkLst>
        </pc:picChg>
        <pc:picChg chg="add mod">
          <ac:chgData name="Victor D'angelo" userId="9c3ccc32-cb63-4f3c-8731-f8729d4747e6" providerId="ADAL" clId="{C20B2ACA-BB00-4A13-8FD4-3FDEB41D3C9E}" dt="2025-01-20T13:02:07.260" v="1714" actId="14100"/>
          <ac:picMkLst>
            <pc:docMk/>
            <pc:sldMk cId="2176017032" sldId="334"/>
            <ac:picMk id="21" creationId="{F619ADCE-5EB4-CACF-2A78-3F7DCB41040D}"/>
          </ac:picMkLst>
        </pc:picChg>
        <pc:picChg chg="mod">
          <ac:chgData name="Victor D'angelo" userId="9c3ccc32-cb63-4f3c-8731-f8729d4747e6" providerId="ADAL" clId="{C20B2ACA-BB00-4A13-8FD4-3FDEB41D3C9E}" dt="2025-01-16T17:41:12.243" v="226" actId="1076"/>
          <ac:picMkLst>
            <pc:docMk/>
            <pc:sldMk cId="2176017032" sldId="334"/>
            <ac:picMk id="22" creationId="{ED14C1E4-04A7-DE96-E36B-7823FB357BA8}"/>
          </ac:picMkLst>
        </pc:picChg>
        <pc:picChg chg="add mod">
          <ac:chgData name="Victor D'angelo" userId="9c3ccc32-cb63-4f3c-8731-f8729d4747e6" providerId="ADAL" clId="{C20B2ACA-BB00-4A13-8FD4-3FDEB41D3C9E}" dt="2025-01-16T17:40:49.376" v="222" actId="1076"/>
          <ac:picMkLst>
            <pc:docMk/>
            <pc:sldMk cId="2176017032" sldId="334"/>
            <ac:picMk id="29" creationId="{7FA4A81B-E45C-466A-63F3-BC2A3F4247DB}"/>
          </ac:picMkLst>
        </pc:picChg>
        <pc:picChg chg="add mod">
          <ac:chgData name="Victor D'angelo" userId="9c3ccc32-cb63-4f3c-8731-f8729d4747e6" providerId="ADAL" clId="{C20B2ACA-BB00-4A13-8FD4-3FDEB41D3C9E}" dt="2025-01-16T17:40:44.488" v="221" actId="1076"/>
          <ac:picMkLst>
            <pc:docMk/>
            <pc:sldMk cId="2176017032" sldId="334"/>
            <ac:picMk id="32" creationId="{ED366B10-EBA0-222A-8150-D38C12A49331}"/>
          </ac:picMkLst>
        </pc:picChg>
        <pc:cxnChg chg="mod">
          <ac:chgData name="Victor D'angelo" userId="9c3ccc32-cb63-4f3c-8731-f8729d4747e6" providerId="ADAL" clId="{C20B2ACA-BB00-4A13-8FD4-3FDEB41D3C9E}" dt="2025-01-16T18:22:24.718" v="659" actId="1076"/>
          <ac:cxnSpMkLst>
            <pc:docMk/>
            <pc:sldMk cId="2176017032" sldId="334"/>
            <ac:cxnSpMk id="41" creationId="{C36C16A7-E624-0CFA-A9AB-FF649CC37EF4}"/>
          </ac:cxnSpMkLst>
        </pc:cxnChg>
        <pc:cxnChg chg="mod">
          <ac:chgData name="Victor D'angelo" userId="9c3ccc32-cb63-4f3c-8731-f8729d4747e6" providerId="ADAL" clId="{C20B2ACA-BB00-4A13-8FD4-3FDEB41D3C9E}" dt="2025-01-16T18:22:24.718" v="659" actId="1076"/>
          <ac:cxnSpMkLst>
            <pc:docMk/>
            <pc:sldMk cId="2176017032" sldId="334"/>
            <ac:cxnSpMk id="64" creationId="{27313DB7-E71D-481A-1C18-9D4239BEC219}"/>
          </ac:cxnSpMkLst>
        </pc:cxnChg>
      </pc:sldChg>
      <pc:sldChg chg="del">
        <pc:chgData name="Victor D'angelo" userId="9c3ccc32-cb63-4f3c-8731-f8729d4747e6" providerId="ADAL" clId="{C20B2ACA-BB00-4A13-8FD4-3FDEB41D3C9E}" dt="2025-01-20T11:10:57.019" v="933" actId="47"/>
        <pc:sldMkLst>
          <pc:docMk/>
          <pc:sldMk cId="3855157495" sldId="335"/>
        </pc:sldMkLst>
      </pc:sldChg>
      <pc:sldChg chg="del">
        <pc:chgData name="Victor D'angelo" userId="9c3ccc32-cb63-4f3c-8731-f8729d4747e6" providerId="ADAL" clId="{C20B2ACA-BB00-4A13-8FD4-3FDEB41D3C9E}" dt="2025-01-20T11:10:57.019" v="933" actId="47"/>
        <pc:sldMkLst>
          <pc:docMk/>
          <pc:sldMk cId="2458363826" sldId="336"/>
        </pc:sldMkLst>
      </pc:sldChg>
      <pc:sldChg chg="del">
        <pc:chgData name="Victor D'angelo" userId="9c3ccc32-cb63-4f3c-8731-f8729d4747e6" providerId="ADAL" clId="{C20B2ACA-BB00-4A13-8FD4-3FDEB41D3C9E}" dt="2025-01-20T11:10:57.019" v="933" actId="47"/>
        <pc:sldMkLst>
          <pc:docMk/>
          <pc:sldMk cId="549139433" sldId="337"/>
        </pc:sldMkLst>
      </pc:sldChg>
      <pc:sldChg chg="del">
        <pc:chgData name="Victor D'angelo" userId="9c3ccc32-cb63-4f3c-8731-f8729d4747e6" providerId="ADAL" clId="{C20B2ACA-BB00-4A13-8FD4-3FDEB41D3C9E}" dt="2025-01-20T11:10:57.019" v="933" actId="47"/>
        <pc:sldMkLst>
          <pc:docMk/>
          <pc:sldMk cId="3694427024" sldId="338"/>
        </pc:sldMkLst>
      </pc:sldChg>
      <pc:sldChg chg="del">
        <pc:chgData name="Victor D'angelo" userId="9c3ccc32-cb63-4f3c-8731-f8729d4747e6" providerId="ADAL" clId="{C20B2ACA-BB00-4A13-8FD4-3FDEB41D3C9E}" dt="2025-01-20T11:10:57.019" v="933" actId="47"/>
        <pc:sldMkLst>
          <pc:docMk/>
          <pc:sldMk cId="3003682199" sldId="339"/>
        </pc:sldMkLst>
      </pc:sldChg>
      <pc:sldChg chg="del">
        <pc:chgData name="Victor D'angelo" userId="9c3ccc32-cb63-4f3c-8731-f8729d4747e6" providerId="ADAL" clId="{C20B2ACA-BB00-4A13-8FD4-3FDEB41D3C9E}" dt="2025-01-20T11:10:57.019" v="933" actId="47"/>
        <pc:sldMkLst>
          <pc:docMk/>
          <pc:sldMk cId="3602187770" sldId="340"/>
        </pc:sldMkLst>
      </pc:sldChg>
      <pc:sldChg chg="addSp delSp modSp mod">
        <pc:chgData name="Victor D'angelo" userId="9c3ccc32-cb63-4f3c-8731-f8729d4747e6" providerId="ADAL" clId="{C20B2ACA-BB00-4A13-8FD4-3FDEB41D3C9E}" dt="2025-01-20T12:59:55.916" v="1692" actId="1076"/>
        <pc:sldMkLst>
          <pc:docMk/>
          <pc:sldMk cId="4047436584" sldId="341"/>
        </pc:sldMkLst>
        <pc:spChg chg="mod">
          <ac:chgData name="Victor D'angelo" userId="9c3ccc32-cb63-4f3c-8731-f8729d4747e6" providerId="ADAL" clId="{C20B2ACA-BB00-4A13-8FD4-3FDEB41D3C9E}" dt="2025-01-20T12:59:46.674" v="1691" actId="14100"/>
          <ac:spMkLst>
            <pc:docMk/>
            <pc:sldMk cId="4047436584" sldId="341"/>
            <ac:spMk id="3" creationId="{9EC212EC-840C-3390-8329-C1FD509BE40D}"/>
          </ac:spMkLst>
        </pc:spChg>
        <pc:spChg chg="mod">
          <ac:chgData name="Victor D'angelo" userId="9c3ccc32-cb63-4f3c-8731-f8729d4747e6" providerId="ADAL" clId="{C20B2ACA-BB00-4A13-8FD4-3FDEB41D3C9E}" dt="2025-01-16T17:20:29.964" v="24" actId="20577"/>
          <ac:spMkLst>
            <pc:docMk/>
            <pc:sldMk cId="4047436584" sldId="341"/>
            <ac:spMk id="11" creationId="{0D4D4D9F-CECA-5989-64E1-28838E500011}"/>
          </ac:spMkLst>
        </pc:spChg>
        <pc:spChg chg="mod">
          <ac:chgData name="Victor D'angelo" userId="9c3ccc32-cb63-4f3c-8731-f8729d4747e6" providerId="ADAL" clId="{C20B2ACA-BB00-4A13-8FD4-3FDEB41D3C9E}" dt="2025-01-20T12:59:55.916" v="1692" actId="1076"/>
          <ac:spMkLst>
            <pc:docMk/>
            <pc:sldMk cId="4047436584" sldId="341"/>
            <ac:spMk id="12" creationId="{B4657749-48FD-07F8-B8A1-6AC545E2E076}"/>
          </ac:spMkLst>
        </pc:spChg>
        <pc:spChg chg="mod">
          <ac:chgData name="Victor D'angelo" userId="9c3ccc32-cb63-4f3c-8731-f8729d4747e6" providerId="ADAL" clId="{C20B2ACA-BB00-4A13-8FD4-3FDEB41D3C9E}" dt="2025-01-16T17:20:45.220" v="62" actId="20577"/>
          <ac:spMkLst>
            <pc:docMk/>
            <pc:sldMk cId="4047436584" sldId="341"/>
            <ac:spMk id="13" creationId="{2433BA78-665D-4669-562F-CCE469FD1D2F}"/>
          </ac:spMkLst>
        </pc:spChg>
        <pc:spChg chg="mod">
          <ac:chgData name="Victor D'angelo" userId="9c3ccc32-cb63-4f3c-8731-f8729d4747e6" providerId="ADAL" clId="{C20B2ACA-BB00-4A13-8FD4-3FDEB41D3C9E}" dt="2025-01-20T12:59:55.916" v="1692" actId="1076"/>
          <ac:spMkLst>
            <pc:docMk/>
            <pc:sldMk cId="4047436584" sldId="341"/>
            <ac:spMk id="14" creationId="{D8D863EF-9F9F-CE41-A8D4-B18CAEAC0DC3}"/>
          </ac:spMkLst>
        </pc:spChg>
        <pc:spChg chg="mod">
          <ac:chgData name="Victor D'angelo" userId="9c3ccc32-cb63-4f3c-8731-f8729d4747e6" providerId="ADAL" clId="{C20B2ACA-BB00-4A13-8FD4-3FDEB41D3C9E}" dt="2025-01-16T17:20:08.613" v="14" actId="14100"/>
          <ac:spMkLst>
            <pc:docMk/>
            <pc:sldMk cId="4047436584" sldId="341"/>
            <ac:spMk id="36" creationId="{569F2EC3-D743-EAD9-CADA-F66ADF27D1A9}"/>
          </ac:spMkLst>
        </pc:spChg>
        <pc:spChg chg="mod">
          <ac:chgData name="Victor D'angelo" userId="9c3ccc32-cb63-4f3c-8731-f8729d4747e6" providerId="ADAL" clId="{C20B2ACA-BB00-4A13-8FD4-3FDEB41D3C9E}" dt="2025-01-16T17:20:11.221" v="15" actId="14100"/>
          <ac:spMkLst>
            <pc:docMk/>
            <pc:sldMk cId="4047436584" sldId="341"/>
            <ac:spMk id="37" creationId="{A2BA330B-77A9-9BE5-CDFE-92B13723AC87}"/>
          </ac:spMkLst>
        </pc:spChg>
        <pc:picChg chg="add mod ord">
          <ac:chgData name="Victor D'angelo" userId="9c3ccc32-cb63-4f3c-8731-f8729d4747e6" providerId="ADAL" clId="{C20B2ACA-BB00-4A13-8FD4-3FDEB41D3C9E}" dt="2025-01-16T17:26:42.258" v="85" actId="29295"/>
          <ac:picMkLst>
            <pc:docMk/>
            <pc:sldMk cId="4047436584" sldId="341"/>
            <ac:picMk id="7" creationId="{B74DCBA9-CAEC-E84B-9F8A-F8DE40789DD6}"/>
          </ac:picMkLst>
        </pc:picChg>
      </pc:sldChg>
      <pc:sldChg chg="addSp delSp modSp add mod">
        <pc:chgData name="Victor D'angelo" userId="9c3ccc32-cb63-4f3c-8731-f8729d4747e6" providerId="ADAL" clId="{C20B2ACA-BB00-4A13-8FD4-3FDEB41D3C9E}" dt="2025-01-22T11:55:53.497" v="1850" actId="1076"/>
        <pc:sldMkLst>
          <pc:docMk/>
          <pc:sldMk cId="2194478624" sldId="342"/>
        </pc:sldMkLst>
        <pc:spChg chg="add mod">
          <ac:chgData name="Victor D'angelo" userId="9c3ccc32-cb63-4f3c-8731-f8729d4747e6" providerId="ADAL" clId="{C20B2ACA-BB00-4A13-8FD4-3FDEB41D3C9E}" dt="2025-01-20T13:02:43.236" v="1735"/>
          <ac:spMkLst>
            <pc:docMk/>
            <pc:sldMk cId="2194478624" sldId="342"/>
            <ac:spMk id="2" creationId="{02EBDD99-BFFE-8BD9-2BA0-C317377AABB7}"/>
          </ac:spMkLst>
        </pc:spChg>
        <pc:spChg chg="add mod">
          <ac:chgData name="Victor D'angelo" userId="9c3ccc32-cb63-4f3c-8731-f8729d4747e6" providerId="ADAL" clId="{C20B2ACA-BB00-4A13-8FD4-3FDEB41D3C9E}" dt="2025-01-22T11:55:28.733" v="1847" actId="1076"/>
          <ac:spMkLst>
            <pc:docMk/>
            <pc:sldMk cId="2194478624" sldId="342"/>
            <ac:spMk id="11" creationId="{94D2B3C2-5B67-B202-4583-698732ADB2F4}"/>
          </ac:spMkLst>
        </pc:spChg>
        <pc:spChg chg="mod">
          <ac:chgData name="Victor D'angelo" userId="9c3ccc32-cb63-4f3c-8731-f8729d4747e6" providerId="ADAL" clId="{C20B2ACA-BB00-4A13-8FD4-3FDEB41D3C9E}" dt="2025-01-20T11:12:33.899" v="972"/>
          <ac:spMkLst>
            <pc:docMk/>
            <pc:sldMk cId="2194478624" sldId="342"/>
            <ac:spMk id="13" creationId="{3BD9964F-599B-7AF7-D3CB-78B9869A8BEF}"/>
          </ac:spMkLst>
        </pc:spChg>
        <pc:spChg chg="mod">
          <ac:chgData name="Victor D'angelo" userId="9c3ccc32-cb63-4f3c-8731-f8729d4747e6" providerId="ADAL" clId="{C20B2ACA-BB00-4A13-8FD4-3FDEB41D3C9E}" dt="2025-01-20T11:13:23.961" v="991" actId="20577"/>
          <ac:spMkLst>
            <pc:docMk/>
            <pc:sldMk cId="2194478624" sldId="342"/>
            <ac:spMk id="14" creationId="{904E8E75-12FC-DB06-EFED-95BB908F9DD5}"/>
          </ac:spMkLst>
        </pc:spChg>
        <pc:spChg chg="mod">
          <ac:chgData name="Victor D'angelo" userId="9c3ccc32-cb63-4f3c-8731-f8729d4747e6" providerId="ADAL" clId="{C20B2ACA-BB00-4A13-8FD4-3FDEB41D3C9E}" dt="2025-01-20T11:12:35.979" v="974"/>
          <ac:spMkLst>
            <pc:docMk/>
            <pc:sldMk cId="2194478624" sldId="342"/>
            <ac:spMk id="16" creationId="{2E895D8D-596E-BB4F-18F7-E72A494BE5FA}"/>
          </ac:spMkLst>
        </pc:spChg>
        <pc:spChg chg="mod">
          <ac:chgData name="Victor D'angelo" userId="9c3ccc32-cb63-4f3c-8731-f8729d4747e6" providerId="ADAL" clId="{C20B2ACA-BB00-4A13-8FD4-3FDEB41D3C9E}" dt="2025-01-20T11:13:26.796" v="993" actId="20577"/>
          <ac:spMkLst>
            <pc:docMk/>
            <pc:sldMk cId="2194478624" sldId="342"/>
            <ac:spMk id="18" creationId="{E8A937A9-3357-B51C-26F4-0885847F0C89}"/>
          </ac:spMkLst>
        </pc:spChg>
        <pc:spChg chg="mod">
          <ac:chgData name="Victor D'angelo" userId="9c3ccc32-cb63-4f3c-8731-f8729d4747e6" providerId="ADAL" clId="{C20B2ACA-BB00-4A13-8FD4-3FDEB41D3C9E}" dt="2025-01-20T11:12:39.048" v="976"/>
          <ac:spMkLst>
            <pc:docMk/>
            <pc:sldMk cId="2194478624" sldId="342"/>
            <ac:spMk id="24" creationId="{258F318D-FC68-0917-E3B4-6B0892D6D768}"/>
          </ac:spMkLst>
        </pc:spChg>
        <pc:spChg chg="mod">
          <ac:chgData name="Victor D'angelo" userId="9c3ccc32-cb63-4f3c-8731-f8729d4747e6" providerId="ADAL" clId="{C20B2ACA-BB00-4A13-8FD4-3FDEB41D3C9E}" dt="2025-01-20T11:13:30.048" v="995" actId="20577"/>
          <ac:spMkLst>
            <pc:docMk/>
            <pc:sldMk cId="2194478624" sldId="342"/>
            <ac:spMk id="25" creationId="{DF1329A7-14FB-CEF0-EFF0-9BB2EBC7BAF0}"/>
          </ac:spMkLst>
        </pc:spChg>
        <pc:spChg chg="mod">
          <ac:chgData name="Victor D'angelo" userId="9c3ccc32-cb63-4f3c-8731-f8729d4747e6" providerId="ADAL" clId="{C20B2ACA-BB00-4A13-8FD4-3FDEB41D3C9E}" dt="2025-01-20T11:12:49.529" v="978"/>
          <ac:spMkLst>
            <pc:docMk/>
            <pc:sldMk cId="2194478624" sldId="342"/>
            <ac:spMk id="28" creationId="{3B4B2B75-6887-D3CC-F355-C2DAB2211760}"/>
          </ac:spMkLst>
        </pc:spChg>
        <pc:spChg chg="mod">
          <ac:chgData name="Victor D'angelo" userId="9c3ccc32-cb63-4f3c-8731-f8729d4747e6" providerId="ADAL" clId="{C20B2ACA-BB00-4A13-8FD4-3FDEB41D3C9E}" dt="2025-01-20T11:13:32.949" v="997" actId="20577"/>
          <ac:spMkLst>
            <pc:docMk/>
            <pc:sldMk cId="2194478624" sldId="342"/>
            <ac:spMk id="31" creationId="{C56ED98F-0C79-507B-75A1-231D528B19DC}"/>
          </ac:spMkLst>
        </pc:spChg>
        <pc:spChg chg="mod">
          <ac:chgData name="Victor D'angelo" userId="9c3ccc32-cb63-4f3c-8731-f8729d4747e6" providerId="ADAL" clId="{C20B2ACA-BB00-4A13-8FD4-3FDEB41D3C9E}" dt="2025-01-20T11:12:50.169" v="979"/>
          <ac:spMkLst>
            <pc:docMk/>
            <pc:sldMk cId="2194478624" sldId="342"/>
            <ac:spMk id="40" creationId="{FA73BCAE-FC11-614F-C9FB-7898B0C81906}"/>
          </ac:spMkLst>
        </pc:spChg>
        <pc:spChg chg="mod">
          <ac:chgData name="Victor D'angelo" userId="9c3ccc32-cb63-4f3c-8731-f8729d4747e6" providerId="ADAL" clId="{C20B2ACA-BB00-4A13-8FD4-3FDEB41D3C9E}" dt="2025-01-20T11:13:35.427" v="999" actId="20577"/>
          <ac:spMkLst>
            <pc:docMk/>
            <pc:sldMk cId="2194478624" sldId="342"/>
            <ac:spMk id="49" creationId="{B3F9BF02-EB19-D37D-6C0D-E8C31D5D3807}"/>
          </ac:spMkLst>
        </pc:spChg>
        <pc:spChg chg="mod">
          <ac:chgData name="Victor D'angelo" userId="9c3ccc32-cb63-4f3c-8731-f8729d4747e6" providerId="ADAL" clId="{C20B2ACA-BB00-4A13-8FD4-3FDEB41D3C9E}" dt="2025-01-20T11:12:50.476" v="980"/>
          <ac:spMkLst>
            <pc:docMk/>
            <pc:sldMk cId="2194478624" sldId="342"/>
            <ac:spMk id="51" creationId="{77502B08-6B10-BE89-B03F-700D981730C2}"/>
          </ac:spMkLst>
        </pc:spChg>
        <pc:spChg chg="mod">
          <ac:chgData name="Victor D'angelo" userId="9c3ccc32-cb63-4f3c-8731-f8729d4747e6" providerId="ADAL" clId="{C20B2ACA-BB00-4A13-8FD4-3FDEB41D3C9E}" dt="2025-01-20T11:13:38.249" v="1001" actId="20577"/>
          <ac:spMkLst>
            <pc:docMk/>
            <pc:sldMk cId="2194478624" sldId="342"/>
            <ac:spMk id="52" creationId="{60B56F18-71D3-70E8-6C63-F9436262305A}"/>
          </ac:spMkLst>
        </pc:spChg>
        <pc:spChg chg="mod">
          <ac:chgData name="Victor D'angelo" userId="9c3ccc32-cb63-4f3c-8731-f8729d4747e6" providerId="ADAL" clId="{C20B2ACA-BB00-4A13-8FD4-3FDEB41D3C9E}" dt="2025-01-22T11:55:53.497" v="1850" actId="1076"/>
          <ac:spMkLst>
            <pc:docMk/>
            <pc:sldMk cId="2194478624" sldId="342"/>
            <ac:spMk id="54" creationId="{55408EAE-9F34-67ED-A385-87AA1F434477}"/>
          </ac:spMkLst>
        </pc:spChg>
        <pc:spChg chg="mod">
          <ac:chgData name="Victor D'angelo" userId="9c3ccc32-cb63-4f3c-8731-f8729d4747e6" providerId="ADAL" clId="{C20B2ACA-BB00-4A13-8FD4-3FDEB41D3C9E}" dt="2025-01-22T11:55:46.031" v="1849" actId="1076"/>
          <ac:spMkLst>
            <pc:docMk/>
            <pc:sldMk cId="2194478624" sldId="342"/>
            <ac:spMk id="55" creationId="{BE3ADC7C-4F29-FEC8-EA73-34ABF98DAFC1}"/>
          </ac:spMkLst>
        </pc:spChg>
        <pc:spChg chg="mod">
          <ac:chgData name="Victor D'angelo" userId="9c3ccc32-cb63-4f3c-8731-f8729d4747e6" providerId="ADAL" clId="{C20B2ACA-BB00-4A13-8FD4-3FDEB41D3C9E}" dt="2025-01-22T11:55:40.451" v="1848" actId="1076"/>
          <ac:spMkLst>
            <pc:docMk/>
            <pc:sldMk cId="2194478624" sldId="342"/>
            <ac:spMk id="56" creationId="{7A26B6BD-B6AD-9CBA-6A54-B29BE45790B6}"/>
          </ac:spMkLst>
        </pc:spChg>
        <pc:spChg chg="mod">
          <ac:chgData name="Victor D'angelo" userId="9c3ccc32-cb63-4f3c-8731-f8729d4747e6" providerId="ADAL" clId="{C20B2ACA-BB00-4A13-8FD4-3FDEB41D3C9E}" dt="2025-01-20T11:11:09.178" v="950" actId="14100"/>
          <ac:spMkLst>
            <pc:docMk/>
            <pc:sldMk cId="2194478624" sldId="342"/>
            <ac:spMk id="58" creationId="{416E1F56-3B66-BCC7-D250-93D7E234ED3A}"/>
          </ac:spMkLst>
        </pc:spChg>
        <pc:spChg chg="mod">
          <ac:chgData name="Victor D'angelo" userId="9c3ccc32-cb63-4f3c-8731-f8729d4747e6" providerId="ADAL" clId="{C20B2ACA-BB00-4A13-8FD4-3FDEB41D3C9E}" dt="2025-01-20T11:13:43.210" v="1006" actId="20577"/>
          <ac:spMkLst>
            <pc:docMk/>
            <pc:sldMk cId="2194478624" sldId="342"/>
            <ac:spMk id="61" creationId="{0F79A6BE-EAE1-3F97-FAED-2E8944DF01D1}"/>
          </ac:spMkLst>
        </pc:spChg>
        <pc:spChg chg="mod">
          <ac:chgData name="Victor D'angelo" userId="9c3ccc32-cb63-4f3c-8731-f8729d4747e6" providerId="ADAL" clId="{C20B2ACA-BB00-4A13-8FD4-3FDEB41D3C9E}" dt="2025-01-20T11:13:56.242" v="1008"/>
          <ac:spMkLst>
            <pc:docMk/>
            <pc:sldMk cId="2194478624" sldId="342"/>
            <ac:spMk id="88" creationId="{3C1DAD7E-3794-FAF2-C6E7-4B02B557F0C9}"/>
          </ac:spMkLst>
        </pc:spChg>
        <pc:spChg chg="mod">
          <ac:chgData name="Victor D'angelo" userId="9c3ccc32-cb63-4f3c-8731-f8729d4747e6" providerId="ADAL" clId="{C20B2ACA-BB00-4A13-8FD4-3FDEB41D3C9E}" dt="2025-01-20T11:13:56.242" v="1008"/>
          <ac:spMkLst>
            <pc:docMk/>
            <pc:sldMk cId="2194478624" sldId="342"/>
            <ac:spMk id="90" creationId="{BD46038D-ED24-8411-B752-0945EAEE5111}"/>
          </ac:spMkLst>
        </pc:spChg>
        <pc:spChg chg="mod">
          <ac:chgData name="Victor D'angelo" userId="9c3ccc32-cb63-4f3c-8731-f8729d4747e6" providerId="ADAL" clId="{C20B2ACA-BB00-4A13-8FD4-3FDEB41D3C9E}" dt="2025-01-20T11:13:56.242" v="1008"/>
          <ac:spMkLst>
            <pc:docMk/>
            <pc:sldMk cId="2194478624" sldId="342"/>
            <ac:spMk id="92" creationId="{E046D96B-369E-EC2E-8169-7A30DB50DA18}"/>
          </ac:spMkLst>
        </pc:spChg>
        <pc:spChg chg="mod">
          <ac:chgData name="Victor D'angelo" userId="9c3ccc32-cb63-4f3c-8731-f8729d4747e6" providerId="ADAL" clId="{C20B2ACA-BB00-4A13-8FD4-3FDEB41D3C9E}" dt="2025-01-20T11:17:09.574" v="1082" actId="12788"/>
          <ac:spMkLst>
            <pc:docMk/>
            <pc:sldMk cId="2194478624" sldId="342"/>
            <ac:spMk id="93" creationId="{D66EAD56-38BF-C942-8921-B3581DFE07AB}"/>
          </ac:spMkLst>
        </pc:spChg>
        <pc:spChg chg="mod">
          <ac:chgData name="Victor D'angelo" userId="9c3ccc32-cb63-4f3c-8731-f8729d4747e6" providerId="ADAL" clId="{C20B2ACA-BB00-4A13-8FD4-3FDEB41D3C9E}" dt="2025-01-20T11:13:56.242" v="1008"/>
          <ac:spMkLst>
            <pc:docMk/>
            <pc:sldMk cId="2194478624" sldId="342"/>
            <ac:spMk id="98" creationId="{A5FBFA04-BE05-374F-8789-B675EEE30A3C}"/>
          </ac:spMkLst>
        </pc:spChg>
        <pc:spChg chg="mod">
          <ac:chgData name="Victor D'angelo" userId="9c3ccc32-cb63-4f3c-8731-f8729d4747e6" providerId="ADAL" clId="{C20B2ACA-BB00-4A13-8FD4-3FDEB41D3C9E}" dt="2025-01-20T11:13:56.242" v="1008"/>
          <ac:spMkLst>
            <pc:docMk/>
            <pc:sldMk cId="2194478624" sldId="342"/>
            <ac:spMk id="100" creationId="{50422A82-23F8-2888-D5DE-ED5CBD13E170}"/>
          </ac:spMkLst>
        </pc:spChg>
        <pc:spChg chg="mod">
          <ac:chgData name="Victor D'angelo" userId="9c3ccc32-cb63-4f3c-8731-f8729d4747e6" providerId="ADAL" clId="{C20B2ACA-BB00-4A13-8FD4-3FDEB41D3C9E}" dt="2025-01-20T11:13:56.242" v="1008"/>
          <ac:spMkLst>
            <pc:docMk/>
            <pc:sldMk cId="2194478624" sldId="342"/>
            <ac:spMk id="101" creationId="{B4D76967-F70E-87AE-32E9-572F14A1464B}"/>
          </ac:spMkLst>
        </pc:spChg>
        <pc:spChg chg="mod">
          <ac:chgData name="Victor D'angelo" userId="9c3ccc32-cb63-4f3c-8731-f8729d4747e6" providerId="ADAL" clId="{C20B2ACA-BB00-4A13-8FD4-3FDEB41D3C9E}" dt="2025-01-20T11:13:56.242" v="1008"/>
          <ac:spMkLst>
            <pc:docMk/>
            <pc:sldMk cId="2194478624" sldId="342"/>
            <ac:spMk id="103" creationId="{FF0850F0-40A3-92EC-95F0-956CB7D8F55C}"/>
          </ac:spMkLst>
        </pc:spChg>
        <pc:spChg chg="mod">
          <ac:chgData name="Victor D'angelo" userId="9c3ccc32-cb63-4f3c-8731-f8729d4747e6" providerId="ADAL" clId="{C20B2ACA-BB00-4A13-8FD4-3FDEB41D3C9E}" dt="2025-01-20T11:13:56.242" v="1008"/>
          <ac:spMkLst>
            <pc:docMk/>
            <pc:sldMk cId="2194478624" sldId="342"/>
            <ac:spMk id="104" creationId="{8C53A442-B959-6706-D69A-F8817E651545}"/>
          </ac:spMkLst>
        </pc:spChg>
        <pc:spChg chg="mod">
          <ac:chgData name="Victor D'angelo" userId="9c3ccc32-cb63-4f3c-8731-f8729d4747e6" providerId="ADAL" clId="{C20B2ACA-BB00-4A13-8FD4-3FDEB41D3C9E}" dt="2025-01-20T11:13:56.242" v="1008"/>
          <ac:spMkLst>
            <pc:docMk/>
            <pc:sldMk cId="2194478624" sldId="342"/>
            <ac:spMk id="124" creationId="{BDEFD664-2B65-E9A0-0D19-387FC8077471}"/>
          </ac:spMkLst>
        </pc:spChg>
        <pc:spChg chg="mod">
          <ac:chgData name="Victor D'angelo" userId="9c3ccc32-cb63-4f3c-8731-f8729d4747e6" providerId="ADAL" clId="{C20B2ACA-BB00-4A13-8FD4-3FDEB41D3C9E}" dt="2025-01-20T11:13:56.242" v="1008"/>
          <ac:spMkLst>
            <pc:docMk/>
            <pc:sldMk cId="2194478624" sldId="342"/>
            <ac:spMk id="129" creationId="{46429147-E55B-E03E-7706-AA20AD535C2E}"/>
          </ac:spMkLst>
        </pc:spChg>
        <pc:spChg chg="mod">
          <ac:chgData name="Victor D'angelo" userId="9c3ccc32-cb63-4f3c-8731-f8729d4747e6" providerId="ADAL" clId="{C20B2ACA-BB00-4A13-8FD4-3FDEB41D3C9E}" dt="2025-01-20T11:12:17.711" v="963" actId="20577"/>
          <ac:spMkLst>
            <pc:docMk/>
            <pc:sldMk cId="2194478624" sldId="342"/>
            <ac:spMk id="133" creationId="{DF05A4DC-12CB-FD28-D1FD-8A52C8D23B30}"/>
          </ac:spMkLst>
        </pc:spChg>
        <pc:spChg chg="add mod">
          <ac:chgData name="Victor D'angelo" userId="9c3ccc32-cb63-4f3c-8731-f8729d4747e6" providerId="ADAL" clId="{C20B2ACA-BB00-4A13-8FD4-3FDEB41D3C9E}" dt="2025-01-20T11:17:44.673" v="1090" actId="408"/>
          <ac:spMkLst>
            <pc:docMk/>
            <pc:sldMk cId="2194478624" sldId="342"/>
            <ac:spMk id="134" creationId="{C08548D6-792F-7A77-5101-0FA83EA39746}"/>
          </ac:spMkLst>
        </pc:spChg>
        <pc:spChg chg="mod">
          <ac:chgData name="Victor D'angelo" userId="9c3ccc32-cb63-4f3c-8731-f8729d4747e6" providerId="ADAL" clId="{C20B2ACA-BB00-4A13-8FD4-3FDEB41D3C9E}" dt="2025-01-22T11:55:16.178" v="1846" actId="1076"/>
          <ac:spMkLst>
            <pc:docMk/>
            <pc:sldMk cId="2194478624" sldId="342"/>
            <ac:spMk id="144" creationId="{359FA607-9E9D-5B1A-81A7-D0EBE9373D91}"/>
          </ac:spMkLst>
        </pc:spChg>
        <pc:spChg chg="add mod">
          <ac:chgData name="Victor D'angelo" userId="9c3ccc32-cb63-4f3c-8731-f8729d4747e6" providerId="ADAL" clId="{C20B2ACA-BB00-4A13-8FD4-3FDEB41D3C9E}" dt="2025-01-20T11:17:38.105" v="1089" actId="408"/>
          <ac:spMkLst>
            <pc:docMk/>
            <pc:sldMk cId="2194478624" sldId="342"/>
            <ac:spMk id="145" creationId="{5D262A9F-E98D-7D3D-4651-82E22908F697}"/>
          </ac:spMkLst>
        </pc:spChg>
        <pc:spChg chg="add mod">
          <ac:chgData name="Victor D'angelo" userId="9c3ccc32-cb63-4f3c-8731-f8729d4747e6" providerId="ADAL" clId="{C20B2ACA-BB00-4A13-8FD4-3FDEB41D3C9E}" dt="2025-01-20T11:17:38.105" v="1089" actId="408"/>
          <ac:spMkLst>
            <pc:docMk/>
            <pc:sldMk cId="2194478624" sldId="342"/>
            <ac:spMk id="146" creationId="{BBCB7926-FAF2-101F-46D9-020AAB469168}"/>
          </ac:spMkLst>
        </pc:spChg>
        <pc:spChg chg="add mod">
          <ac:chgData name="Victor D'angelo" userId="9c3ccc32-cb63-4f3c-8731-f8729d4747e6" providerId="ADAL" clId="{C20B2ACA-BB00-4A13-8FD4-3FDEB41D3C9E}" dt="2025-01-20T11:17:50.690" v="1091" actId="408"/>
          <ac:spMkLst>
            <pc:docMk/>
            <pc:sldMk cId="2194478624" sldId="342"/>
            <ac:spMk id="147" creationId="{1B3216F0-B601-C95D-7590-EEC8289D68F0}"/>
          </ac:spMkLst>
        </pc:spChg>
        <pc:spChg chg="add mod">
          <ac:chgData name="Victor D'angelo" userId="9c3ccc32-cb63-4f3c-8731-f8729d4747e6" providerId="ADAL" clId="{C20B2ACA-BB00-4A13-8FD4-3FDEB41D3C9E}" dt="2025-01-20T11:20:00.236" v="1177" actId="1076"/>
          <ac:spMkLst>
            <pc:docMk/>
            <pc:sldMk cId="2194478624" sldId="342"/>
            <ac:spMk id="148" creationId="{99148B7B-EE5F-E5EC-6551-5C970CD2E891}"/>
          </ac:spMkLst>
        </pc:spChg>
        <pc:spChg chg="add mod">
          <ac:chgData name="Victor D'angelo" userId="9c3ccc32-cb63-4f3c-8731-f8729d4747e6" providerId="ADAL" clId="{C20B2ACA-BB00-4A13-8FD4-3FDEB41D3C9E}" dt="2025-01-20T11:29:09.820" v="1226" actId="14100"/>
          <ac:spMkLst>
            <pc:docMk/>
            <pc:sldMk cId="2194478624" sldId="342"/>
            <ac:spMk id="149" creationId="{9036D572-181B-764C-281F-3DBDFE665F84}"/>
          </ac:spMkLst>
        </pc:spChg>
        <pc:spChg chg="add mod">
          <ac:chgData name="Victor D'angelo" userId="9c3ccc32-cb63-4f3c-8731-f8729d4747e6" providerId="ADAL" clId="{C20B2ACA-BB00-4A13-8FD4-3FDEB41D3C9E}" dt="2025-01-20T11:29:13.628" v="1227" actId="1076"/>
          <ac:spMkLst>
            <pc:docMk/>
            <pc:sldMk cId="2194478624" sldId="342"/>
            <ac:spMk id="150" creationId="{3B6FCA2F-3801-DA81-0F8E-6E86054445D1}"/>
          </ac:spMkLst>
        </pc:spChg>
        <pc:spChg chg="add mod">
          <ac:chgData name="Victor D'angelo" userId="9c3ccc32-cb63-4f3c-8731-f8729d4747e6" providerId="ADAL" clId="{C20B2ACA-BB00-4A13-8FD4-3FDEB41D3C9E}" dt="2025-01-20T11:29:13.628" v="1227" actId="1076"/>
          <ac:spMkLst>
            <pc:docMk/>
            <pc:sldMk cId="2194478624" sldId="342"/>
            <ac:spMk id="151" creationId="{DD333C7A-3C45-009C-BD96-0336EB86999F}"/>
          </ac:spMkLst>
        </pc:spChg>
        <pc:spChg chg="add mod">
          <ac:chgData name="Victor D'angelo" userId="9c3ccc32-cb63-4f3c-8731-f8729d4747e6" providerId="ADAL" clId="{C20B2ACA-BB00-4A13-8FD4-3FDEB41D3C9E}" dt="2025-01-20T11:29:13.628" v="1227" actId="1076"/>
          <ac:spMkLst>
            <pc:docMk/>
            <pc:sldMk cId="2194478624" sldId="342"/>
            <ac:spMk id="153" creationId="{42357F5A-E751-32BF-F93A-DD1FC34BCEC0}"/>
          </ac:spMkLst>
        </pc:spChg>
        <pc:spChg chg="add mod">
          <ac:chgData name="Victor D'angelo" userId="9c3ccc32-cb63-4f3c-8731-f8729d4747e6" providerId="ADAL" clId="{C20B2ACA-BB00-4A13-8FD4-3FDEB41D3C9E}" dt="2025-01-20T11:29:13.628" v="1227" actId="1076"/>
          <ac:spMkLst>
            <pc:docMk/>
            <pc:sldMk cId="2194478624" sldId="342"/>
            <ac:spMk id="154" creationId="{DE6FF5AD-341F-45C6-0E6C-32D992A4ABD4}"/>
          </ac:spMkLst>
        </pc:spChg>
        <pc:spChg chg="add mod">
          <ac:chgData name="Victor D'angelo" userId="9c3ccc32-cb63-4f3c-8731-f8729d4747e6" providerId="ADAL" clId="{C20B2ACA-BB00-4A13-8FD4-3FDEB41D3C9E}" dt="2025-01-20T11:29:20.726" v="1230" actId="14100"/>
          <ac:spMkLst>
            <pc:docMk/>
            <pc:sldMk cId="2194478624" sldId="342"/>
            <ac:spMk id="155" creationId="{5BC44F9C-F149-77AD-E031-A4D4BAFBA9BF}"/>
          </ac:spMkLst>
        </pc:spChg>
        <pc:spChg chg="add mod">
          <ac:chgData name="Victor D'angelo" userId="9c3ccc32-cb63-4f3c-8731-f8729d4747e6" providerId="ADAL" clId="{C20B2ACA-BB00-4A13-8FD4-3FDEB41D3C9E}" dt="2025-01-20T11:18:28.855" v="1113" actId="207"/>
          <ac:spMkLst>
            <pc:docMk/>
            <pc:sldMk cId="2194478624" sldId="342"/>
            <ac:spMk id="156" creationId="{2913B034-E288-9156-593E-D223F658817F}"/>
          </ac:spMkLst>
        </pc:spChg>
        <pc:spChg chg="add mod">
          <ac:chgData name="Victor D'angelo" userId="9c3ccc32-cb63-4f3c-8731-f8729d4747e6" providerId="ADAL" clId="{C20B2ACA-BB00-4A13-8FD4-3FDEB41D3C9E}" dt="2025-01-20T11:18:51.579" v="1127" actId="20577"/>
          <ac:spMkLst>
            <pc:docMk/>
            <pc:sldMk cId="2194478624" sldId="342"/>
            <ac:spMk id="157" creationId="{BE9B479C-5DD0-002B-689D-C49D6CF0CFA3}"/>
          </ac:spMkLst>
        </pc:spChg>
        <pc:spChg chg="add mod">
          <ac:chgData name="Victor D'angelo" userId="9c3ccc32-cb63-4f3c-8731-f8729d4747e6" providerId="ADAL" clId="{C20B2ACA-BB00-4A13-8FD4-3FDEB41D3C9E}" dt="2025-01-20T11:19:09.208" v="1151" actId="20577"/>
          <ac:spMkLst>
            <pc:docMk/>
            <pc:sldMk cId="2194478624" sldId="342"/>
            <ac:spMk id="158" creationId="{D772ECD3-034A-3B1A-8A4B-EE438BCCD084}"/>
          </ac:spMkLst>
        </pc:spChg>
        <pc:spChg chg="add mod">
          <ac:chgData name="Victor D'angelo" userId="9c3ccc32-cb63-4f3c-8731-f8729d4747e6" providerId="ADAL" clId="{C20B2ACA-BB00-4A13-8FD4-3FDEB41D3C9E}" dt="2025-01-20T11:19:30.073" v="1159" actId="20577"/>
          <ac:spMkLst>
            <pc:docMk/>
            <pc:sldMk cId="2194478624" sldId="342"/>
            <ac:spMk id="159" creationId="{F5ED52E9-B725-B85F-5FE7-86AB16125D00}"/>
          </ac:spMkLst>
        </pc:spChg>
        <pc:spChg chg="add mod">
          <ac:chgData name="Victor D'angelo" userId="9c3ccc32-cb63-4f3c-8731-f8729d4747e6" providerId="ADAL" clId="{C20B2ACA-BB00-4A13-8FD4-3FDEB41D3C9E}" dt="2025-01-20T11:19:41.477" v="1164" actId="20577"/>
          <ac:spMkLst>
            <pc:docMk/>
            <pc:sldMk cId="2194478624" sldId="342"/>
            <ac:spMk id="160" creationId="{15C77E57-4988-57F4-963C-078D45B9BC02}"/>
          </ac:spMkLst>
        </pc:spChg>
        <pc:spChg chg="add mod">
          <ac:chgData name="Victor D'angelo" userId="9c3ccc32-cb63-4f3c-8731-f8729d4747e6" providerId="ADAL" clId="{C20B2ACA-BB00-4A13-8FD4-3FDEB41D3C9E}" dt="2025-01-20T11:19:54.927" v="1174" actId="20577"/>
          <ac:spMkLst>
            <pc:docMk/>
            <pc:sldMk cId="2194478624" sldId="342"/>
            <ac:spMk id="161" creationId="{6C1FC609-D881-0CAA-C8F8-357FCA1E4851}"/>
          </ac:spMkLst>
        </pc:spChg>
        <pc:spChg chg="add mod">
          <ac:chgData name="Victor D'angelo" userId="9c3ccc32-cb63-4f3c-8731-f8729d4747e6" providerId="ADAL" clId="{C20B2ACA-BB00-4A13-8FD4-3FDEB41D3C9E}" dt="2025-01-20T11:29:16.088" v="1228" actId="14100"/>
          <ac:spMkLst>
            <pc:docMk/>
            <pc:sldMk cId="2194478624" sldId="342"/>
            <ac:spMk id="162" creationId="{83A806D3-CBF1-1550-6627-E3D803E5F0B4}"/>
          </ac:spMkLst>
        </pc:spChg>
        <pc:spChg chg="add mod">
          <ac:chgData name="Victor D'angelo" userId="9c3ccc32-cb63-4f3c-8731-f8729d4747e6" providerId="ADAL" clId="{C20B2ACA-BB00-4A13-8FD4-3FDEB41D3C9E}" dt="2025-01-20T11:29:13.628" v="1227" actId="1076"/>
          <ac:spMkLst>
            <pc:docMk/>
            <pc:sldMk cId="2194478624" sldId="342"/>
            <ac:spMk id="163" creationId="{CDA60C04-B4CF-F08B-E479-5448A9AB1411}"/>
          </ac:spMkLst>
        </pc:spChg>
        <pc:spChg chg="add mod">
          <ac:chgData name="Victor D'angelo" userId="9c3ccc32-cb63-4f3c-8731-f8729d4747e6" providerId="ADAL" clId="{C20B2ACA-BB00-4A13-8FD4-3FDEB41D3C9E}" dt="2025-01-20T11:29:13.628" v="1227" actId="1076"/>
          <ac:spMkLst>
            <pc:docMk/>
            <pc:sldMk cId="2194478624" sldId="342"/>
            <ac:spMk id="164" creationId="{A9DCE0DF-2B5D-9F40-9468-9611F3CDA88D}"/>
          </ac:spMkLst>
        </pc:spChg>
        <pc:spChg chg="add mod">
          <ac:chgData name="Victor D'angelo" userId="9c3ccc32-cb63-4f3c-8731-f8729d4747e6" providerId="ADAL" clId="{C20B2ACA-BB00-4A13-8FD4-3FDEB41D3C9E}" dt="2025-01-20T11:29:13.628" v="1227" actId="1076"/>
          <ac:spMkLst>
            <pc:docMk/>
            <pc:sldMk cId="2194478624" sldId="342"/>
            <ac:spMk id="165" creationId="{35C4DB97-F0AD-3070-1B03-A907A1A7406A}"/>
          </ac:spMkLst>
        </pc:spChg>
        <pc:spChg chg="add mod">
          <ac:chgData name="Victor D'angelo" userId="9c3ccc32-cb63-4f3c-8731-f8729d4747e6" providerId="ADAL" clId="{C20B2ACA-BB00-4A13-8FD4-3FDEB41D3C9E}" dt="2025-01-20T11:29:26.259" v="1232" actId="1076"/>
          <ac:spMkLst>
            <pc:docMk/>
            <pc:sldMk cId="2194478624" sldId="342"/>
            <ac:spMk id="166" creationId="{5C99CCF1-04ED-BB67-6832-9E7C9B6E6C18}"/>
          </ac:spMkLst>
        </pc:spChg>
        <pc:grpChg chg="add mod">
          <ac:chgData name="Victor D'angelo" userId="9c3ccc32-cb63-4f3c-8731-f8729d4747e6" providerId="ADAL" clId="{C20B2ACA-BB00-4A13-8FD4-3FDEB41D3C9E}" dt="2025-01-20T11:13:14.343" v="987" actId="1076"/>
          <ac:grpSpMkLst>
            <pc:docMk/>
            <pc:sldMk cId="2194478624" sldId="342"/>
            <ac:grpSpMk id="12" creationId="{0049D796-C2B4-FE09-9379-09D95C6B9924}"/>
          </ac:grpSpMkLst>
        </pc:grpChg>
        <pc:grpChg chg="add mod">
          <ac:chgData name="Victor D'angelo" userId="9c3ccc32-cb63-4f3c-8731-f8729d4747e6" providerId="ADAL" clId="{C20B2ACA-BB00-4A13-8FD4-3FDEB41D3C9E}" dt="2025-01-20T11:13:14.343" v="987" actId="1076"/>
          <ac:grpSpMkLst>
            <pc:docMk/>
            <pc:sldMk cId="2194478624" sldId="342"/>
            <ac:grpSpMk id="15" creationId="{C437BA25-7383-12D7-1C0A-D5C820F09684}"/>
          </ac:grpSpMkLst>
        </pc:grpChg>
        <pc:grpChg chg="add mod">
          <ac:chgData name="Victor D'angelo" userId="9c3ccc32-cb63-4f3c-8731-f8729d4747e6" providerId="ADAL" clId="{C20B2ACA-BB00-4A13-8FD4-3FDEB41D3C9E}" dt="2025-01-20T11:13:14.343" v="987" actId="1076"/>
          <ac:grpSpMkLst>
            <pc:docMk/>
            <pc:sldMk cId="2194478624" sldId="342"/>
            <ac:grpSpMk id="19" creationId="{F7BE91DA-4FE7-CB93-CDE8-CD06F50ECC30}"/>
          </ac:grpSpMkLst>
        </pc:grpChg>
        <pc:grpChg chg="add mod">
          <ac:chgData name="Victor D'angelo" userId="9c3ccc32-cb63-4f3c-8731-f8729d4747e6" providerId="ADAL" clId="{C20B2ACA-BB00-4A13-8FD4-3FDEB41D3C9E}" dt="2025-01-20T11:13:14.343" v="987" actId="1076"/>
          <ac:grpSpMkLst>
            <pc:docMk/>
            <pc:sldMk cId="2194478624" sldId="342"/>
            <ac:grpSpMk id="26" creationId="{E06DE9D6-9954-07DB-E75E-A01B27330DFD}"/>
          </ac:grpSpMkLst>
        </pc:grpChg>
        <pc:grpChg chg="add mod">
          <ac:chgData name="Victor D'angelo" userId="9c3ccc32-cb63-4f3c-8731-f8729d4747e6" providerId="ADAL" clId="{C20B2ACA-BB00-4A13-8FD4-3FDEB41D3C9E}" dt="2025-01-20T11:13:14.343" v="987" actId="1076"/>
          <ac:grpSpMkLst>
            <pc:docMk/>
            <pc:sldMk cId="2194478624" sldId="342"/>
            <ac:grpSpMk id="34" creationId="{9D97B733-DB17-3C90-363E-5FC7E48A3AFF}"/>
          </ac:grpSpMkLst>
        </pc:grpChg>
        <pc:grpChg chg="add mod">
          <ac:chgData name="Victor D'angelo" userId="9c3ccc32-cb63-4f3c-8731-f8729d4747e6" providerId="ADAL" clId="{C20B2ACA-BB00-4A13-8FD4-3FDEB41D3C9E}" dt="2025-01-20T11:13:14.343" v="987" actId="1076"/>
          <ac:grpSpMkLst>
            <pc:docMk/>
            <pc:sldMk cId="2194478624" sldId="342"/>
            <ac:grpSpMk id="50" creationId="{FB0577E6-ACA7-0A4F-E2E6-4065D14AEB7E}"/>
          </ac:grpSpMkLst>
        </pc:grpChg>
        <pc:grpChg chg="mod">
          <ac:chgData name="Victor D'angelo" userId="9c3ccc32-cb63-4f3c-8731-f8729d4747e6" providerId="ADAL" clId="{C20B2ACA-BB00-4A13-8FD4-3FDEB41D3C9E}" dt="2025-01-20T11:13:20.231" v="989" actId="1076"/>
          <ac:grpSpMkLst>
            <pc:docMk/>
            <pc:sldMk cId="2194478624" sldId="342"/>
            <ac:grpSpMk id="57" creationId="{F0236501-DFE0-747B-B80D-BBF77F5AD16D}"/>
          </ac:grpSpMkLst>
        </pc:grpChg>
        <pc:grpChg chg="mod">
          <ac:chgData name="Victor D'angelo" userId="9c3ccc32-cb63-4f3c-8731-f8729d4747e6" providerId="ADAL" clId="{C20B2ACA-BB00-4A13-8FD4-3FDEB41D3C9E}" dt="2025-01-20T11:13:20.231" v="989" actId="1076"/>
          <ac:grpSpMkLst>
            <pc:docMk/>
            <pc:sldMk cId="2194478624" sldId="342"/>
            <ac:grpSpMk id="62" creationId="{06981865-2ED5-BAA5-9E49-4235D7CE9519}"/>
          </ac:grpSpMkLst>
        </pc:grpChg>
        <pc:grpChg chg="mod">
          <ac:chgData name="Victor D'angelo" userId="9c3ccc32-cb63-4f3c-8731-f8729d4747e6" providerId="ADAL" clId="{C20B2ACA-BB00-4A13-8FD4-3FDEB41D3C9E}" dt="2025-01-20T11:13:59.935" v="1009" actId="1076"/>
          <ac:grpSpMkLst>
            <pc:docMk/>
            <pc:sldMk cId="2194478624" sldId="342"/>
            <ac:grpSpMk id="87" creationId="{83BC5190-513C-477F-1085-5B8B0F29B3AB}"/>
          </ac:grpSpMkLst>
        </pc:grpChg>
        <pc:grpChg chg="mod">
          <ac:chgData name="Victor D'angelo" userId="9c3ccc32-cb63-4f3c-8731-f8729d4747e6" providerId="ADAL" clId="{C20B2ACA-BB00-4A13-8FD4-3FDEB41D3C9E}" dt="2025-01-20T11:13:59.935" v="1009" actId="1076"/>
          <ac:grpSpMkLst>
            <pc:docMk/>
            <pc:sldMk cId="2194478624" sldId="342"/>
            <ac:grpSpMk id="91" creationId="{A0792C17-07CA-297E-B3C7-F6872A7D3BFD}"/>
          </ac:grpSpMkLst>
        </pc:grpChg>
        <pc:grpChg chg="mod">
          <ac:chgData name="Victor D'angelo" userId="9c3ccc32-cb63-4f3c-8731-f8729d4747e6" providerId="ADAL" clId="{C20B2ACA-BB00-4A13-8FD4-3FDEB41D3C9E}" dt="2025-01-20T11:13:59.935" v="1009" actId="1076"/>
          <ac:grpSpMkLst>
            <pc:docMk/>
            <pc:sldMk cId="2194478624" sldId="342"/>
            <ac:grpSpMk id="99" creationId="{555AAD68-CA34-DA18-87B4-3EED4EBADE8C}"/>
          </ac:grpSpMkLst>
        </pc:grpChg>
        <pc:grpChg chg="mod">
          <ac:chgData name="Victor D'angelo" userId="9c3ccc32-cb63-4f3c-8731-f8729d4747e6" providerId="ADAL" clId="{C20B2ACA-BB00-4A13-8FD4-3FDEB41D3C9E}" dt="2025-01-20T11:13:59.935" v="1009" actId="1076"/>
          <ac:grpSpMkLst>
            <pc:docMk/>
            <pc:sldMk cId="2194478624" sldId="342"/>
            <ac:grpSpMk id="102" creationId="{E917E801-EB5C-DF21-1C08-12ECF2D7D7C0}"/>
          </ac:grpSpMkLst>
        </pc:grpChg>
        <pc:grpChg chg="mod">
          <ac:chgData name="Victor D'angelo" userId="9c3ccc32-cb63-4f3c-8731-f8729d4747e6" providerId="ADAL" clId="{C20B2ACA-BB00-4A13-8FD4-3FDEB41D3C9E}" dt="2025-01-20T11:13:59.935" v="1009" actId="1076"/>
          <ac:grpSpMkLst>
            <pc:docMk/>
            <pc:sldMk cId="2194478624" sldId="342"/>
            <ac:grpSpMk id="122" creationId="{DDB29F61-0EA1-9731-BA04-7F6DA992A9CD}"/>
          </ac:grpSpMkLst>
        </pc:grpChg>
        <pc:grpChg chg="mod">
          <ac:chgData name="Victor D'angelo" userId="9c3ccc32-cb63-4f3c-8731-f8729d4747e6" providerId="ADAL" clId="{C20B2ACA-BB00-4A13-8FD4-3FDEB41D3C9E}" dt="2025-01-20T11:13:59.935" v="1009" actId="1076"/>
          <ac:grpSpMkLst>
            <pc:docMk/>
            <pc:sldMk cId="2194478624" sldId="342"/>
            <ac:grpSpMk id="125" creationId="{40E976BD-77A3-2D82-8CC6-5D24CFD6F27B}"/>
          </ac:grpSpMkLst>
        </pc:grpChg>
        <pc:grpChg chg="mod">
          <ac:chgData name="Victor D'angelo" userId="9c3ccc32-cb63-4f3c-8731-f8729d4747e6" providerId="ADAL" clId="{C20B2ACA-BB00-4A13-8FD4-3FDEB41D3C9E}" dt="2025-01-20T11:13:14.343" v="987" actId="1076"/>
          <ac:grpSpMkLst>
            <pc:docMk/>
            <pc:sldMk cId="2194478624" sldId="342"/>
            <ac:grpSpMk id="130" creationId="{87100E65-0D57-A799-8235-C1684E32EFED}"/>
          </ac:grpSpMkLst>
        </pc:grpChg>
        <pc:grpChg chg="mod">
          <ac:chgData name="Victor D'angelo" userId="9c3ccc32-cb63-4f3c-8731-f8729d4747e6" providerId="ADAL" clId="{C20B2ACA-BB00-4A13-8FD4-3FDEB41D3C9E}" dt="2025-01-20T11:13:14.343" v="987" actId="1076"/>
          <ac:grpSpMkLst>
            <pc:docMk/>
            <pc:sldMk cId="2194478624" sldId="342"/>
            <ac:grpSpMk id="131" creationId="{4E9BB735-6293-AF1C-00F8-88DFC69094A1}"/>
          </ac:grpSpMkLst>
        </pc:grpChg>
        <pc:picChg chg="add mod">
          <ac:chgData name="Victor D'angelo" userId="9c3ccc32-cb63-4f3c-8731-f8729d4747e6" providerId="ADAL" clId="{C20B2ACA-BB00-4A13-8FD4-3FDEB41D3C9E}" dt="2025-01-20T13:02:43.236" v="1735"/>
          <ac:picMkLst>
            <pc:docMk/>
            <pc:sldMk cId="2194478624" sldId="342"/>
            <ac:picMk id="3" creationId="{DCF4F8FF-50E0-4A27-62C5-4649B485DEF7}"/>
          </ac:picMkLst>
        </pc:picChg>
        <pc:picChg chg="mod">
          <ac:chgData name="Victor D'angelo" userId="9c3ccc32-cb63-4f3c-8731-f8729d4747e6" providerId="ADAL" clId="{C20B2ACA-BB00-4A13-8FD4-3FDEB41D3C9E}" dt="2025-01-20T13:03:16.888" v="1744" actId="14100"/>
          <ac:picMkLst>
            <pc:docMk/>
            <pc:sldMk cId="2194478624" sldId="342"/>
            <ac:picMk id="29" creationId="{3D29F347-5B39-CE07-D5BA-1594A2B43F15}"/>
          </ac:picMkLst>
        </pc:picChg>
      </pc:sldChg>
      <pc:sldChg chg="del">
        <pc:chgData name="Victor D'angelo" userId="9c3ccc32-cb63-4f3c-8731-f8729d4747e6" providerId="ADAL" clId="{C20B2ACA-BB00-4A13-8FD4-3FDEB41D3C9E}" dt="2025-01-20T11:10:57.019" v="933" actId="47"/>
        <pc:sldMkLst>
          <pc:docMk/>
          <pc:sldMk cId="2911422180" sldId="342"/>
        </pc:sldMkLst>
      </pc:sldChg>
      <pc:sldChg chg="addSp delSp modSp add mod">
        <pc:chgData name="Victor D'angelo" userId="9c3ccc32-cb63-4f3c-8731-f8729d4747e6" providerId="ADAL" clId="{C20B2ACA-BB00-4A13-8FD4-3FDEB41D3C9E}" dt="2025-01-20T13:05:15.280" v="1755"/>
        <pc:sldMkLst>
          <pc:docMk/>
          <pc:sldMk cId="2952235826" sldId="343"/>
        </pc:sldMkLst>
        <pc:spChg chg="mod">
          <ac:chgData name="Victor D'angelo" userId="9c3ccc32-cb63-4f3c-8731-f8729d4747e6" providerId="ADAL" clId="{C20B2ACA-BB00-4A13-8FD4-3FDEB41D3C9E}" dt="2025-01-20T11:32:34.962" v="1241"/>
          <ac:spMkLst>
            <pc:docMk/>
            <pc:sldMk cId="2952235826" sldId="343"/>
            <ac:spMk id="3" creationId="{7A7F45F8-0504-2CC7-17D8-67133764B77D}"/>
          </ac:spMkLst>
        </pc:spChg>
        <pc:spChg chg="mod">
          <ac:chgData name="Victor D'angelo" userId="9c3ccc32-cb63-4f3c-8731-f8729d4747e6" providerId="ADAL" clId="{C20B2ACA-BB00-4A13-8FD4-3FDEB41D3C9E}" dt="2025-01-20T11:34:10.584" v="1300" actId="20577"/>
          <ac:spMkLst>
            <pc:docMk/>
            <pc:sldMk cId="2952235826" sldId="343"/>
            <ac:spMk id="5" creationId="{4884A823-3EC7-610F-FB94-956A7CD0E124}"/>
          </ac:spMkLst>
        </pc:spChg>
        <pc:spChg chg="mod">
          <ac:chgData name="Victor D'angelo" userId="9c3ccc32-cb63-4f3c-8731-f8729d4747e6" providerId="ADAL" clId="{C20B2ACA-BB00-4A13-8FD4-3FDEB41D3C9E}" dt="2025-01-20T11:32:41.320" v="1243"/>
          <ac:spMkLst>
            <pc:docMk/>
            <pc:sldMk cId="2952235826" sldId="343"/>
            <ac:spMk id="7" creationId="{DDE8BFDE-1A0A-D794-18DB-80E7F5584CCB}"/>
          </ac:spMkLst>
        </pc:spChg>
        <pc:spChg chg="mod">
          <ac:chgData name="Victor D'angelo" userId="9c3ccc32-cb63-4f3c-8731-f8729d4747e6" providerId="ADAL" clId="{C20B2ACA-BB00-4A13-8FD4-3FDEB41D3C9E}" dt="2025-01-20T11:34:18.448" v="1325" actId="20577"/>
          <ac:spMkLst>
            <pc:docMk/>
            <pc:sldMk cId="2952235826" sldId="343"/>
            <ac:spMk id="8" creationId="{4D895DA5-519B-EC75-182A-87075493E39D}"/>
          </ac:spMkLst>
        </pc:spChg>
        <pc:spChg chg="add mod">
          <ac:chgData name="Victor D'angelo" userId="9c3ccc32-cb63-4f3c-8731-f8729d4747e6" providerId="ADAL" clId="{C20B2ACA-BB00-4A13-8FD4-3FDEB41D3C9E}" dt="2025-01-20T13:05:15.280" v="1755"/>
          <ac:spMkLst>
            <pc:docMk/>
            <pc:sldMk cId="2952235826" sldId="343"/>
            <ac:spMk id="11" creationId="{1E9D173C-AD5C-C3AD-B59F-8DB74BB3D881}"/>
          </ac:spMkLst>
        </pc:spChg>
        <pc:spChg chg="mod">
          <ac:chgData name="Victor D'angelo" userId="9c3ccc32-cb63-4f3c-8731-f8729d4747e6" providerId="ADAL" clId="{C20B2ACA-BB00-4A13-8FD4-3FDEB41D3C9E}" dt="2025-01-20T11:32:45.188" v="1245"/>
          <ac:spMkLst>
            <pc:docMk/>
            <pc:sldMk cId="2952235826" sldId="343"/>
            <ac:spMk id="38" creationId="{B0597A1D-6B76-B9F9-5EE7-A218E908D5A0}"/>
          </ac:spMkLst>
        </pc:spChg>
        <pc:spChg chg="mod">
          <ac:chgData name="Victor D'angelo" userId="9c3ccc32-cb63-4f3c-8731-f8729d4747e6" providerId="ADAL" clId="{C20B2ACA-BB00-4A13-8FD4-3FDEB41D3C9E}" dt="2025-01-20T11:34:23.751" v="1341" actId="20577"/>
          <ac:spMkLst>
            <pc:docMk/>
            <pc:sldMk cId="2952235826" sldId="343"/>
            <ac:spMk id="39" creationId="{D03D919B-3F0A-B70F-BF39-76340FB6FAB3}"/>
          </ac:spMkLst>
        </pc:spChg>
        <pc:spChg chg="add mod">
          <ac:chgData name="Victor D'angelo" userId="9c3ccc32-cb63-4f3c-8731-f8729d4747e6" providerId="ADAL" clId="{C20B2ACA-BB00-4A13-8FD4-3FDEB41D3C9E}" dt="2025-01-20T11:41:36.291" v="1495" actId="408"/>
          <ac:spMkLst>
            <pc:docMk/>
            <pc:sldMk cId="2952235826" sldId="343"/>
            <ac:spMk id="41" creationId="{2F6637E3-BBF9-0771-A065-EB76EF08286C}"/>
          </ac:spMkLst>
        </pc:spChg>
        <pc:spChg chg="add mod">
          <ac:chgData name="Victor D'angelo" userId="9c3ccc32-cb63-4f3c-8731-f8729d4747e6" providerId="ADAL" clId="{C20B2ACA-BB00-4A13-8FD4-3FDEB41D3C9E}" dt="2025-01-20T11:41:19.860" v="1490" actId="1076"/>
          <ac:spMkLst>
            <pc:docMk/>
            <pc:sldMk cId="2952235826" sldId="343"/>
            <ac:spMk id="42" creationId="{09980F61-FFE2-2A4C-0A5E-70DF24B5A055}"/>
          </ac:spMkLst>
        </pc:spChg>
        <pc:spChg chg="add mod">
          <ac:chgData name="Victor D'angelo" userId="9c3ccc32-cb63-4f3c-8731-f8729d4747e6" providerId="ADAL" clId="{C20B2ACA-BB00-4A13-8FD4-3FDEB41D3C9E}" dt="2025-01-20T11:41:36.291" v="1495" actId="408"/>
          <ac:spMkLst>
            <pc:docMk/>
            <pc:sldMk cId="2952235826" sldId="343"/>
            <ac:spMk id="43" creationId="{011D630C-5A14-4405-B32E-90FA5A7FEB76}"/>
          </ac:spMkLst>
        </pc:spChg>
        <pc:spChg chg="add mod">
          <ac:chgData name="Victor D'angelo" userId="9c3ccc32-cb63-4f3c-8731-f8729d4747e6" providerId="ADAL" clId="{C20B2ACA-BB00-4A13-8FD4-3FDEB41D3C9E}" dt="2025-01-20T11:41:36.291" v="1495" actId="408"/>
          <ac:spMkLst>
            <pc:docMk/>
            <pc:sldMk cId="2952235826" sldId="343"/>
            <ac:spMk id="44" creationId="{3A9A2005-9451-A062-2639-6E40FCCBE42F}"/>
          </ac:spMkLst>
        </pc:spChg>
        <pc:spChg chg="add mod">
          <ac:chgData name="Victor D'angelo" userId="9c3ccc32-cb63-4f3c-8731-f8729d4747e6" providerId="ADAL" clId="{C20B2ACA-BB00-4A13-8FD4-3FDEB41D3C9E}" dt="2025-01-20T11:41:36.291" v="1495" actId="408"/>
          <ac:spMkLst>
            <pc:docMk/>
            <pc:sldMk cId="2952235826" sldId="343"/>
            <ac:spMk id="45" creationId="{BA9BC611-C7D9-F5EC-8BE0-3C4E6E2F4361}"/>
          </ac:spMkLst>
        </pc:spChg>
        <pc:spChg chg="add mod">
          <ac:chgData name="Victor D'angelo" userId="9c3ccc32-cb63-4f3c-8731-f8729d4747e6" providerId="ADAL" clId="{C20B2ACA-BB00-4A13-8FD4-3FDEB41D3C9E}" dt="2025-01-20T11:40:34.791" v="1458" actId="20577"/>
          <ac:spMkLst>
            <pc:docMk/>
            <pc:sldMk cId="2952235826" sldId="343"/>
            <ac:spMk id="46" creationId="{5EBD8366-1558-0C96-2DF2-EE14217C6E52}"/>
          </ac:spMkLst>
        </pc:spChg>
        <pc:spChg chg="add mod">
          <ac:chgData name="Victor D'angelo" userId="9c3ccc32-cb63-4f3c-8731-f8729d4747e6" providerId="ADAL" clId="{C20B2ACA-BB00-4A13-8FD4-3FDEB41D3C9E}" dt="2025-01-20T11:41:19.860" v="1490" actId="1076"/>
          <ac:spMkLst>
            <pc:docMk/>
            <pc:sldMk cId="2952235826" sldId="343"/>
            <ac:spMk id="47" creationId="{DE3D32EC-8D92-C617-29E7-4CD964334BA7}"/>
          </ac:spMkLst>
        </pc:spChg>
        <pc:spChg chg="mod">
          <ac:chgData name="Victor D'angelo" userId="9c3ccc32-cb63-4f3c-8731-f8729d4747e6" providerId="ADAL" clId="{C20B2ACA-BB00-4A13-8FD4-3FDEB41D3C9E}" dt="2025-01-20T11:35:23.236" v="1390" actId="1076"/>
          <ac:spMkLst>
            <pc:docMk/>
            <pc:sldMk cId="2952235826" sldId="343"/>
            <ac:spMk id="54" creationId="{D376C57B-56BC-8A9E-6834-055FB216BD57}"/>
          </ac:spMkLst>
        </pc:spChg>
        <pc:spChg chg="mod">
          <ac:chgData name="Victor D'angelo" userId="9c3ccc32-cb63-4f3c-8731-f8729d4747e6" providerId="ADAL" clId="{C20B2ACA-BB00-4A13-8FD4-3FDEB41D3C9E}" dt="2025-01-20T11:43:32.288" v="1518" actId="1076"/>
          <ac:spMkLst>
            <pc:docMk/>
            <pc:sldMk cId="2952235826" sldId="343"/>
            <ac:spMk id="55" creationId="{B119EF8B-D81D-145B-6224-7435366A1A78}"/>
          </ac:spMkLst>
        </pc:spChg>
        <pc:spChg chg="mod">
          <ac:chgData name="Victor D'angelo" userId="9c3ccc32-cb63-4f3c-8731-f8729d4747e6" providerId="ADAL" clId="{C20B2ACA-BB00-4A13-8FD4-3FDEB41D3C9E}" dt="2025-01-20T11:43:13.227" v="1515" actId="1076"/>
          <ac:spMkLst>
            <pc:docMk/>
            <pc:sldMk cId="2952235826" sldId="343"/>
            <ac:spMk id="56" creationId="{D67A2007-8FB9-DEB6-1C6A-4A7D436E1970}"/>
          </ac:spMkLst>
        </pc:spChg>
        <pc:spChg chg="mod">
          <ac:chgData name="Victor D'angelo" userId="9c3ccc32-cb63-4f3c-8731-f8729d4747e6" providerId="ADAL" clId="{C20B2ACA-BB00-4A13-8FD4-3FDEB41D3C9E}" dt="2025-01-20T11:35:16.352" v="1389" actId="14100"/>
          <ac:spMkLst>
            <pc:docMk/>
            <pc:sldMk cId="2952235826" sldId="343"/>
            <ac:spMk id="58" creationId="{537D7B8F-24AD-45CC-CD3D-E4E1CE31ED34}"/>
          </ac:spMkLst>
        </pc:spChg>
        <pc:spChg chg="mod">
          <ac:chgData name="Victor D'angelo" userId="9c3ccc32-cb63-4f3c-8731-f8729d4747e6" providerId="ADAL" clId="{C20B2ACA-BB00-4A13-8FD4-3FDEB41D3C9E}" dt="2025-01-20T11:34:06.768" v="1293" actId="20577"/>
          <ac:spMkLst>
            <pc:docMk/>
            <pc:sldMk cId="2952235826" sldId="343"/>
            <ac:spMk id="128" creationId="{E87F5A02-A15A-0E57-C70A-472B13E67695}"/>
          </ac:spMkLst>
        </pc:spChg>
        <pc:spChg chg="mod">
          <ac:chgData name="Victor D'angelo" userId="9c3ccc32-cb63-4f3c-8731-f8729d4747e6" providerId="ADAL" clId="{C20B2ACA-BB00-4A13-8FD4-3FDEB41D3C9E}" dt="2025-01-20T11:40:07.209" v="1412" actId="1076"/>
          <ac:spMkLst>
            <pc:docMk/>
            <pc:sldMk cId="2952235826" sldId="343"/>
            <ac:spMk id="149" creationId="{7B985413-8FEC-4887-B069-7FDA86681EB8}"/>
          </ac:spMkLst>
        </pc:spChg>
        <pc:grpChg chg="add mod">
          <ac:chgData name="Victor D'angelo" userId="9c3ccc32-cb63-4f3c-8731-f8729d4747e6" providerId="ADAL" clId="{C20B2ACA-BB00-4A13-8FD4-3FDEB41D3C9E}" dt="2025-01-20T11:33:50.585" v="1268" actId="1076"/>
          <ac:grpSpMkLst>
            <pc:docMk/>
            <pc:sldMk cId="2952235826" sldId="343"/>
            <ac:grpSpMk id="2" creationId="{8D674F02-18BB-B06B-6028-8648F38A1C66}"/>
          </ac:grpSpMkLst>
        </pc:grpChg>
        <pc:grpChg chg="add mod">
          <ac:chgData name="Victor D'angelo" userId="9c3ccc32-cb63-4f3c-8731-f8729d4747e6" providerId="ADAL" clId="{C20B2ACA-BB00-4A13-8FD4-3FDEB41D3C9E}" dt="2025-01-20T11:33:50.585" v="1268" actId="1076"/>
          <ac:grpSpMkLst>
            <pc:docMk/>
            <pc:sldMk cId="2952235826" sldId="343"/>
            <ac:grpSpMk id="6" creationId="{7CAC5366-E17A-2D26-0E5E-C3AE23BD8D69}"/>
          </ac:grpSpMkLst>
        </pc:grpChg>
        <pc:grpChg chg="add mod">
          <ac:chgData name="Victor D'angelo" userId="9c3ccc32-cb63-4f3c-8731-f8729d4747e6" providerId="ADAL" clId="{C20B2ACA-BB00-4A13-8FD4-3FDEB41D3C9E}" dt="2025-01-20T11:33:50.585" v="1268" actId="1076"/>
          <ac:grpSpMkLst>
            <pc:docMk/>
            <pc:sldMk cId="2952235826" sldId="343"/>
            <ac:grpSpMk id="9" creationId="{3AD60485-176E-05CE-7C04-3FCE55B3A7E4}"/>
          </ac:grpSpMkLst>
        </pc:grpChg>
        <pc:grpChg chg="mod">
          <ac:chgData name="Victor D'angelo" userId="9c3ccc32-cb63-4f3c-8731-f8729d4747e6" providerId="ADAL" clId="{C20B2ACA-BB00-4A13-8FD4-3FDEB41D3C9E}" dt="2025-01-20T11:33:50.585" v="1268" actId="1076"/>
          <ac:grpSpMkLst>
            <pc:docMk/>
            <pc:sldMk cId="2952235826" sldId="343"/>
            <ac:grpSpMk id="130" creationId="{6053E8B3-8F47-01F9-1E60-80D7D9E83317}"/>
          </ac:grpSpMkLst>
        </pc:grpChg>
        <pc:picChg chg="add mod">
          <ac:chgData name="Victor D'angelo" userId="9c3ccc32-cb63-4f3c-8731-f8729d4747e6" providerId="ADAL" clId="{C20B2ACA-BB00-4A13-8FD4-3FDEB41D3C9E}" dt="2025-01-20T13:05:15.280" v="1755"/>
          <ac:picMkLst>
            <pc:docMk/>
            <pc:sldMk cId="2952235826" sldId="343"/>
            <ac:picMk id="12" creationId="{9F4BC38F-5EB6-35F1-4A2D-C22472363E4E}"/>
          </ac:picMkLst>
        </pc:picChg>
        <pc:picChg chg="mod">
          <ac:chgData name="Victor D'angelo" userId="9c3ccc32-cb63-4f3c-8731-f8729d4747e6" providerId="ADAL" clId="{C20B2ACA-BB00-4A13-8FD4-3FDEB41D3C9E}" dt="2025-01-20T13:04:28.342" v="1753" actId="14100"/>
          <ac:picMkLst>
            <pc:docMk/>
            <pc:sldMk cId="2952235826" sldId="343"/>
            <ac:picMk id="32" creationId="{BF1BA447-A52D-19FC-864E-160A5A2293B2}"/>
          </ac:picMkLst>
        </pc:picChg>
        <pc:picChg chg="add mod">
          <ac:chgData name="Victor D'angelo" userId="9c3ccc32-cb63-4f3c-8731-f8729d4747e6" providerId="ADAL" clId="{C20B2ACA-BB00-4A13-8FD4-3FDEB41D3C9E}" dt="2025-01-20T11:42:12.190" v="1500" actId="1076"/>
          <ac:picMkLst>
            <pc:docMk/>
            <pc:sldMk cId="2952235826" sldId="343"/>
            <ac:picMk id="48" creationId="{437BB76F-AF93-4A3E-F54B-B26637C4216A}"/>
          </ac:picMkLst>
        </pc:picChg>
        <pc:picChg chg="add mod">
          <ac:chgData name="Victor D'angelo" userId="9c3ccc32-cb63-4f3c-8731-f8729d4747e6" providerId="ADAL" clId="{C20B2ACA-BB00-4A13-8FD4-3FDEB41D3C9E}" dt="2025-01-20T11:42:29.975" v="1505" actId="1076"/>
          <ac:picMkLst>
            <pc:docMk/>
            <pc:sldMk cId="2952235826" sldId="343"/>
            <ac:picMk id="64" creationId="{68E36F28-1761-C30F-D2C6-9AC9CD730917}"/>
          </ac:picMkLst>
        </pc:picChg>
        <pc:picChg chg="add mod">
          <ac:chgData name="Victor D'angelo" userId="9c3ccc32-cb63-4f3c-8731-f8729d4747e6" providerId="ADAL" clId="{C20B2ACA-BB00-4A13-8FD4-3FDEB41D3C9E}" dt="2025-01-20T11:42:47.760" v="1510" actId="1076"/>
          <ac:picMkLst>
            <pc:docMk/>
            <pc:sldMk cId="2952235826" sldId="343"/>
            <ac:picMk id="66" creationId="{8DFD27C7-5AD8-6869-AFD4-A76A97592ABA}"/>
          </ac:picMkLst>
        </pc:picChg>
        <pc:picChg chg="add mod">
          <ac:chgData name="Victor D'angelo" userId="9c3ccc32-cb63-4f3c-8731-f8729d4747e6" providerId="ADAL" clId="{C20B2ACA-BB00-4A13-8FD4-3FDEB41D3C9E}" dt="2025-01-20T11:42:58.775" v="1514" actId="1076"/>
          <ac:picMkLst>
            <pc:docMk/>
            <pc:sldMk cId="2952235826" sldId="343"/>
            <ac:picMk id="67" creationId="{8EC85BF4-19FD-0259-1A9F-72BDD5F6263F}"/>
          </ac:picMkLst>
        </pc:picChg>
      </pc:sldChg>
      <pc:sldChg chg="del">
        <pc:chgData name="Victor D'angelo" userId="9c3ccc32-cb63-4f3c-8731-f8729d4747e6" providerId="ADAL" clId="{C20B2ACA-BB00-4A13-8FD4-3FDEB41D3C9E}" dt="2025-01-20T11:10:57.019" v="933" actId="47"/>
        <pc:sldMkLst>
          <pc:docMk/>
          <pc:sldMk cId="4010384397" sldId="343"/>
        </pc:sldMkLst>
      </pc:sldChg>
      <pc:sldChg chg="del">
        <pc:chgData name="Victor D'angelo" userId="9c3ccc32-cb63-4f3c-8731-f8729d4747e6" providerId="ADAL" clId="{C20B2ACA-BB00-4A13-8FD4-3FDEB41D3C9E}" dt="2025-01-20T11:10:57.019" v="933" actId="47"/>
        <pc:sldMkLst>
          <pc:docMk/>
          <pc:sldMk cId="1152966435" sldId="344"/>
        </pc:sldMkLst>
      </pc:sldChg>
      <pc:sldChg chg="addSp delSp modSp add mod">
        <pc:chgData name="Victor D'angelo" userId="9c3ccc32-cb63-4f3c-8731-f8729d4747e6" providerId="ADAL" clId="{C20B2ACA-BB00-4A13-8FD4-3FDEB41D3C9E}" dt="2025-01-20T13:05:44.468" v="1762" actId="14100"/>
        <pc:sldMkLst>
          <pc:docMk/>
          <pc:sldMk cId="3669892248" sldId="344"/>
        </pc:sldMkLst>
        <pc:spChg chg="mod">
          <ac:chgData name="Victor D'angelo" userId="9c3ccc32-cb63-4f3c-8731-f8729d4747e6" providerId="ADAL" clId="{C20B2ACA-BB00-4A13-8FD4-3FDEB41D3C9E}" dt="2025-01-20T12:45:35.127" v="1560" actId="20577"/>
          <ac:spMkLst>
            <pc:docMk/>
            <pc:sldMk cId="3669892248" sldId="344"/>
            <ac:spMk id="5" creationId="{1A6CA4C9-5641-FC6B-B43D-4BCA7D0A96BA}"/>
          </ac:spMkLst>
        </pc:spChg>
        <pc:spChg chg="mod">
          <ac:chgData name="Victor D'angelo" userId="9c3ccc32-cb63-4f3c-8731-f8729d4747e6" providerId="ADAL" clId="{C20B2ACA-BB00-4A13-8FD4-3FDEB41D3C9E}" dt="2025-01-20T12:45:39.521" v="1569" actId="20577"/>
          <ac:spMkLst>
            <pc:docMk/>
            <pc:sldMk cId="3669892248" sldId="344"/>
            <ac:spMk id="8" creationId="{D00CFBD3-9C13-E65F-6338-23AC641CB8B3}"/>
          </ac:spMkLst>
        </pc:spChg>
        <pc:spChg chg="add mod">
          <ac:chgData name="Victor D'angelo" userId="9c3ccc32-cb63-4f3c-8731-f8729d4747e6" providerId="ADAL" clId="{C20B2ACA-BB00-4A13-8FD4-3FDEB41D3C9E}" dt="2025-01-20T12:46:13.597" v="1582" actId="1076"/>
          <ac:spMkLst>
            <pc:docMk/>
            <pc:sldMk cId="3669892248" sldId="344"/>
            <ac:spMk id="11" creationId="{C2A6F17B-388B-0C2B-CE5D-3FC900878CF5}"/>
          </ac:spMkLst>
        </pc:spChg>
        <pc:spChg chg="add mod">
          <ac:chgData name="Victor D'angelo" userId="9c3ccc32-cb63-4f3c-8731-f8729d4747e6" providerId="ADAL" clId="{C20B2ACA-BB00-4A13-8FD4-3FDEB41D3C9E}" dt="2025-01-20T13:05:29.291" v="1757"/>
          <ac:spMkLst>
            <pc:docMk/>
            <pc:sldMk cId="3669892248" sldId="344"/>
            <ac:spMk id="12" creationId="{5E425BFD-0C57-A63F-EBBE-F2550153A5CA}"/>
          </ac:spMkLst>
        </pc:spChg>
        <pc:spChg chg="mod">
          <ac:chgData name="Victor D'angelo" userId="9c3ccc32-cb63-4f3c-8731-f8729d4747e6" providerId="ADAL" clId="{C20B2ACA-BB00-4A13-8FD4-3FDEB41D3C9E}" dt="2025-01-20T12:44:27.399" v="1535" actId="20577"/>
          <ac:spMkLst>
            <pc:docMk/>
            <pc:sldMk cId="3669892248" sldId="344"/>
            <ac:spMk id="58" creationId="{C6859EE1-1959-6130-D295-3097F926A987}"/>
          </ac:spMkLst>
        </pc:spChg>
        <pc:spChg chg="mod">
          <ac:chgData name="Victor D'angelo" userId="9c3ccc32-cb63-4f3c-8731-f8729d4747e6" providerId="ADAL" clId="{C20B2ACA-BB00-4A13-8FD4-3FDEB41D3C9E}" dt="2025-01-20T12:45:32.127" v="1553" actId="20577"/>
          <ac:spMkLst>
            <pc:docMk/>
            <pc:sldMk cId="3669892248" sldId="344"/>
            <ac:spMk id="128" creationId="{32446B4F-78B7-2083-BB56-A15009F830DC}"/>
          </ac:spMkLst>
        </pc:spChg>
        <pc:grpChg chg="add del mod">
          <ac:chgData name="Victor D'angelo" userId="9c3ccc32-cb63-4f3c-8731-f8729d4747e6" providerId="ADAL" clId="{C20B2ACA-BB00-4A13-8FD4-3FDEB41D3C9E}" dt="2025-01-20T12:46:20.794" v="1583" actId="1076"/>
          <ac:grpSpMkLst>
            <pc:docMk/>
            <pc:sldMk cId="3669892248" sldId="344"/>
            <ac:grpSpMk id="2" creationId="{BCEB26DB-12D1-69A3-7161-5EE1302CA3EB}"/>
          </ac:grpSpMkLst>
        </pc:grpChg>
        <pc:grpChg chg="mod">
          <ac:chgData name="Victor D'angelo" userId="9c3ccc32-cb63-4f3c-8731-f8729d4747e6" providerId="ADAL" clId="{C20B2ACA-BB00-4A13-8FD4-3FDEB41D3C9E}" dt="2025-01-20T12:46:20.794" v="1583" actId="1076"/>
          <ac:grpSpMkLst>
            <pc:docMk/>
            <pc:sldMk cId="3669892248" sldId="344"/>
            <ac:grpSpMk id="6" creationId="{286128A8-FF39-B741-35D1-32E29DCCA74A}"/>
          </ac:grpSpMkLst>
        </pc:grpChg>
        <pc:grpChg chg="mod">
          <ac:chgData name="Victor D'angelo" userId="9c3ccc32-cb63-4f3c-8731-f8729d4747e6" providerId="ADAL" clId="{C20B2ACA-BB00-4A13-8FD4-3FDEB41D3C9E}" dt="2025-01-20T12:46:20.794" v="1583" actId="1076"/>
          <ac:grpSpMkLst>
            <pc:docMk/>
            <pc:sldMk cId="3669892248" sldId="344"/>
            <ac:grpSpMk id="130" creationId="{323843FF-BA02-7772-468C-A7CAEC5FB8DB}"/>
          </ac:grpSpMkLst>
        </pc:grpChg>
        <pc:picChg chg="add mod">
          <ac:chgData name="Victor D'angelo" userId="9c3ccc32-cb63-4f3c-8731-f8729d4747e6" providerId="ADAL" clId="{C20B2ACA-BB00-4A13-8FD4-3FDEB41D3C9E}" dt="2025-01-20T13:05:44.468" v="1762" actId="14100"/>
          <ac:picMkLst>
            <pc:docMk/>
            <pc:sldMk cId="3669892248" sldId="344"/>
            <ac:picMk id="13" creationId="{2B44A237-485D-4FA8-629A-7BCF7837EB6C}"/>
          </ac:picMkLst>
        </pc:picChg>
      </pc:sldChg>
      <pc:sldChg chg="del">
        <pc:chgData name="Victor D'angelo" userId="9c3ccc32-cb63-4f3c-8731-f8729d4747e6" providerId="ADAL" clId="{C20B2ACA-BB00-4A13-8FD4-3FDEB41D3C9E}" dt="2025-01-20T11:10:57.019" v="933" actId="47"/>
        <pc:sldMkLst>
          <pc:docMk/>
          <pc:sldMk cId="1074696353" sldId="345"/>
        </pc:sldMkLst>
      </pc:sldChg>
      <pc:sldChg chg="add">
        <pc:chgData name="Victor D'angelo" userId="9c3ccc32-cb63-4f3c-8731-f8729d4747e6" providerId="ADAL" clId="{C20B2ACA-BB00-4A13-8FD4-3FDEB41D3C9E}" dt="2025-01-20T13:07:22.688" v="1764"/>
        <pc:sldMkLst>
          <pc:docMk/>
          <pc:sldMk cId="4190685985" sldId="345"/>
        </pc:sldMkLst>
      </pc:sldChg>
      <pc:sldChg chg="addSp delSp modSp add mod">
        <pc:chgData name="Victor D'angelo" userId="9c3ccc32-cb63-4f3c-8731-f8729d4747e6" providerId="ADAL" clId="{C20B2ACA-BB00-4A13-8FD4-3FDEB41D3C9E}" dt="2025-01-20T13:10:38.901" v="1845" actId="14100"/>
        <pc:sldMkLst>
          <pc:docMk/>
          <pc:sldMk cId="1694185377" sldId="346"/>
        </pc:sldMkLst>
        <pc:spChg chg="add mod">
          <ac:chgData name="Victor D'angelo" userId="9c3ccc32-cb63-4f3c-8731-f8729d4747e6" providerId="ADAL" clId="{C20B2ACA-BB00-4A13-8FD4-3FDEB41D3C9E}" dt="2025-01-20T13:09:24.925" v="1826" actId="14100"/>
          <ac:spMkLst>
            <pc:docMk/>
            <pc:sldMk cId="1694185377" sldId="346"/>
            <ac:spMk id="9" creationId="{5B3BB372-97AF-40A4-5D91-4B576449303E}"/>
          </ac:spMkLst>
        </pc:spChg>
        <pc:spChg chg="add mod">
          <ac:chgData name="Victor D'angelo" userId="9c3ccc32-cb63-4f3c-8731-f8729d4747e6" providerId="ADAL" clId="{C20B2ACA-BB00-4A13-8FD4-3FDEB41D3C9E}" dt="2025-01-20T13:09:50.604" v="1832" actId="20577"/>
          <ac:spMkLst>
            <pc:docMk/>
            <pc:sldMk cId="1694185377" sldId="346"/>
            <ac:spMk id="14" creationId="{04FC331C-22AE-CDCC-F602-7F18967D185B}"/>
          </ac:spMkLst>
        </pc:spChg>
        <pc:spChg chg="add mod">
          <ac:chgData name="Victor D'angelo" userId="9c3ccc32-cb63-4f3c-8731-f8729d4747e6" providerId="ADAL" clId="{C20B2ACA-BB00-4A13-8FD4-3FDEB41D3C9E}" dt="2025-01-20T13:09:54.434" v="1833" actId="20577"/>
          <ac:spMkLst>
            <pc:docMk/>
            <pc:sldMk cId="1694185377" sldId="346"/>
            <ac:spMk id="15" creationId="{E225DF70-CC49-C73D-E6E9-9D8F0FB89F6A}"/>
          </ac:spMkLst>
        </pc:spChg>
        <pc:spChg chg="add mod">
          <ac:chgData name="Victor D'angelo" userId="9c3ccc32-cb63-4f3c-8731-f8729d4747e6" providerId="ADAL" clId="{C20B2ACA-BB00-4A13-8FD4-3FDEB41D3C9E}" dt="2025-01-20T13:09:40.085" v="1828" actId="465"/>
          <ac:spMkLst>
            <pc:docMk/>
            <pc:sldMk cId="1694185377" sldId="346"/>
            <ac:spMk id="16" creationId="{5C231F21-88F6-FA95-68BB-79CFF27DFB0A}"/>
          </ac:spMkLst>
        </pc:spChg>
        <pc:spChg chg="add mod">
          <ac:chgData name="Victor D'angelo" userId="9c3ccc32-cb63-4f3c-8731-f8729d4747e6" providerId="ADAL" clId="{C20B2ACA-BB00-4A13-8FD4-3FDEB41D3C9E}" dt="2025-01-20T13:10:02.179" v="1835" actId="20577"/>
          <ac:spMkLst>
            <pc:docMk/>
            <pc:sldMk cId="1694185377" sldId="346"/>
            <ac:spMk id="18" creationId="{DB576C8D-720E-D91F-9CEA-19F9E111C8AF}"/>
          </ac:spMkLst>
        </pc:spChg>
        <pc:spChg chg="add mod">
          <ac:chgData name="Victor D'angelo" userId="9c3ccc32-cb63-4f3c-8731-f8729d4747e6" providerId="ADAL" clId="{C20B2ACA-BB00-4A13-8FD4-3FDEB41D3C9E}" dt="2025-01-20T13:09:40.085" v="1828" actId="465"/>
          <ac:spMkLst>
            <pc:docMk/>
            <pc:sldMk cId="1694185377" sldId="346"/>
            <ac:spMk id="19" creationId="{AFD9C99D-C5B4-3FBA-2333-3D22472EC412}"/>
          </ac:spMkLst>
        </pc:spChg>
        <pc:spChg chg="add mod">
          <ac:chgData name="Victor D'angelo" userId="9c3ccc32-cb63-4f3c-8731-f8729d4747e6" providerId="ADAL" clId="{C20B2ACA-BB00-4A13-8FD4-3FDEB41D3C9E}" dt="2025-01-20T13:09:40.085" v="1828" actId="465"/>
          <ac:spMkLst>
            <pc:docMk/>
            <pc:sldMk cId="1694185377" sldId="346"/>
            <ac:spMk id="24" creationId="{1F8C354A-7361-0A0B-04D4-D25EAAE3DD85}"/>
          </ac:spMkLst>
        </pc:spChg>
        <pc:spChg chg="add mod">
          <ac:chgData name="Victor D'angelo" userId="9c3ccc32-cb63-4f3c-8731-f8729d4747e6" providerId="ADAL" clId="{C20B2ACA-BB00-4A13-8FD4-3FDEB41D3C9E}" dt="2025-01-20T13:10:10.685" v="1837" actId="20577"/>
          <ac:spMkLst>
            <pc:docMk/>
            <pc:sldMk cId="1694185377" sldId="346"/>
            <ac:spMk id="25" creationId="{08CF6E47-6027-DD3B-FB39-D959ECEF58F5}"/>
          </ac:spMkLst>
        </pc:spChg>
        <pc:spChg chg="mod">
          <ac:chgData name="Victor D'angelo" userId="9c3ccc32-cb63-4f3c-8731-f8729d4747e6" providerId="ADAL" clId="{C20B2ACA-BB00-4A13-8FD4-3FDEB41D3C9E}" dt="2025-01-20T13:08:50.830" v="1815" actId="14100"/>
          <ac:spMkLst>
            <pc:docMk/>
            <pc:sldMk cId="1694185377" sldId="346"/>
            <ac:spMk id="58" creationId="{780CC257-10B1-64F7-E1B3-C5D7EEB5DAED}"/>
          </ac:spMkLst>
        </pc:spChg>
        <pc:picChg chg="mod">
          <ac:chgData name="Victor D'angelo" userId="9c3ccc32-cb63-4f3c-8731-f8729d4747e6" providerId="ADAL" clId="{C20B2ACA-BB00-4A13-8FD4-3FDEB41D3C9E}" dt="2025-01-20T13:10:15.133" v="1838" actId="2085"/>
          <ac:picMkLst>
            <pc:docMk/>
            <pc:sldMk cId="1694185377" sldId="346"/>
            <ac:picMk id="13" creationId="{A871E301-484B-5DB8-4FEA-EB6DA45038CF}"/>
          </ac:picMkLst>
        </pc:picChg>
        <pc:picChg chg="mod">
          <ac:chgData name="Victor D'angelo" userId="9c3ccc32-cb63-4f3c-8731-f8729d4747e6" providerId="ADAL" clId="{C20B2ACA-BB00-4A13-8FD4-3FDEB41D3C9E}" dt="2025-01-20T13:10:38.901" v="1845" actId="14100"/>
          <ac:picMkLst>
            <pc:docMk/>
            <pc:sldMk cId="1694185377" sldId="346"/>
            <ac:picMk id="22" creationId="{88988111-0B67-FB27-C914-2F94759C6D52}"/>
          </ac:picMkLst>
        </pc:picChg>
      </pc:sldChg>
      <pc:sldChg chg="add">
        <pc:chgData name="Victor D'angelo" userId="9c3ccc32-cb63-4f3c-8731-f8729d4747e6" providerId="ADAL" clId="{C20B2ACA-BB00-4A13-8FD4-3FDEB41D3C9E}" dt="2025-01-20T13:08:01.879" v="1767"/>
        <pc:sldMkLst>
          <pc:docMk/>
          <pc:sldMk cId="1074696353" sldId="347"/>
        </pc:sldMkLst>
      </pc:sldChg>
    </pc:docChg>
  </pc:docChgLst>
  <pc:docChgLst>
    <pc:chgData name="Alon Pinheiro" userId="68d1182545d76c74" providerId="LiveId" clId="{9BB55AA3-5CEE-4C57-A809-588FED45EFAA}"/>
    <pc:docChg chg="custSel modSld">
      <pc:chgData name="Alon Pinheiro" userId="68d1182545d76c74" providerId="LiveId" clId="{9BB55AA3-5CEE-4C57-A809-588FED45EFAA}" dt="2021-03-13T17:43:18.634" v="38" actId="14100"/>
      <pc:docMkLst>
        <pc:docMk/>
      </pc:docMkLst>
      <pc:sldChg chg="addSp delSp modSp mod">
        <pc:chgData name="Alon Pinheiro" userId="68d1182545d76c74" providerId="LiveId" clId="{9BB55AA3-5CEE-4C57-A809-588FED45EFAA}" dt="2021-03-13T17:43:18.634" v="38" actId="14100"/>
        <pc:sldMkLst>
          <pc:docMk/>
          <pc:sldMk cId="2393754157" sldId="262"/>
        </pc:sldMkLst>
      </pc:sldChg>
    </pc:docChg>
  </pc:docChgLst>
  <pc:docChgLst>
    <pc:chgData name="Alon Pinheiro" userId="68d1182545d76c74" providerId="LiveId" clId="{27F77A0D-B855-4F36-B08A-C7821F99C7DC}"/>
    <pc:docChg chg="undo redo custSel addSld modSld">
      <pc:chgData name="Alon Pinheiro" userId="68d1182545d76c74" providerId="LiveId" clId="{27F77A0D-B855-4F36-B08A-C7821F99C7DC}" dt="2021-11-22T19:47:46.629" v="181" actId="14100"/>
      <pc:docMkLst>
        <pc:docMk/>
      </pc:docMkLst>
      <pc:sldChg chg="addSp delSp modSp add mod">
        <pc:chgData name="Alon Pinheiro" userId="68d1182545d76c74" providerId="LiveId" clId="{27F77A0D-B855-4F36-B08A-C7821F99C7DC}" dt="2021-11-22T19:06:57.372" v="46" actId="1038"/>
        <pc:sldMkLst>
          <pc:docMk/>
          <pc:sldMk cId="563516691" sldId="339"/>
        </pc:sldMkLst>
      </pc:sldChg>
      <pc:sldChg chg="addSp delSp modSp new mod">
        <pc:chgData name="Alon Pinheiro" userId="68d1182545d76c74" providerId="LiveId" clId="{27F77A0D-B855-4F36-B08A-C7821F99C7DC}" dt="2021-11-22T19:47:46.629" v="181" actId="14100"/>
        <pc:sldMkLst>
          <pc:docMk/>
          <pc:sldMk cId="2657912159" sldId="340"/>
        </pc:sldMkLst>
      </pc:sldChg>
    </pc:docChg>
  </pc:docChgLst>
  <pc:docChgLst>
    <pc:chgData name="Alon Pinheiro" userId="68d1182545d76c74" providerId="LiveId" clId="{56739D52-10C4-4441-81C0-EA87232410DB}"/>
    <pc:docChg chg="undo redo custSel addSld delSld modSld sldOrd">
      <pc:chgData name="Alon Pinheiro" userId="68d1182545d76c74" providerId="LiveId" clId="{56739D52-10C4-4441-81C0-EA87232410DB}" dt="2021-04-14T22:27:26.436" v="1982" actId="207"/>
      <pc:docMkLst>
        <pc:docMk/>
      </pc:docMkLst>
      <pc:sldChg chg="addSp delSp modSp del mod">
        <pc:chgData name="Alon Pinheiro" userId="68d1182545d76c74" providerId="LiveId" clId="{56739D52-10C4-4441-81C0-EA87232410DB}" dt="2021-04-14T17:59:56.380" v="675" actId="47"/>
        <pc:sldMkLst>
          <pc:docMk/>
          <pc:sldMk cId="971887004" sldId="258"/>
        </pc:sldMkLst>
      </pc:sldChg>
      <pc:sldChg chg="addSp delSp modSp mod setBg">
        <pc:chgData name="Alon Pinheiro" userId="68d1182545d76c74" providerId="LiveId" clId="{56739D52-10C4-4441-81C0-EA87232410DB}" dt="2021-04-14T18:52:11.727" v="1212" actId="121"/>
        <pc:sldMkLst>
          <pc:docMk/>
          <pc:sldMk cId="3885148339" sldId="259"/>
        </pc:sldMkLst>
      </pc:sldChg>
      <pc:sldChg chg="del">
        <pc:chgData name="Alon Pinheiro" userId="68d1182545d76c74" providerId="LiveId" clId="{56739D52-10C4-4441-81C0-EA87232410DB}" dt="2021-04-14T16:59:59.759" v="0" actId="47"/>
        <pc:sldMkLst>
          <pc:docMk/>
          <pc:sldMk cId="3601915881" sldId="261"/>
        </pc:sldMkLst>
      </pc:sldChg>
      <pc:sldChg chg="addSp delSp modSp add mod">
        <pc:chgData name="Alon Pinheiro" userId="68d1182545d76c74" providerId="LiveId" clId="{56739D52-10C4-4441-81C0-EA87232410DB}" dt="2021-04-14T19:22:27.865" v="1330" actId="14100"/>
        <pc:sldMkLst>
          <pc:docMk/>
          <pc:sldMk cId="1147091733" sldId="264"/>
        </pc:sldMkLst>
      </pc:sldChg>
      <pc:sldChg chg="addSp delSp modSp add mod setBg">
        <pc:chgData name="Alon Pinheiro" userId="68d1182545d76c74" providerId="LiveId" clId="{56739D52-10C4-4441-81C0-EA87232410DB}" dt="2021-04-14T19:34:03.063" v="1354" actId="14861"/>
        <pc:sldMkLst>
          <pc:docMk/>
          <pc:sldMk cId="2358532325" sldId="265"/>
        </pc:sldMkLst>
      </pc:sldChg>
      <pc:sldChg chg="modSp add mod">
        <pc:chgData name="Alon Pinheiro" userId="68d1182545d76c74" providerId="LiveId" clId="{56739D52-10C4-4441-81C0-EA87232410DB}" dt="2021-04-14T19:42:43.729" v="1370" actId="108"/>
        <pc:sldMkLst>
          <pc:docMk/>
          <pc:sldMk cId="1146505887" sldId="266"/>
        </pc:sldMkLst>
      </pc:sldChg>
      <pc:sldChg chg="addSp delSp modSp add mod">
        <pc:chgData name="Alon Pinheiro" userId="68d1182545d76c74" providerId="LiveId" clId="{56739D52-10C4-4441-81C0-EA87232410DB}" dt="2021-04-14T19:53:09.519" v="1390" actId="207"/>
        <pc:sldMkLst>
          <pc:docMk/>
          <pc:sldMk cId="2778318058" sldId="267"/>
        </pc:sldMkLst>
      </pc:sldChg>
      <pc:sldChg chg="add del ord">
        <pc:chgData name="Alon Pinheiro" userId="68d1182545d76c74" providerId="LiveId" clId="{56739D52-10C4-4441-81C0-EA87232410DB}" dt="2021-04-14T19:53:56.461" v="1395" actId="47"/>
        <pc:sldMkLst>
          <pc:docMk/>
          <pc:sldMk cId="170626810" sldId="268"/>
        </pc:sldMkLst>
      </pc:sldChg>
      <pc:sldChg chg="modSp add mod">
        <pc:chgData name="Alon Pinheiro" userId="68d1182545d76c74" providerId="LiveId" clId="{56739D52-10C4-4441-81C0-EA87232410DB}" dt="2021-04-14T19:54:10.718" v="1398" actId="207"/>
        <pc:sldMkLst>
          <pc:docMk/>
          <pc:sldMk cId="930117553" sldId="268"/>
        </pc:sldMkLst>
      </pc:sldChg>
      <pc:sldChg chg="modSp add mod">
        <pc:chgData name="Alon Pinheiro" userId="68d1182545d76c74" providerId="LiveId" clId="{56739D52-10C4-4441-81C0-EA87232410DB}" dt="2021-04-14T19:55:02.246" v="1401" actId="207"/>
        <pc:sldMkLst>
          <pc:docMk/>
          <pc:sldMk cId="4154608717" sldId="269"/>
        </pc:sldMkLst>
      </pc:sldChg>
      <pc:sldChg chg="addSp delSp modSp add mod setBg">
        <pc:chgData name="Alon Pinheiro" userId="68d1182545d76c74" providerId="LiveId" clId="{56739D52-10C4-4441-81C0-EA87232410DB}" dt="2021-04-14T22:11:21.113" v="1680" actId="207"/>
        <pc:sldMkLst>
          <pc:docMk/>
          <pc:sldMk cId="2569846577" sldId="270"/>
        </pc:sldMkLst>
      </pc:sldChg>
      <pc:sldChg chg="modSp add mod setBg">
        <pc:chgData name="Alon Pinheiro" userId="68d1182545d76c74" providerId="LiveId" clId="{56739D52-10C4-4441-81C0-EA87232410DB}" dt="2021-04-14T22:01:17.938" v="1411"/>
        <pc:sldMkLst>
          <pc:docMk/>
          <pc:sldMk cId="3784010629" sldId="271"/>
        </pc:sldMkLst>
      </pc:sldChg>
      <pc:sldChg chg="modSp add mod setBg">
        <pc:chgData name="Alon Pinheiro" userId="68d1182545d76c74" providerId="LiveId" clId="{56739D52-10C4-4441-81C0-EA87232410DB}" dt="2021-04-14T22:21:54.004" v="1695" actId="207"/>
        <pc:sldMkLst>
          <pc:docMk/>
          <pc:sldMk cId="1825479165" sldId="272"/>
        </pc:sldMkLst>
      </pc:sldChg>
      <pc:sldChg chg="modSp add mod">
        <pc:chgData name="Alon Pinheiro" userId="68d1182545d76c74" providerId="LiveId" clId="{56739D52-10C4-4441-81C0-EA87232410DB}" dt="2021-04-14T22:27:26.436" v="1982" actId="207"/>
        <pc:sldMkLst>
          <pc:docMk/>
          <pc:sldMk cId="1550701903" sldId="273"/>
        </pc:sldMkLst>
      </pc:sldChg>
    </pc:docChg>
  </pc:docChgLst>
  <pc:docChgLst>
    <pc:chgData name="Alon Pinheiro" userId="4501e3c9-5ef7-40cc-a0c2-9ea35ef4d3fb" providerId="ADAL" clId="{C2834433-954E-4874-B547-CFABDCE9DFC0}"/>
    <pc:docChg chg="undo redo custSel addSld delSld modSld">
      <pc:chgData name="Alon Pinheiro" userId="4501e3c9-5ef7-40cc-a0c2-9ea35ef4d3fb" providerId="ADAL" clId="{C2834433-954E-4874-B547-CFABDCE9DFC0}" dt="2022-09-06T18:32:14.136" v="1724"/>
      <pc:docMkLst>
        <pc:docMk/>
      </pc:docMkLst>
      <pc:sldChg chg="addSp modSp del mod">
        <pc:chgData name="Alon Pinheiro" userId="4501e3c9-5ef7-40cc-a0c2-9ea35ef4d3fb" providerId="ADAL" clId="{C2834433-954E-4874-B547-CFABDCE9DFC0}" dt="2022-09-05T23:38:39.270" v="441" actId="47"/>
        <pc:sldMkLst>
          <pc:docMk/>
          <pc:sldMk cId="435225582" sldId="307"/>
        </pc:sldMkLst>
      </pc:sldChg>
      <pc:sldChg chg="del">
        <pc:chgData name="Alon Pinheiro" userId="4501e3c9-5ef7-40cc-a0c2-9ea35ef4d3fb" providerId="ADAL" clId="{C2834433-954E-4874-B547-CFABDCE9DFC0}" dt="2022-09-06T18:04:48.195" v="566" actId="47"/>
        <pc:sldMkLst>
          <pc:docMk/>
          <pc:sldMk cId="3702405246" sldId="308"/>
        </pc:sldMkLst>
      </pc:sldChg>
      <pc:sldChg chg="del">
        <pc:chgData name="Alon Pinheiro" userId="4501e3c9-5ef7-40cc-a0c2-9ea35ef4d3fb" providerId="ADAL" clId="{C2834433-954E-4874-B547-CFABDCE9DFC0}" dt="2022-09-06T18:04:49.042" v="567" actId="47"/>
        <pc:sldMkLst>
          <pc:docMk/>
          <pc:sldMk cId="2590111960" sldId="310"/>
        </pc:sldMkLst>
      </pc:sldChg>
      <pc:sldChg chg="del">
        <pc:chgData name="Alon Pinheiro" userId="4501e3c9-5ef7-40cc-a0c2-9ea35ef4d3fb" providerId="ADAL" clId="{C2834433-954E-4874-B547-CFABDCE9DFC0}" dt="2022-09-06T18:04:46.587" v="564" actId="47"/>
        <pc:sldMkLst>
          <pc:docMk/>
          <pc:sldMk cId="391259061" sldId="311"/>
        </pc:sldMkLst>
      </pc:sldChg>
      <pc:sldChg chg="del">
        <pc:chgData name="Alon Pinheiro" userId="4501e3c9-5ef7-40cc-a0c2-9ea35ef4d3fb" providerId="ADAL" clId="{C2834433-954E-4874-B547-CFABDCE9DFC0}" dt="2022-09-06T18:04:47.497" v="565" actId="47"/>
        <pc:sldMkLst>
          <pc:docMk/>
          <pc:sldMk cId="722024166" sldId="312"/>
        </pc:sldMkLst>
      </pc:sldChg>
      <pc:sldChg chg="addSp delSp modSp add del mod">
        <pc:chgData name="Alon Pinheiro" userId="4501e3c9-5ef7-40cc-a0c2-9ea35ef4d3fb" providerId="ADAL" clId="{C2834433-954E-4874-B547-CFABDCE9DFC0}" dt="2022-09-06T18:32:14.136" v="1724"/>
        <pc:sldMkLst>
          <pc:docMk/>
          <pc:sldMk cId="3744216950" sldId="313"/>
        </pc:sldMkLst>
      </pc:sldChg>
      <pc:sldChg chg="addSp delSp modSp add mod">
        <pc:chgData name="Alon Pinheiro" userId="4501e3c9-5ef7-40cc-a0c2-9ea35ef4d3fb" providerId="ADAL" clId="{C2834433-954E-4874-B547-CFABDCE9DFC0}" dt="2022-09-05T23:51:06.690" v="554" actId="207"/>
        <pc:sldMkLst>
          <pc:docMk/>
          <pc:sldMk cId="753081388" sldId="314"/>
        </pc:sldMkLst>
      </pc:sldChg>
      <pc:sldChg chg="addSp delSp modSp add mod">
        <pc:chgData name="Alon Pinheiro" userId="4501e3c9-5ef7-40cc-a0c2-9ea35ef4d3fb" providerId="ADAL" clId="{C2834433-954E-4874-B547-CFABDCE9DFC0}" dt="2022-09-05T23:51:23.153" v="556"/>
        <pc:sldMkLst>
          <pc:docMk/>
          <pc:sldMk cId="2631447561" sldId="315"/>
        </pc:sldMkLst>
      </pc:sldChg>
      <pc:sldChg chg="addSp delSp modSp add mod">
        <pc:chgData name="Alon Pinheiro" userId="4501e3c9-5ef7-40cc-a0c2-9ea35ef4d3fb" providerId="ADAL" clId="{C2834433-954E-4874-B547-CFABDCE9DFC0}" dt="2022-09-05T23:51:39.720" v="558"/>
        <pc:sldMkLst>
          <pc:docMk/>
          <pc:sldMk cId="87695784" sldId="316"/>
        </pc:sldMkLst>
      </pc:sldChg>
      <pc:sldChg chg="addSp delSp modSp del">
        <pc:chgData name="Alon Pinheiro" userId="4501e3c9-5ef7-40cc-a0c2-9ea35ef4d3fb" providerId="ADAL" clId="{C2834433-954E-4874-B547-CFABDCE9DFC0}" dt="2022-09-06T18:29:16.509" v="1720" actId="47"/>
        <pc:sldMkLst>
          <pc:docMk/>
          <pc:sldMk cId="2654128511" sldId="337"/>
        </pc:sldMkLst>
      </pc:sldChg>
      <pc:sldChg chg="addSp delSp modSp add del mod setBg">
        <pc:chgData name="Alon Pinheiro" userId="4501e3c9-5ef7-40cc-a0c2-9ea35ef4d3fb" providerId="ADAL" clId="{C2834433-954E-4874-B547-CFABDCE9DFC0}" dt="2022-09-06T18:28:07.332" v="1718" actId="47"/>
        <pc:sldMkLst>
          <pc:docMk/>
          <pc:sldMk cId="2449576631" sldId="338"/>
        </pc:sldMkLst>
      </pc:sldChg>
      <pc:sldChg chg="addSp delSp modSp new del mod">
        <pc:chgData name="Alon Pinheiro" userId="4501e3c9-5ef7-40cc-a0c2-9ea35ef4d3fb" providerId="ADAL" clId="{C2834433-954E-4874-B547-CFABDCE9DFC0}" dt="2022-09-06T18:31:54.047" v="1721" actId="47"/>
        <pc:sldMkLst>
          <pc:docMk/>
          <pc:sldMk cId="1528896379" sldId="339"/>
        </pc:sldMkLst>
      </pc:sldChg>
      <pc:sldChg chg="modSp add del mod">
        <pc:chgData name="Alon Pinheiro" userId="4501e3c9-5ef7-40cc-a0c2-9ea35ef4d3fb" providerId="ADAL" clId="{C2834433-954E-4874-B547-CFABDCE9DFC0}" dt="2022-09-06T18:31:55.493" v="1722" actId="47"/>
        <pc:sldMkLst>
          <pc:docMk/>
          <pc:sldMk cId="1120013110" sldId="340"/>
        </pc:sldMkLst>
      </pc:sldChg>
    </pc:docChg>
  </pc:docChgLst>
  <pc:docChgLst>
    <pc:chgData name="Alon Pinheiro" userId="68d1182545d76c74" providerId="LiveId" clId="{E74A5983-A61C-44C8-AD58-15634E2958C9}"/>
    <pc:docChg chg="modSld">
      <pc:chgData name="Alon Pinheiro" userId="68d1182545d76c74" providerId="LiveId" clId="{E74A5983-A61C-44C8-AD58-15634E2958C9}" dt="2021-01-30T14:35:13.617" v="45" actId="1038"/>
      <pc:docMkLst>
        <pc:docMk/>
      </pc:docMkLst>
      <pc:sldChg chg="addSp modSp mod">
        <pc:chgData name="Alon Pinheiro" userId="68d1182545d76c74" providerId="LiveId" clId="{E74A5983-A61C-44C8-AD58-15634E2958C9}" dt="2021-01-30T14:35:13.617" v="45" actId="1038"/>
        <pc:sldMkLst>
          <pc:docMk/>
          <pc:sldMk cId="1770047017" sldId="260"/>
        </pc:sldMkLst>
      </pc:sldChg>
    </pc:docChg>
  </pc:docChgLst>
  <pc:docChgLst>
    <pc:chgData name="Alon Pinheiro" userId="68d1182545d76c74" providerId="LiveId" clId="{EEC22649-702F-4B12-B27F-0BE5EF039B4F}"/>
    <pc:docChg chg="addSld modSld">
      <pc:chgData name="Alon Pinheiro" userId="68d1182545d76c74" providerId="LiveId" clId="{EEC22649-702F-4B12-B27F-0BE5EF039B4F}" dt="2021-06-07T12:38:45.052" v="0"/>
      <pc:docMkLst>
        <pc:docMk/>
      </pc:docMkLst>
      <pc:sldChg chg="add">
        <pc:chgData name="Alon Pinheiro" userId="68d1182545d76c74" providerId="LiveId" clId="{EEC22649-702F-4B12-B27F-0BE5EF039B4F}" dt="2021-06-07T12:38:45.052" v="0"/>
        <pc:sldMkLst>
          <pc:docMk/>
          <pc:sldMk cId="3371574614" sldId="274"/>
        </pc:sldMkLst>
      </pc:sldChg>
    </pc:docChg>
  </pc:docChgLst>
  <pc:docChgLst>
    <pc:chgData name="Alon Pinheiro" userId="68d1182545d76c74" providerId="LiveId" clId="{91E18FE4-B934-44F4-8EC7-DF701FD452DE}"/>
    <pc:docChg chg="undo redo custSel addSld delSld modSld sldOrd">
      <pc:chgData name="Alon Pinheiro" userId="68d1182545d76c74" providerId="LiveId" clId="{91E18FE4-B934-44F4-8EC7-DF701FD452DE}" dt="2021-11-01T14:04:57.680" v="11472" actId="478"/>
      <pc:docMkLst>
        <pc:docMk/>
      </pc:docMkLst>
      <pc:sldChg chg="addSp delSp modSp add mod">
        <pc:chgData name="Alon Pinheiro" userId="68d1182545d76c74" providerId="LiveId" clId="{91E18FE4-B934-44F4-8EC7-DF701FD452DE}" dt="2021-09-27T20:46:12.599" v="3734" actId="207"/>
        <pc:sldMkLst>
          <pc:docMk/>
          <pc:sldMk cId="1629012721" sldId="256"/>
        </pc:sldMkLst>
      </pc:sldChg>
      <pc:sldChg chg="del">
        <pc:chgData name="Alon Pinheiro" userId="68d1182545d76c74" providerId="LiveId" clId="{91E18FE4-B934-44F4-8EC7-DF701FD452DE}" dt="2021-09-15T17:58:08.427" v="1405" actId="47"/>
        <pc:sldMkLst>
          <pc:docMk/>
          <pc:sldMk cId="2998259461" sldId="256"/>
        </pc:sldMkLst>
      </pc:sldChg>
      <pc:sldChg chg="del">
        <pc:chgData name="Alon Pinheiro" userId="68d1182545d76c74" providerId="LiveId" clId="{91E18FE4-B934-44F4-8EC7-DF701FD452DE}" dt="2021-09-15T17:58:11.529" v="1406" actId="47"/>
        <pc:sldMkLst>
          <pc:docMk/>
          <pc:sldMk cId="2185376981" sldId="257"/>
        </pc:sldMkLst>
      </pc:sldChg>
      <pc:sldChg chg="add">
        <pc:chgData name="Alon Pinheiro" userId="68d1182545d76c74" providerId="LiveId" clId="{91E18FE4-B934-44F4-8EC7-DF701FD452DE}" dt="2021-08-29T12:04:02.061" v="1393"/>
        <pc:sldMkLst>
          <pc:docMk/>
          <pc:sldMk cId="2781351137" sldId="258"/>
        </pc:sldMkLst>
      </pc:sldChg>
      <pc:sldChg chg="del">
        <pc:chgData name="Alon Pinheiro" userId="68d1182545d76c74" providerId="LiveId" clId="{91E18FE4-B934-44F4-8EC7-DF701FD452DE}" dt="2021-09-23T17:11:15.129" v="1407" actId="47"/>
        <pc:sldMkLst>
          <pc:docMk/>
          <pc:sldMk cId="1770047017" sldId="260"/>
        </pc:sldMkLst>
      </pc:sldChg>
      <pc:sldChg chg="modSp add del mod">
        <pc:chgData name="Alon Pinheiro" userId="68d1182545d76c74" providerId="LiveId" clId="{91E18FE4-B934-44F4-8EC7-DF701FD452DE}" dt="2021-08-04T21:15:53.196" v="491" actId="47"/>
        <pc:sldMkLst>
          <pc:docMk/>
          <pc:sldMk cId="2559953548" sldId="261"/>
        </pc:sldMkLst>
      </pc:sldChg>
      <pc:sldChg chg="del">
        <pc:chgData name="Alon Pinheiro" userId="68d1182545d76c74" providerId="LiveId" clId="{91E18FE4-B934-44F4-8EC7-DF701FD452DE}" dt="2021-09-15T17:57:33.336" v="1404" actId="47"/>
        <pc:sldMkLst>
          <pc:docMk/>
          <pc:sldMk cId="2271383663" sldId="263"/>
        </pc:sldMkLst>
      </pc:sldChg>
      <pc:sldChg chg="addSp delSp modSp mod ord">
        <pc:chgData name="Alon Pinheiro" userId="68d1182545d76c74" providerId="LiveId" clId="{91E18FE4-B934-44F4-8EC7-DF701FD452DE}" dt="2021-09-15T17:49:42.472" v="1401"/>
        <pc:sldMkLst>
          <pc:docMk/>
          <pc:sldMk cId="4023532943" sldId="287"/>
        </pc:sldMkLst>
      </pc:sldChg>
      <pc:sldChg chg="addSp delSp modSp add mod ord">
        <pc:chgData name="Alon Pinheiro" userId="68d1182545d76c74" providerId="LiveId" clId="{91E18FE4-B934-44F4-8EC7-DF701FD452DE}" dt="2021-09-15T17:49:42.472" v="1401"/>
        <pc:sldMkLst>
          <pc:docMk/>
          <pc:sldMk cId="2569446024" sldId="288"/>
        </pc:sldMkLst>
      </pc:sldChg>
      <pc:sldChg chg="addSp delSp modSp add mod ord">
        <pc:chgData name="Alon Pinheiro" userId="68d1182545d76c74" providerId="LiveId" clId="{91E18FE4-B934-44F4-8EC7-DF701FD452DE}" dt="2021-09-15T17:49:42.472" v="1401"/>
        <pc:sldMkLst>
          <pc:docMk/>
          <pc:sldMk cId="294806096" sldId="289"/>
        </pc:sldMkLst>
      </pc:sldChg>
      <pc:sldChg chg="addSp delSp modSp add del mod">
        <pc:chgData name="Alon Pinheiro" userId="68d1182545d76c74" providerId="LiveId" clId="{91E18FE4-B934-44F4-8EC7-DF701FD452DE}" dt="2021-08-04T21:37:45.073" v="1290" actId="47"/>
        <pc:sldMkLst>
          <pc:docMk/>
          <pc:sldMk cId="494088412" sldId="290"/>
        </pc:sldMkLst>
      </pc:sldChg>
      <pc:sldChg chg="modSp add mod">
        <pc:chgData name="Alon Pinheiro" userId="68d1182545d76c74" providerId="LiveId" clId="{91E18FE4-B934-44F4-8EC7-DF701FD452DE}" dt="2021-10-28T20:59:25.753" v="7884" actId="1076"/>
        <pc:sldMkLst>
          <pc:docMk/>
          <pc:sldMk cId="2662027887" sldId="290"/>
        </pc:sldMkLst>
      </pc:sldChg>
      <pc:sldChg chg="add">
        <pc:chgData name="Alon Pinheiro" userId="68d1182545d76c74" providerId="LiveId" clId="{91E18FE4-B934-44F4-8EC7-DF701FD452DE}" dt="2021-08-29T12:04:02.061" v="1393"/>
        <pc:sldMkLst>
          <pc:docMk/>
          <pc:sldMk cId="1775122304" sldId="291"/>
        </pc:sldMkLst>
      </pc:sldChg>
      <pc:sldChg chg="add setBg">
        <pc:chgData name="Alon Pinheiro" userId="68d1182545d76c74" providerId="LiveId" clId="{91E18FE4-B934-44F4-8EC7-DF701FD452DE}" dt="2021-08-29T12:04:02.061" v="1393"/>
        <pc:sldMkLst>
          <pc:docMk/>
          <pc:sldMk cId="1459418676" sldId="292"/>
        </pc:sldMkLst>
      </pc:sldChg>
      <pc:sldChg chg="add del ord">
        <pc:chgData name="Alon Pinheiro" userId="68d1182545d76c74" providerId="LiveId" clId="{91E18FE4-B934-44F4-8EC7-DF701FD452DE}" dt="2021-09-15T17:50:16.375" v="1403" actId="47"/>
        <pc:sldMkLst>
          <pc:docMk/>
          <pc:sldMk cId="2796958316" sldId="293"/>
        </pc:sldMkLst>
      </pc:sldChg>
      <pc:sldChg chg="addSp delSp add del mod">
        <pc:chgData name="Alon Pinheiro" userId="68d1182545d76c74" providerId="LiveId" clId="{91E18FE4-B934-44F4-8EC7-DF701FD452DE}" dt="2021-09-15T17:49:27.262" v="1399" actId="47"/>
        <pc:sldMkLst>
          <pc:docMk/>
          <pc:sldMk cId="4054427636" sldId="294"/>
        </pc:sldMkLst>
      </pc:sldChg>
      <pc:sldChg chg="add ord">
        <pc:chgData name="Alon Pinheiro" userId="68d1182545d76c74" providerId="LiveId" clId="{91E18FE4-B934-44F4-8EC7-DF701FD452DE}" dt="2021-09-15T17:49:42.472" v="1401"/>
        <pc:sldMkLst>
          <pc:docMk/>
          <pc:sldMk cId="49275868" sldId="295"/>
        </pc:sldMkLst>
      </pc:sldChg>
      <pc:sldChg chg="add">
        <pc:chgData name="Alon Pinheiro" userId="68d1182545d76c74" providerId="LiveId" clId="{91E18FE4-B934-44F4-8EC7-DF701FD452DE}" dt="2021-09-15T17:48:18.122" v="1395"/>
        <pc:sldMkLst>
          <pc:docMk/>
          <pc:sldMk cId="3001338920" sldId="296"/>
        </pc:sldMkLst>
      </pc:sldChg>
      <pc:sldChg chg="add">
        <pc:chgData name="Alon Pinheiro" userId="68d1182545d76c74" providerId="LiveId" clId="{91E18FE4-B934-44F4-8EC7-DF701FD452DE}" dt="2021-09-15T17:49:07.652" v="1396"/>
        <pc:sldMkLst>
          <pc:docMk/>
          <pc:sldMk cId="633983956" sldId="297"/>
        </pc:sldMkLst>
      </pc:sldChg>
      <pc:sldChg chg="add">
        <pc:chgData name="Alon Pinheiro" userId="68d1182545d76c74" providerId="LiveId" clId="{91E18FE4-B934-44F4-8EC7-DF701FD452DE}" dt="2021-09-15T17:49:07.652" v="1396"/>
        <pc:sldMkLst>
          <pc:docMk/>
          <pc:sldMk cId="2424284620" sldId="298"/>
        </pc:sldMkLst>
      </pc:sldChg>
      <pc:sldChg chg="add">
        <pc:chgData name="Alon Pinheiro" userId="68d1182545d76c74" providerId="LiveId" clId="{91E18FE4-B934-44F4-8EC7-DF701FD452DE}" dt="2021-09-15T17:49:07.652" v="1396"/>
        <pc:sldMkLst>
          <pc:docMk/>
          <pc:sldMk cId="552315025" sldId="299"/>
        </pc:sldMkLst>
      </pc:sldChg>
      <pc:sldChg chg="add">
        <pc:chgData name="Alon Pinheiro" userId="68d1182545d76c74" providerId="LiveId" clId="{91E18FE4-B934-44F4-8EC7-DF701FD452DE}" dt="2021-09-15T17:49:07.652" v="1396"/>
        <pc:sldMkLst>
          <pc:docMk/>
          <pc:sldMk cId="1399875426" sldId="300"/>
        </pc:sldMkLst>
      </pc:sldChg>
      <pc:sldChg chg="add">
        <pc:chgData name="Alon Pinheiro" userId="68d1182545d76c74" providerId="LiveId" clId="{91E18FE4-B934-44F4-8EC7-DF701FD452DE}" dt="2021-09-15T17:49:07.652" v="1396"/>
        <pc:sldMkLst>
          <pc:docMk/>
          <pc:sldMk cId="3274498046" sldId="301"/>
        </pc:sldMkLst>
      </pc:sldChg>
      <pc:sldChg chg="add">
        <pc:chgData name="Alon Pinheiro" userId="68d1182545d76c74" providerId="LiveId" clId="{91E18FE4-B934-44F4-8EC7-DF701FD452DE}" dt="2021-09-15T17:49:07.652" v="1396"/>
        <pc:sldMkLst>
          <pc:docMk/>
          <pc:sldMk cId="730747112" sldId="302"/>
        </pc:sldMkLst>
      </pc:sldChg>
      <pc:sldChg chg="add">
        <pc:chgData name="Alon Pinheiro" userId="68d1182545d76c74" providerId="LiveId" clId="{91E18FE4-B934-44F4-8EC7-DF701FD452DE}" dt="2021-09-15T17:49:07.652" v="1396"/>
        <pc:sldMkLst>
          <pc:docMk/>
          <pc:sldMk cId="4195616360" sldId="303"/>
        </pc:sldMkLst>
      </pc:sldChg>
      <pc:sldChg chg="add">
        <pc:chgData name="Alon Pinheiro" userId="68d1182545d76c74" providerId="LiveId" clId="{91E18FE4-B934-44F4-8EC7-DF701FD452DE}" dt="2021-09-15T17:49:07.652" v="1396"/>
        <pc:sldMkLst>
          <pc:docMk/>
          <pc:sldMk cId="563453629" sldId="304"/>
        </pc:sldMkLst>
      </pc:sldChg>
      <pc:sldChg chg="add">
        <pc:chgData name="Alon Pinheiro" userId="68d1182545d76c74" providerId="LiveId" clId="{91E18FE4-B934-44F4-8EC7-DF701FD452DE}" dt="2021-09-15T17:49:07.652" v="1396"/>
        <pc:sldMkLst>
          <pc:docMk/>
          <pc:sldMk cId="4106693725" sldId="305"/>
        </pc:sldMkLst>
      </pc:sldChg>
      <pc:sldChg chg="add del">
        <pc:chgData name="Alon Pinheiro" userId="68d1182545d76c74" providerId="LiveId" clId="{91E18FE4-B934-44F4-8EC7-DF701FD452DE}" dt="2021-09-15T17:50:05.783" v="1402" actId="47"/>
        <pc:sldMkLst>
          <pc:docMk/>
          <pc:sldMk cId="1808638718" sldId="306"/>
        </pc:sldMkLst>
      </pc:sldChg>
      <pc:sldChg chg="add">
        <pc:chgData name="Alon Pinheiro" userId="68d1182545d76c74" providerId="LiveId" clId="{91E18FE4-B934-44F4-8EC7-DF701FD452DE}" dt="2021-09-15T17:49:07.652" v="1396"/>
        <pc:sldMkLst>
          <pc:docMk/>
          <pc:sldMk cId="435225582" sldId="307"/>
        </pc:sldMkLst>
      </pc:sldChg>
      <pc:sldChg chg="addSp delSp modSp add mod ord">
        <pc:chgData name="Alon Pinheiro" userId="68d1182545d76c74" providerId="LiveId" clId="{91E18FE4-B934-44F4-8EC7-DF701FD452DE}" dt="2021-09-27T17:12:26.958" v="2859" actId="1076"/>
        <pc:sldMkLst>
          <pc:docMk/>
          <pc:sldMk cId="1723833524" sldId="308"/>
        </pc:sldMkLst>
      </pc:sldChg>
      <pc:sldChg chg="addSp delSp modSp add mod">
        <pc:chgData name="Alon Pinheiro" userId="68d1182545d76c74" providerId="LiveId" clId="{91E18FE4-B934-44F4-8EC7-DF701FD452DE}" dt="2021-09-27T19:39:29.098" v="3558" actId="1038"/>
        <pc:sldMkLst>
          <pc:docMk/>
          <pc:sldMk cId="802036520" sldId="309"/>
        </pc:sldMkLst>
      </pc:sldChg>
      <pc:sldChg chg="addSp delSp modSp add mod ord">
        <pc:chgData name="Alon Pinheiro" userId="68d1182545d76c74" providerId="LiveId" clId="{91E18FE4-B934-44F4-8EC7-DF701FD452DE}" dt="2021-09-27T17:11:26.809" v="2844"/>
        <pc:sldMkLst>
          <pc:docMk/>
          <pc:sldMk cId="3666361760" sldId="310"/>
        </pc:sldMkLst>
      </pc:sldChg>
      <pc:sldChg chg="add del">
        <pc:chgData name="Alon Pinheiro" userId="68d1182545d76c74" providerId="LiveId" clId="{91E18FE4-B934-44F4-8EC7-DF701FD452DE}" dt="2021-09-27T17:11:57.950" v="2846"/>
        <pc:sldMkLst>
          <pc:docMk/>
          <pc:sldMk cId="2565112893" sldId="311"/>
        </pc:sldMkLst>
      </pc:sldChg>
      <pc:sldChg chg="addSp delSp modSp add mod">
        <pc:chgData name="Alon Pinheiro" userId="68d1182545d76c74" providerId="LiveId" clId="{91E18FE4-B934-44F4-8EC7-DF701FD452DE}" dt="2021-09-28T17:32:57.765" v="4603" actId="14100"/>
        <pc:sldMkLst>
          <pc:docMk/>
          <pc:sldMk cId="2632000322" sldId="311"/>
        </pc:sldMkLst>
      </pc:sldChg>
      <pc:sldChg chg="addSp delSp modSp add mod">
        <pc:chgData name="Alon Pinheiro" userId="68d1182545d76c74" providerId="LiveId" clId="{91E18FE4-B934-44F4-8EC7-DF701FD452DE}" dt="2021-09-27T19:47:08.602" v="3670" actId="1036"/>
        <pc:sldMkLst>
          <pc:docMk/>
          <pc:sldMk cId="362171049" sldId="312"/>
        </pc:sldMkLst>
      </pc:sldChg>
      <pc:sldChg chg="addSp delSp modSp add mod ord">
        <pc:chgData name="Alon Pinheiro" userId="68d1182545d76c74" providerId="LiveId" clId="{91E18FE4-B934-44F4-8EC7-DF701FD452DE}" dt="2021-09-28T17:05:23.559" v="3749" actId="478"/>
        <pc:sldMkLst>
          <pc:docMk/>
          <pc:sldMk cId="1693749974" sldId="313"/>
        </pc:sldMkLst>
      </pc:sldChg>
      <pc:sldChg chg="delSp add mod">
        <pc:chgData name="Alon Pinheiro" userId="68d1182545d76c74" providerId="LiveId" clId="{91E18FE4-B934-44F4-8EC7-DF701FD452DE}" dt="2021-09-28T17:34:51.747" v="4605" actId="478"/>
        <pc:sldMkLst>
          <pc:docMk/>
          <pc:sldMk cId="3061311429" sldId="314"/>
        </pc:sldMkLst>
      </pc:sldChg>
      <pc:sldChg chg="addSp delSp modSp add del mod">
        <pc:chgData name="Alon Pinheiro" userId="68d1182545d76c74" providerId="LiveId" clId="{91E18FE4-B934-44F4-8EC7-DF701FD452DE}" dt="2021-09-28T20:12:40.550" v="4804" actId="1035"/>
        <pc:sldMkLst>
          <pc:docMk/>
          <pc:sldMk cId="2895442268" sldId="315"/>
        </pc:sldMkLst>
      </pc:sldChg>
      <pc:sldChg chg="addSp delSp modSp add mod">
        <pc:chgData name="Alon Pinheiro" userId="68d1182545d76c74" providerId="LiveId" clId="{91E18FE4-B934-44F4-8EC7-DF701FD452DE}" dt="2021-09-28T20:39:37.903" v="5790" actId="478"/>
        <pc:sldMkLst>
          <pc:docMk/>
          <pc:sldMk cId="1954678100" sldId="316"/>
        </pc:sldMkLst>
      </pc:sldChg>
      <pc:sldChg chg="addSp delSp modSp new mod">
        <pc:chgData name="Alon Pinheiro" userId="68d1182545d76c74" providerId="LiveId" clId="{91E18FE4-B934-44F4-8EC7-DF701FD452DE}" dt="2021-11-01T13:10:49.928" v="10667" actId="21"/>
        <pc:sldMkLst>
          <pc:docMk/>
          <pc:sldMk cId="2221482601" sldId="317"/>
        </pc:sldMkLst>
      </pc:sldChg>
      <pc:sldChg chg="addSp delSp modSp add mod">
        <pc:chgData name="Alon Pinheiro" userId="68d1182545d76c74" providerId="LiveId" clId="{91E18FE4-B934-44F4-8EC7-DF701FD452DE}" dt="2021-10-29T14:23:26.768" v="8942" actId="14100"/>
        <pc:sldMkLst>
          <pc:docMk/>
          <pc:sldMk cId="1735225756" sldId="318"/>
        </pc:sldMkLst>
      </pc:sldChg>
      <pc:sldChg chg="addSp delSp modSp add del mod ord">
        <pc:chgData name="Alon Pinheiro" userId="68d1182545d76c74" providerId="LiveId" clId="{91E18FE4-B934-44F4-8EC7-DF701FD452DE}" dt="2021-10-29T14:14:47.387" v="8941" actId="47"/>
        <pc:sldMkLst>
          <pc:docMk/>
          <pc:sldMk cId="2632967315" sldId="319"/>
        </pc:sldMkLst>
      </pc:sldChg>
      <pc:sldChg chg="addSp delSp modSp add mod">
        <pc:chgData name="Alon Pinheiro" userId="68d1182545d76c74" providerId="LiveId" clId="{91E18FE4-B934-44F4-8EC7-DF701FD452DE}" dt="2021-10-26T19:50:42.822" v="7539" actId="14100"/>
        <pc:sldMkLst>
          <pc:docMk/>
          <pc:sldMk cId="1852843185" sldId="320"/>
        </pc:sldMkLst>
      </pc:sldChg>
      <pc:sldChg chg="addSp delSp modSp new mod ord">
        <pc:chgData name="Alon Pinheiro" userId="68d1182545d76c74" providerId="LiveId" clId="{91E18FE4-B934-44F4-8EC7-DF701FD452DE}" dt="2021-10-28T20:58:51.219" v="7879" actId="21"/>
        <pc:sldMkLst>
          <pc:docMk/>
          <pc:sldMk cId="3679631599" sldId="321"/>
        </pc:sldMkLst>
      </pc:sldChg>
      <pc:sldChg chg="addSp delSp modSp add mod ord">
        <pc:chgData name="Alon Pinheiro" userId="68d1182545d76c74" providerId="LiveId" clId="{91E18FE4-B934-44F4-8EC7-DF701FD452DE}" dt="2021-10-29T16:31:03.461" v="10519"/>
        <pc:sldMkLst>
          <pc:docMk/>
          <pc:sldMk cId="162602308" sldId="322"/>
        </pc:sldMkLst>
      </pc:sldChg>
      <pc:sldChg chg="addSp delSp modSp new mod ord">
        <pc:chgData name="Alon Pinheiro" userId="68d1182545d76c74" providerId="LiveId" clId="{91E18FE4-B934-44F4-8EC7-DF701FD452DE}" dt="2021-10-28T20:59:28.081" v="7886" actId="20578"/>
        <pc:sldMkLst>
          <pc:docMk/>
          <pc:sldMk cId="1259532523" sldId="323"/>
        </pc:sldMkLst>
      </pc:sldChg>
      <pc:sldChg chg="addSp delSp modSp add mod">
        <pc:chgData name="Alon Pinheiro" userId="68d1182545d76c74" providerId="LiveId" clId="{91E18FE4-B934-44F4-8EC7-DF701FD452DE}" dt="2021-10-29T14:53:40.716" v="8989" actId="21"/>
        <pc:sldMkLst>
          <pc:docMk/>
          <pc:sldMk cId="1451846250" sldId="324"/>
        </pc:sldMkLst>
      </pc:sldChg>
      <pc:sldChg chg="add del">
        <pc:chgData name="Alon Pinheiro" userId="68d1182545d76c74" providerId="LiveId" clId="{91E18FE4-B934-44F4-8EC7-DF701FD452DE}" dt="2021-10-29T14:14:42.279" v="8939" actId="47"/>
        <pc:sldMkLst>
          <pc:docMk/>
          <pc:sldMk cId="3130775673" sldId="324"/>
        </pc:sldMkLst>
      </pc:sldChg>
      <pc:sldChg chg="addSp delSp modSp add del mod">
        <pc:chgData name="Alon Pinheiro" userId="68d1182545d76c74" providerId="LiveId" clId="{91E18FE4-B934-44F4-8EC7-DF701FD452DE}" dt="2021-10-29T16:50:11.103" v="10526" actId="47"/>
        <pc:sldMkLst>
          <pc:docMk/>
          <pc:sldMk cId="1103448290" sldId="325"/>
        </pc:sldMkLst>
      </pc:sldChg>
      <pc:sldChg chg="add del">
        <pc:chgData name="Alon Pinheiro" userId="68d1182545d76c74" providerId="LiveId" clId="{91E18FE4-B934-44F4-8EC7-DF701FD452DE}" dt="2021-10-29T14:14:45.528" v="8940" actId="47"/>
        <pc:sldMkLst>
          <pc:docMk/>
          <pc:sldMk cId="1698279523" sldId="325"/>
        </pc:sldMkLst>
      </pc:sldChg>
      <pc:sldChg chg="add">
        <pc:chgData name="Alon Pinheiro" userId="68d1182545d76c74" providerId="LiveId" clId="{91E18FE4-B934-44F4-8EC7-DF701FD452DE}" dt="2021-10-29T16:50:06.368" v="10525"/>
        <pc:sldMkLst>
          <pc:docMk/>
          <pc:sldMk cId="2654128511" sldId="337"/>
        </pc:sldMkLst>
      </pc:sldChg>
      <pc:sldChg chg="addSp delSp modSp add mod ord">
        <pc:chgData name="Alon Pinheiro" userId="68d1182545d76c74" providerId="LiveId" clId="{91E18FE4-B934-44F4-8EC7-DF701FD452DE}" dt="2021-11-01T14:04:57.680" v="11472" actId="478"/>
        <pc:sldMkLst>
          <pc:docMk/>
          <pc:sldMk cId="3295047166" sldId="338"/>
        </pc:sldMkLst>
      </pc:sldChg>
    </pc:docChg>
  </pc:docChgLst>
  <pc:docChgLst>
    <pc:chgData name="Victor D'angelo" userId="9c3ccc32-cb63-4f3c-8731-f8729d4747e6" providerId="ADAL" clId="{F3E4DB49-7187-4BF1-9E60-896CFF57290F}"/>
    <pc:docChg chg="undo custSel addSld delSld modSld sldOrd">
      <pc:chgData name="Victor D'angelo" userId="9c3ccc32-cb63-4f3c-8731-f8729d4747e6" providerId="ADAL" clId="{F3E4DB49-7187-4BF1-9E60-896CFF57290F}" dt="2025-01-15T19:55:45.620" v="5701" actId="20577"/>
      <pc:docMkLst>
        <pc:docMk/>
      </pc:docMkLst>
      <pc:sldChg chg="add del">
        <pc:chgData name="Victor D'angelo" userId="9c3ccc32-cb63-4f3c-8731-f8729d4747e6" providerId="ADAL" clId="{F3E4DB49-7187-4BF1-9E60-896CFF57290F}" dt="2024-11-26T19:24:38.304" v="7" actId="47"/>
        <pc:sldMkLst>
          <pc:docMk/>
          <pc:sldMk cId="1076343293" sldId="256"/>
        </pc:sldMkLst>
      </pc:sldChg>
      <pc:sldChg chg="del">
        <pc:chgData name="Victor D'angelo" userId="9c3ccc32-cb63-4f3c-8731-f8729d4747e6" providerId="ADAL" clId="{F3E4DB49-7187-4BF1-9E60-896CFF57290F}" dt="2024-12-02T11:14:06.696" v="1019" actId="2696"/>
        <pc:sldMkLst>
          <pc:docMk/>
          <pc:sldMk cId="2829792050" sldId="326"/>
        </pc:sldMkLst>
      </pc:sldChg>
      <pc:sldChg chg="del">
        <pc:chgData name="Victor D'angelo" userId="9c3ccc32-cb63-4f3c-8731-f8729d4747e6" providerId="ADAL" clId="{F3E4DB49-7187-4BF1-9E60-896CFF57290F}" dt="2024-12-02T11:14:13.283" v="1021" actId="2696"/>
        <pc:sldMkLst>
          <pc:docMk/>
          <pc:sldMk cId="3686870852" sldId="328"/>
        </pc:sldMkLst>
      </pc:sldChg>
      <pc:sldChg chg="del">
        <pc:chgData name="Victor D'angelo" userId="9c3ccc32-cb63-4f3c-8731-f8729d4747e6" providerId="ADAL" clId="{F3E4DB49-7187-4BF1-9E60-896CFF57290F}" dt="2024-12-02T11:14:09.655" v="1020" actId="2696"/>
        <pc:sldMkLst>
          <pc:docMk/>
          <pc:sldMk cId="4195231781" sldId="329"/>
        </pc:sldMkLst>
      </pc:sldChg>
      <pc:sldChg chg="del">
        <pc:chgData name="Victor D'angelo" userId="9c3ccc32-cb63-4f3c-8731-f8729d4747e6" providerId="ADAL" clId="{F3E4DB49-7187-4BF1-9E60-896CFF57290F}" dt="2024-12-02T11:14:15.482" v="1022" actId="2696"/>
        <pc:sldMkLst>
          <pc:docMk/>
          <pc:sldMk cId="3742418793" sldId="330"/>
        </pc:sldMkLst>
      </pc:sldChg>
      <pc:sldChg chg="del">
        <pc:chgData name="Victor D'angelo" userId="9c3ccc32-cb63-4f3c-8731-f8729d4747e6" providerId="ADAL" clId="{F3E4DB49-7187-4BF1-9E60-896CFF57290F}" dt="2024-12-02T19:23:36.196" v="1226" actId="2696"/>
        <pc:sldMkLst>
          <pc:docMk/>
          <pc:sldMk cId="209451403" sldId="331"/>
        </pc:sldMkLst>
      </pc:sldChg>
      <pc:sldChg chg="del">
        <pc:chgData name="Victor D'angelo" userId="9c3ccc32-cb63-4f3c-8731-f8729d4747e6" providerId="ADAL" clId="{F3E4DB49-7187-4BF1-9E60-896CFF57290F}" dt="2024-12-02T19:23:39.759" v="1227" actId="2696"/>
        <pc:sldMkLst>
          <pc:docMk/>
          <pc:sldMk cId="1764357137" sldId="332"/>
        </pc:sldMkLst>
      </pc:sldChg>
      <pc:sldChg chg="addSp delSp modSp del mod">
        <pc:chgData name="Victor D'angelo" userId="9c3ccc32-cb63-4f3c-8731-f8729d4747e6" providerId="ADAL" clId="{F3E4DB49-7187-4BF1-9E60-896CFF57290F}" dt="2024-12-03T17:49:48.312" v="3148" actId="2696"/>
        <pc:sldMkLst>
          <pc:docMk/>
          <pc:sldMk cId="1881723076" sldId="333"/>
        </pc:sldMkLst>
      </pc:sldChg>
      <pc:sldChg chg="addSp delSp modSp mod">
        <pc:chgData name="Victor D'angelo" userId="9c3ccc32-cb63-4f3c-8731-f8729d4747e6" providerId="ADAL" clId="{F3E4DB49-7187-4BF1-9E60-896CFF57290F}" dt="2025-01-15T19:14:05.105" v="4575" actId="1076"/>
        <pc:sldMkLst>
          <pc:docMk/>
          <pc:sldMk cId="2176017032" sldId="334"/>
        </pc:sldMkLst>
        <pc:spChg chg="mod">
          <ac:chgData name="Victor D'angelo" userId="9c3ccc32-cb63-4f3c-8731-f8729d4747e6" providerId="ADAL" clId="{F3E4DB49-7187-4BF1-9E60-896CFF57290F}" dt="2024-12-03T12:12:03.301" v="2491" actId="1076"/>
          <ac:spMkLst>
            <pc:docMk/>
            <pc:sldMk cId="2176017032" sldId="334"/>
            <ac:spMk id="4" creationId="{6F21CEA2-73D9-9CCA-CB23-03CEFD9B6C9D}"/>
          </ac:spMkLst>
        </pc:spChg>
        <pc:spChg chg="add mod">
          <ac:chgData name="Victor D'angelo" userId="9c3ccc32-cb63-4f3c-8731-f8729d4747e6" providerId="ADAL" clId="{F3E4DB49-7187-4BF1-9E60-896CFF57290F}" dt="2025-01-14T12:20:59.418" v="4486" actId="1076"/>
          <ac:spMkLst>
            <pc:docMk/>
            <pc:sldMk cId="2176017032" sldId="334"/>
            <ac:spMk id="17" creationId="{3E124E9E-1363-3FFA-E332-023DB04BA956}"/>
          </ac:spMkLst>
        </pc:spChg>
        <pc:spChg chg="add mod">
          <ac:chgData name="Victor D'angelo" userId="9c3ccc32-cb63-4f3c-8731-f8729d4747e6" providerId="ADAL" clId="{F3E4DB49-7187-4BF1-9E60-896CFF57290F}" dt="2025-01-15T19:12:26.149" v="4567" actId="14100"/>
          <ac:spMkLst>
            <pc:docMk/>
            <pc:sldMk cId="2176017032" sldId="334"/>
            <ac:spMk id="20" creationId="{8901A5D5-4C40-AF53-28B3-FB9A9677D41F}"/>
          </ac:spMkLst>
        </pc:spChg>
        <pc:spChg chg="add mod">
          <ac:chgData name="Victor D'angelo" userId="9c3ccc32-cb63-4f3c-8731-f8729d4747e6" providerId="ADAL" clId="{F3E4DB49-7187-4BF1-9E60-896CFF57290F}" dt="2024-12-17T19:52:31.530" v="4209"/>
          <ac:spMkLst>
            <pc:docMk/>
            <pc:sldMk cId="2176017032" sldId="334"/>
            <ac:spMk id="23" creationId="{8ADF1E2B-48B8-69CD-DF1E-BC34FB19246A}"/>
          </ac:spMkLst>
        </pc:spChg>
        <pc:spChg chg="add mod">
          <ac:chgData name="Victor D'angelo" userId="9c3ccc32-cb63-4f3c-8731-f8729d4747e6" providerId="ADAL" clId="{F3E4DB49-7187-4BF1-9E60-896CFF57290F}" dt="2025-01-14T12:31:09.960" v="4525" actId="1076"/>
          <ac:spMkLst>
            <pc:docMk/>
            <pc:sldMk cId="2176017032" sldId="334"/>
            <ac:spMk id="27" creationId="{3D7F89D7-74F1-9A1B-CE45-78C18542F3F1}"/>
          </ac:spMkLst>
        </pc:spChg>
        <pc:spChg chg="mod">
          <ac:chgData name="Victor D'angelo" userId="9c3ccc32-cb63-4f3c-8731-f8729d4747e6" providerId="ADAL" clId="{F3E4DB49-7187-4BF1-9E60-896CFF57290F}" dt="2024-12-10T18:35:23.500" v="3538" actId="14100"/>
          <ac:spMkLst>
            <pc:docMk/>
            <pc:sldMk cId="2176017032" sldId="334"/>
            <ac:spMk id="35" creationId="{C0EC880F-E0D4-C6AD-2CDC-B8CAEB47C430}"/>
          </ac:spMkLst>
        </pc:spChg>
        <pc:spChg chg="mod">
          <ac:chgData name="Victor D'angelo" userId="9c3ccc32-cb63-4f3c-8731-f8729d4747e6" providerId="ADAL" clId="{F3E4DB49-7187-4BF1-9E60-896CFF57290F}" dt="2024-12-03T12:58:33.566" v="3092" actId="1076"/>
          <ac:spMkLst>
            <pc:docMk/>
            <pc:sldMk cId="2176017032" sldId="334"/>
            <ac:spMk id="54" creationId="{6BBD63BD-C4F8-D275-B60A-E57D4AA58938}"/>
          </ac:spMkLst>
        </pc:spChg>
        <pc:spChg chg="mod">
          <ac:chgData name="Victor D'angelo" userId="9c3ccc32-cb63-4f3c-8731-f8729d4747e6" providerId="ADAL" clId="{F3E4DB49-7187-4BF1-9E60-896CFF57290F}" dt="2024-12-03T12:58:33.566" v="3092" actId="1076"/>
          <ac:spMkLst>
            <pc:docMk/>
            <pc:sldMk cId="2176017032" sldId="334"/>
            <ac:spMk id="55" creationId="{1C0139F9-CB34-6AA2-C41F-3F96B37E7116}"/>
          </ac:spMkLst>
        </pc:spChg>
        <pc:spChg chg="mod">
          <ac:chgData name="Victor D'angelo" userId="9c3ccc32-cb63-4f3c-8731-f8729d4747e6" providerId="ADAL" clId="{F3E4DB49-7187-4BF1-9E60-896CFF57290F}" dt="2024-12-03T13:01:01.780" v="3094" actId="1076"/>
          <ac:spMkLst>
            <pc:docMk/>
            <pc:sldMk cId="2176017032" sldId="334"/>
            <ac:spMk id="56" creationId="{7FDEBCE7-7640-3766-1BF5-705512210B19}"/>
          </ac:spMkLst>
        </pc:spChg>
        <pc:picChg chg="add mod">
          <ac:chgData name="Victor D'angelo" userId="9c3ccc32-cb63-4f3c-8731-f8729d4747e6" providerId="ADAL" clId="{F3E4DB49-7187-4BF1-9E60-896CFF57290F}" dt="2025-01-15T19:14:05.105" v="4575" actId="1076"/>
          <ac:picMkLst>
            <pc:docMk/>
            <pc:sldMk cId="2176017032" sldId="334"/>
            <ac:picMk id="22" creationId="{ED14C1E4-04A7-DE96-E36B-7823FB357BA8}"/>
          </ac:picMkLst>
        </pc:picChg>
        <pc:picChg chg="mod">
          <ac:chgData name="Victor D'angelo" userId="9c3ccc32-cb63-4f3c-8731-f8729d4747e6" providerId="ADAL" clId="{F3E4DB49-7187-4BF1-9E60-896CFF57290F}" dt="2024-12-03T11:29:36.607" v="2398" actId="14861"/>
          <ac:picMkLst>
            <pc:docMk/>
            <pc:sldMk cId="2176017032" sldId="334"/>
            <ac:picMk id="53" creationId="{21BF3237-00B7-647F-6F91-67830AA9E2CC}"/>
          </ac:picMkLst>
        </pc:picChg>
      </pc:sldChg>
      <pc:sldChg chg="addSp delSp modSp mod ord">
        <pc:chgData name="Victor D'angelo" userId="9c3ccc32-cb63-4f3c-8731-f8729d4747e6" providerId="ADAL" clId="{F3E4DB49-7187-4BF1-9E60-896CFF57290F}" dt="2025-01-15T19:17:22.466" v="4596"/>
        <pc:sldMkLst>
          <pc:docMk/>
          <pc:sldMk cId="3855157495" sldId="335"/>
        </pc:sldMkLst>
      </pc:sldChg>
      <pc:sldChg chg="addSp modSp new del ord">
        <pc:chgData name="Victor D'angelo" userId="9c3ccc32-cb63-4f3c-8731-f8729d4747e6" providerId="ADAL" clId="{F3E4DB49-7187-4BF1-9E60-896CFF57290F}" dt="2024-11-26T19:24:07.929" v="4" actId="2696"/>
        <pc:sldMkLst>
          <pc:docMk/>
          <pc:sldMk cId="990516121" sldId="336"/>
        </pc:sldMkLst>
      </pc:sldChg>
      <pc:sldChg chg="new del">
        <pc:chgData name="Victor D'angelo" userId="9c3ccc32-cb63-4f3c-8731-f8729d4747e6" providerId="ADAL" clId="{F3E4DB49-7187-4BF1-9E60-896CFF57290F}" dt="2024-11-26T19:24:39.025" v="8" actId="47"/>
        <pc:sldMkLst>
          <pc:docMk/>
          <pc:sldMk cId="1153381873" sldId="336"/>
        </pc:sldMkLst>
      </pc:sldChg>
      <pc:sldChg chg="addSp delSp modSp add mod">
        <pc:chgData name="Victor D'angelo" userId="9c3ccc32-cb63-4f3c-8731-f8729d4747e6" providerId="ADAL" clId="{F3E4DB49-7187-4BF1-9E60-896CFF57290F}" dt="2025-01-15T19:17:41.367" v="4600"/>
        <pc:sldMkLst>
          <pc:docMk/>
          <pc:sldMk cId="2458363826" sldId="336"/>
        </pc:sldMkLst>
      </pc:sldChg>
      <pc:sldChg chg="addSp delSp modSp add mod ord">
        <pc:chgData name="Victor D'angelo" userId="9c3ccc32-cb63-4f3c-8731-f8729d4747e6" providerId="ADAL" clId="{F3E4DB49-7187-4BF1-9E60-896CFF57290F}" dt="2025-01-15T19:19:43.472" v="4619" actId="1076"/>
        <pc:sldMkLst>
          <pc:docMk/>
          <pc:sldMk cId="549139433" sldId="337"/>
        </pc:sldMkLst>
      </pc:sldChg>
      <pc:sldChg chg="addSp delSp modSp add mod ord">
        <pc:chgData name="Victor D'angelo" userId="9c3ccc32-cb63-4f3c-8731-f8729d4747e6" providerId="ADAL" clId="{F3E4DB49-7187-4BF1-9E60-896CFF57290F}" dt="2025-01-15T19:18:31.193" v="4609"/>
        <pc:sldMkLst>
          <pc:docMk/>
          <pc:sldMk cId="3694427024" sldId="338"/>
        </pc:sldMkLst>
      </pc:sldChg>
      <pc:sldChg chg="addSp delSp modSp add mod ord">
        <pc:chgData name="Victor D'angelo" userId="9c3ccc32-cb63-4f3c-8731-f8729d4747e6" providerId="ADAL" clId="{F3E4DB49-7187-4BF1-9E60-896CFF57290F}" dt="2025-01-15T19:16:01.835" v="4579"/>
        <pc:sldMkLst>
          <pc:docMk/>
          <pc:sldMk cId="3003682199" sldId="339"/>
        </pc:sldMkLst>
      </pc:sldChg>
      <pc:sldChg chg="addSp delSp modSp add mod">
        <pc:chgData name="Victor D'angelo" userId="9c3ccc32-cb63-4f3c-8731-f8729d4747e6" providerId="ADAL" clId="{F3E4DB49-7187-4BF1-9E60-896CFF57290F}" dt="2025-01-15T19:19:04.913" v="4614"/>
        <pc:sldMkLst>
          <pc:docMk/>
          <pc:sldMk cId="3602187770" sldId="340"/>
        </pc:sldMkLst>
      </pc:sldChg>
      <pc:sldChg chg="addSp delSp modSp add mod">
        <pc:chgData name="Victor D'angelo" userId="9c3ccc32-cb63-4f3c-8731-f8729d4747e6" providerId="ADAL" clId="{F3E4DB49-7187-4BF1-9E60-896CFF57290F}" dt="2025-01-15T18:22:45.261" v="4551" actId="14100"/>
        <pc:sldMkLst>
          <pc:docMk/>
          <pc:sldMk cId="4047436584" sldId="341"/>
        </pc:sldMkLst>
        <pc:spChg chg="add mod">
          <ac:chgData name="Victor D'angelo" userId="9c3ccc32-cb63-4f3c-8731-f8729d4747e6" providerId="ADAL" clId="{F3E4DB49-7187-4BF1-9E60-896CFF57290F}" dt="2025-01-14T12:18:54.951" v="4462" actId="1076"/>
          <ac:spMkLst>
            <pc:docMk/>
            <pc:sldMk cId="4047436584" sldId="341"/>
            <ac:spMk id="2" creationId="{AD26BC73-6A82-C55C-559B-48698450DE3F}"/>
          </ac:spMkLst>
        </pc:spChg>
        <pc:spChg chg="add mod">
          <ac:chgData name="Victor D'angelo" userId="9c3ccc32-cb63-4f3c-8731-f8729d4747e6" providerId="ADAL" clId="{F3E4DB49-7187-4BF1-9E60-896CFF57290F}" dt="2025-01-15T18:22:45.261" v="4551" actId="14100"/>
          <ac:spMkLst>
            <pc:docMk/>
            <pc:sldMk cId="4047436584" sldId="341"/>
            <ac:spMk id="3" creationId="{9EC212EC-840C-3390-8329-C1FD509BE40D}"/>
          </ac:spMkLst>
        </pc:spChg>
        <pc:spChg chg="add mod">
          <ac:chgData name="Victor D'angelo" userId="9c3ccc32-cb63-4f3c-8731-f8729d4747e6" providerId="ADAL" clId="{F3E4DB49-7187-4BF1-9E60-896CFF57290F}" dt="2024-12-03T11:17:59.455" v="2056" actId="14100"/>
          <ac:spMkLst>
            <pc:docMk/>
            <pc:sldMk cId="4047436584" sldId="341"/>
            <ac:spMk id="8" creationId="{28850E97-B87E-3E4F-5163-6E2639BE1A42}"/>
          </ac:spMkLst>
        </pc:spChg>
        <pc:spChg chg="add mod">
          <ac:chgData name="Victor D'angelo" userId="9c3ccc32-cb63-4f3c-8731-f8729d4747e6" providerId="ADAL" clId="{F3E4DB49-7187-4BF1-9E60-896CFF57290F}" dt="2024-12-03T13:56:57.432" v="3147" actId="14100"/>
          <ac:spMkLst>
            <pc:docMk/>
            <pc:sldMk cId="4047436584" sldId="341"/>
            <ac:spMk id="9" creationId="{8429A843-CCBC-417B-F10D-A5E8290018A8}"/>
          </ac:spMkLst>
        </pc:spChg>
        <pc:spChg chg="add mod">
          <ac:chgData name="Victor D'angelo" userId="9c3ccc32-cb63-4f3c-8731-f8729d4747e6" providerId="ADAL" clId="{F3E4DB49-7187-4BF1-9E60-896CFF57290F}" dt="2024-12-17T19:36:18.680" v="4107" actId="1076"/>
          <ac:spMkLst>
            <pc:docMk/>
            <pc:sldMk cId="4047436584" sldId="341"/>
            <ac:spMk id="11" creationId="{0D4D4D9F-CECA-5989-64E1-28838E500011}"/>
          </ac:spMkLst>
        </pc:spChg>
        <pc:spChg chg="add mod">
          <ac:chgData name="Victor D'angelo" userId="9c3ccc32-cb63-4f3c-8731-f8729d4747e6" providerId="ADAL" clId="{F3E4DB49-7187-4BF1-9E60-896CFF57290F}" dt="2024-12-17T19:36:18.680" v="4107" actId="1076"/>
          <ac:spMkLst>
            <pc:docMk/>
            <pc:sldMk cId="4047436584" sldId="341"/>
            <ac:spMk id="12" creationId="{B4657749-48FD-07F8-B8A1-6AC545E2E076}"/>
          </ac:spMkLst>
        </pc:spChg>
        <pc:spChg chg="add mod">
          <ac:chgData name="Victor D'angelo" userId="9c3ccc32-cb63-4f3c-8731-f8729d4747e6" providerId="ADAL" clId="{F3E4DB49-7187-4BF1-9E60-896CFF57290F}" dt="2024-12-17T19:36:18.680" v="4107" actId="1076"/>
          <ac:spMkLst>
            <pc:docMk/>
            <pc:sldMk cId="4047436584" sldId="341"/>
            <ac:spMk id="13" creationId="{2433BA78-665D-4669-562F-CCE469FD1D2F}"/>
          </ac:spMkLst>
        </pc:spChg>
        <pc:spChg chg="add mod">
          <ac:chgData name="Victor D'angelo" userId="9c3ccc32-cb63-4f3c-8731-f8729d4747e6" providerId="ADAL" clId="{F3E4DB49-7187-4BF1-9E60-896CFF57290F}" dt="2024-12-17T19:36:18.680" v="4107" actId="1076"/>
          <ac:spMkLst>
            <pc:docMk/>
            <pc:sldMk cId="4047436584" sldId="341"/>
            <ac:spMk id="14" creationId="{D8D863EF-9F9F-CE41-A8D4-B18CAEAC0DC3}"/>
          </ac:spMkLst>
        </pc:spChg>
        <pc:spChg chg="add mod">
          <ac:chgData name="Victor D'angelo" userId="9c3ccc32-cb63-4f3c-8731-f8729d4747e6" providerId="ADAL" clId="{F3E4DB49-7187-4BF1-9E60-896CFF57290F}" dt="2025-01-14T13:11:47.713" v="4542" actId="113"/>
          <ac:spMkLst>
            <pc:docMk/>
            <pc:sldMk cId="4047436584" sldId="341"/>
            <ac:spMk id="17" creationId="{D8ACBD7D-04F4-68AF-BE7B-ED52DEBC104C}"/>
          </ac:spMkLst>
        </pc:spChg>
        <pc:spChg chg="mod ord">
          <ac:chgData name="Victor D'angelo" userId="9c3ccc32-cb63-4f3c-8731-f8729d4747e6" providerId="ADAL" clId="{F3E4DB49-7187-4BF1-9E60-896CFF57290F}" dt="2024-12-17T19:36:05.040" v="4105" actId="1076"/>
          <ac:spMkLst>
            <pc:docMk/>
            <pc:sldMk cId="4047436584" sldId="341"/>
            <ac:spMk id="36" creationId="{569F2EC3-D743-EAD9-CADA-F66ADF27D1A9}"/>
          </ac:spMkLst>
        </pc:spChg>
        <pc:spChg chg="mod ord">
          <ac:chgData name="Victor D'angelo" userId="9c3ccc32-cb63-4f3c-8731-f8729d4747e6" providerId="ADAL" clId="{F3E4DB49-7187-4BF1-9E60-896CFF57290F}" dt="2024-12-17T19:36:07.136" v="4106" actId="1076"/>
          <ac:spMkLst>
            <pc:docMk/>
            <pc:sldMk cId="4047436584" sldId="341"/>
            <ac:spMk id="37" creationId="{A2BA330B-77A9-9BE5-CDFE-92B13723AC87}"/>
          </ac:spMkLst>
        </pc:spChg>
        <pc:picChg chg="mod ord">
          <ac:chgData name="Victor D'angelo" userId="9c3ccc32-cb63-4f3c-8731-f8729d4747e6" providerId="ADAL" clId="{F3E4DB49-7187-4BF1-9E60-896CFF57290F}" dt="2025-01-06T19:43:51.456" v="4227" actId="1076"/>
          <ac:picMkLst>
            <pc:docMk/>
            <pc:sldMk cId="4047436584" sldId="341"/>
            <ac:picMk id="5" creationId="{AB1AC716-8990-E70C-A212-9BC4FD44C7AE}"/>
          </ac:picMkLst>
        </pc:picChg>
      </pc:sldChg>
      <pc:sldChg chg="addSp delSp modSp add mod">
        <pc:chgData name="Victor D'angelo" userId="9c3ccc32-cb63-4f3c-8731-f8729d4747e6" providerId="ADAL" clId="{F3E4DB49-7187-4BF1-9E60-896CFF57290F}" dt="2025-01-15T19:16:10.656" v="4581"/>
        <pc:sldMkLst>
          <pc:docMk/>
          <pc:sldMk cId="2911422180" sldId="342"/>
        </pc:sldMkLst>
      </pc:sldChg>
      <pc:sldChg chg="addSp delSp modSp add mod">
        <pc:chgData name="Victor D'angelo" userId="9c3ccc32-cb63-4f3c-8731-f8729d4747e6" providerId="ADAL" clId="{F3E4DB49-7187-4BF1-9E60-896CFF57290F}" dt="2025-01-15T19:16:19.452" v="4583"/>
        <pc:sldMkLst>
          <pc:docMk/>
          <pc:sldMk cId="4010384397" sldId="343"/>
        </pc:sldMkLst>
      </pc:sldChg>
      <pc:sldChg chg="addSp delSp modSp add mod">
        <pc:chgData name="Victor D'angelo" userId="9c3ccc32-cb63-4f3c-8731-f8729d4747e6" providerId="ADAL" clId="{F3E4DB49-7187-4BF1-9E60-896CFF57290F}" dt="2025-01-15T19:15:53.822" v="4577"/>
        <pc:sldMkLst>
          <pc:docMk/>
          <pc:sldMk cId="1152966435" sldId="344"/>
        </pc:sldMkLst>
      </pc:sldChg>
      <pc:sldChg chg="addSp delSp modSp add mod">
        <pc:chgData name="Victor D'angelo" userId="9c3ccc32-cb63-4f3c-8731-f8729d4747e6" providerId="ADAL" clId="{F3E4DB49-7187-4BF1-9E60-896CFF57290F}" dt="2025-01-15T19:55:45.620" v="5701" actId="20577"/>
        <pc:sldMkLst>
          <pc:docMk/>
          <pc:sldMk cId="1074696353" sldId="345"/>
        </pc:sldMkLst>
      </pc:sldChg>
    </pc:docChg>
  </pc:docChgLst>
  <pc:docChgLst>
    <pc:chgData name="Alon Pinheiro" userId="4501e3c9-5ef7-40cc-a0c2-9ea35ef4d3fb" providerId="ADAL" clId="{7C321E6E-AEA1-4956-8D20-D1A11AAF9CAE}"/>
    <pc:docChg chg="undo redo custSel addSld delSld modSld sldOrd">
      <pc:chgData name="Alon Pinheiro" userId="4501e3c9-5ef7-40cc-a0c2-9ea35ef4d3fb" providerId="ADAL" clId="{7C321E6E-AEA1-4956-8D20-D1A11AAF9CAE}" dt="2022-08-05T17:03:32.395" v="433" actId="20577"/>
      <pc:docMkLst>
        <pc:docMk/>
      </pc:docMkLst>
      <pc:sldChg chg="addSp delSp modSp mod">
        <pc:chgData name="Alon Pinheiro" userId="4501e3c9-5ef7-40cc-a0c2-9ea35ef4d3fb" providerId="ADAL" clId="{7C321E6E-AEA1-4956-8D20-D1A11AAF9CAE}" dt="2022-08-03T21:01:34.235" v="294" actId="21"/>
        <pc:sldMkLst>
          <pc:docMk/>
          <pc:sldMk cId="435225582" sldId="307"/>
        </pc:sldMkLst>
      </pc:sldChg>
      <pc:sldChg chg="addSp delSp modSp add mod">
        <pc:chgData name="Alon Pinheiro" userId="4501e3c9-5ef7-40cc-a0c2-9ea35ef4d3fb" providerId="ADAL" clId="{7C321E6E-AEA1-4956-8D20-D1A11AAF9CAE}" dt="2022-08-03T21:14:32.660" v="366"/>
        <pc:sldMkLst>
          <pc:docMk/>
          <pc:sldMk cId="3702405246" sldId="308"/>
        </pc:sldMkLst>
      </pc:sldChg>
      <pc:sldChg chg="modSp add del mod">
        <pc:chgData name="Alon Pinheiro" userId="4501e3c9-5ef7-40cc-a0c2-9ea35ef4d3fb" providerId="ADAL" clId="{7C321E6E-AEA1-4956-8D20-D1A11AAF9CAE}" dt="2022-08-03T21:35:14.622" v="426" actId="47"/>
        <pc:sldMkLst>
          <pc:docMk/>
          <pc:sldMk cId="678143942" sldId="309"/>
        </pc:sldMkLst>
      </pc:sldChg>
      <pc:sldChg chg="addSp delSp modSp new mod ord">
        <pc:chgData name="Alon Pinheiro" userId="4501e3c9-5ef7-40cc-a0c2-9ea35ef4d3fb" providerId="ADAL" clId="{7C321E6E-AEA1-4956-8D20-D1A11AAF9CAE}" dt="2022-08-05T17:03:32.395" v="433" actId="20577"/>
        <pc:sldMkLst>
          <pc:docMk/>
          <pc:sldMk cId="2590111960" sldId="310"/>
        </pc:sldMkLst>
      </pc:sldChg>
      <pc:sldChg chg="addSp delSp modSp add mod">
        <pc:chgData name="Alon Pinheiro" userId="4501e3c9-5ef7-40cc-a0c2-9ea35ef4d3fb" providerId="ADAL" clId="{7C321E6E-AEA1-4956-8D20-D1A11AAF9CAE}" dt="2022-08-03T21:35:49.046" v="429" actId="207"/>
        <pc:sldMkLst>
          <pc:docMk/>
          <pc:sldMk cId="391259061" sldId="311"/>
        </pc:sldMkLst>
      </pc:sldChg>
      <pc:sldChg chg="addSp delSp modSp add mod ord">
        <pc:chgData name="Alon Pinheiro" userId="4501e3c9-5ef7-40cc-a0c2-9ea35ef4d3fb" providerId="ADAL" clId="{7C321E6E-AEA1-4956-8D20-D1A11AAF9CAE}" dt="2022-08-03T21:35:25.297" v="428" actId="108"/>
        <pc:sldMkLst>
          <pc:docMk/>
          <pc:sldMk cId="722024166" sldId="312"/>
        </pc:sldMkLst>
      </pc:sldChg>
    </pc:docChg>
  </pc:docChgLst>
  <pc:docChgLst>
    <pc:chgData name="Alon Pinheiro" userId="4501e3c9-5ef7-40cc-a0c2-9ea35ef4d3fb" providerId="ADAL" clId="{80CCD133-3410-4B1B-B0BB-67D2D7E4D9C6}"/>
    <pc:docChg chg="undo custSel modSld">
      <pc:chgData name="Alon Pinheiro" userId="4501e3c9-5ef7-40cc-a0c2-9ea35ef4d3fb" providerId="ADAL" clId="{80CCD133-3410-4B1B-B0BB-67D2D7E4D9C6}" dt="2022-03-15T16:07:06.051" v="1" actId="478"/>
      <pc:docMkLst>
        <pc:docMk/>
      </pc:docMkLst>
      <pc:sldChg chg="addSp delSp mod">
        <pc:chgData name="Alon Pinheiro" userId="4501e3c9-5ef7-40cc-a0c2-9ea35ef4d3fb" providerId="ADAL" clId="{80CCD133-3410-4B1B-B0BB-67D2D7E4D9C6}" dt="2022-03-15T16:07:06.051" v="1" actId="478"/>
        <pc:sldMkLst>
          <pc:docMk/>
          <pc:sldMk cId="563516691" sldId="33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999017-FBFC-4239-B8D2-FB352F1B889A}" type="datetimeFigureOut">
              <a:rPr lang="pt-BR" smtClean="0"/>
              <a:t>02/09/2025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CD34BF-4F8C-4A6A-B897-7C5BB37BF6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1509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003" y="2356703"/>
            <a:ext cx="19200019" cy="5013407"/>
          </a:xfrm>
        </p:spPr>
        <p:txBody>
          <a:bodyPr anchor="b"/>
          <a:lstStyle>
            <a:lvl1pPr algn="ctr">
              <a:defRPr sz="12598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003" y="7563446"/>
            <a:ext cx="19200019" cy="3476717"/>
          </a:xfrm>
        </p:spPr>
        <p:txBody>
          <a:bodyPr/>
          <a:lstStyle>
            <a:lvl1pPr marL="0" indent="0" algn="ctr">
              <a:buNone/>
              <a:defRPr sz="5039"/>
            </a:lvl1pPr>
            <a:lvl2pPr marL="959983" indent="0" algn="ctr">
              <a:buNone/>
              <a:defRPr sz="4199"/>
            </a:lvl2pPr>
            <a:lvl3pPr marL="1919966" indent="0" algn="ctr">
              <a:buNone/>
              <a:defRPr sz="3779"/>
            </a:lvl3pPr>
            <a:lvl4pPr marL="2879949" indent="0" algn="ctr">
              <a:buNone/>
              <a:defRPr sz="3360"/>
            </a:lvl4pPr>
            <a:lvl5pPr marL="3839931" indent="0" algn="ctr">
              <a:buNone/>
              <a:defRPr sz="3360"/>
            </a:lvl5pPr>
            <a:lvl6pPr marL="4799914" indent="0" algn="ctr">
              <a:buNone/>
              <a:defRPr sz="3360"/>
            </a:lvl6pPr>
            <a:lvl7pPr marL="5759897" indent="0" algn="ctr">
              <a:buNone/>
              <a:defRPr sz="3360"/>
            </a:lvl7pPr>
            <a:lvl8pPr marL="6719880" indent="0" algn="ctr">
              <a:buNone/>
              <a:defRPr sz="3360"/>
            </a:lvl8pPr>
            <a:lvl9pPr marL="7679863" indent="0" algn="ctr">
              <a:buNone/>
              <a:defRPr sz="336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B505-841C-4C89-B392-8F545B9B6E7F}" type="datetimeFigureOut">
              <a:rPr lang="pt-BR" smtClean="0"/>
              <a:t>02/09/2025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D209-0F25-469A-8C2D-02EDE24F82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1595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B505-841C-4C89-B392-8F545B9B6E7F}" type="datetimeFigureOut">
              <a:rPr lang="pt-BR" smtClean="0"/>
              <a:t>02/09/2025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D209-0F25-469A-8C2D-02EDE24F82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9695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8320018" y="766678"/>
            <a:ext cx="5520005" cy="1220351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60002" y="766678"/>
            <a:ext cx="16240016" cy="1220351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B505-841C-4C89-B392-8F545B9B6E7F}" type="datetimeFigureOut">
              <a:rPr lang="pt-BR" smtClean="0"/>
              <a:t>02/09/2025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D209-0F25-469A-8C2D-02EDE24F82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4635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B505-841C-4C89-B392-8F545B9B6E7F}" type="datetimeFigureOut">
              <a:rPr lang="pt-BR" smtClean="0"/>
              <a:t>02/09/2025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D209-0F25-469A-8C2D-02EDE24F82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679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6668" y="3590055"/>
            <a:ext cx="22080022" cy="5990088"/>
          </a:xfrm>
        </p:spPr>
        <p:txBody>
          <a:bodyPr anchor="b"/>
          <a:lstStyle>
            <a:lvl1pPr>
              <a:defRPr sz="12598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46668" y="9636811"/>
            <a:ext cx="22080022" cy="3150046"/>
          </a:xfrm>
        </p:spPr>
        <p:txBody>
          <a:bodyPr/>
          <a:lstStyle>
            <a:lvl1pPr marL="0" indent="0">
              <a:buNone/>
              <a:defRPr sz="5039">
                <a:solidFill>
                  <a:schemeClr val="tx1">
                    <a:tint val="75000"/>
                  </a:schemeClr>
                </a:solidFill>
              </a:defRPr>
            </a:lvl1pPr>
            <a:lvl2pPr marL="959983" indent="0">
              <a:buNone/>
              <a:defRPr sz="4199">
                <a:solidFill>
                  <a:schemeClr val="tx1">
                    <a:tint val="75000"/>
                  </a:schemeClr>
                </a:solidFill>
              </a:defRPr>
            </a:lvl2pPr>
            <a:lvl3pPr marL="1919966" indent="0">
              <a:buNone/>
              <a:defRPr sz="3779">
                <a:solidFill>
                  <a:schemeClr val="tx1">
                    <a:tint val="75000"/>
                  </a:schemeClr>
                </a:solidFill>
              </a:defRPr>
            </a:lvl3pPr>
            <a:lvl4pPr marL="2879949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4pPr>
            <a:lvl5pPr marL="3839931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5pPr>
            <a:lvl6pPr marL="4799914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6pPr>
            <a:lvl7pPr marL="5759897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7pPr>
            <a:lvl8pPr marL="6719880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8pPr>
            <a:lvl9pPr marL="7679863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B505-841C-4C89-B392-8F545B9B6E7F}" type="datetimeFigureOut">
              <a:rPr lang="pt-BR" smtClean="0"/>
              <a:t>02/09/2025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D209-0F25-469A-8C2D-02EDE24F82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873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60002" y="3833390"/>
            <a:ext cx="10880011" cy="913680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60012" y="3833390"/>
            <a:ext cx="10880011" cy="913680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B505-841C-4C89-B392-8F545B9B6E7F}" type="datetimeFigureOut">
              <a:rPr lang="pt-BR" smtClean="0"/>
              <a:t>02/09/2025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D209-0F25-469A-8C2D-02EDE24F82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1477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336" y="766679"/>
            <a:ext cx="22080022" cy="2783376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63337" y="3530053"/>
            <a:ext cx="10830010" cy="1730025"/>
          </a:xfrm>
        </p:spPr>
        <p:txBody>
          <a:bodyPr anchor="b"/>
          <a:lstStyle>
            <a:lvl1pPr marL="0" indent="0">
              <a:buNone/>
              <a:defRPr sz="5039" b="1"/>
            </a:lvl1pPr>
            <a:lvl2pPr marL="959983" indent="0">
              <a:buNone/>
              <a:defRPr sz="4199" b="1"/>
            </a:lvl2pPr>
            <a:lvl3pPr marL="1919966" indent="0">
              <a:buNone/>
              <a:defRPr sz="3779" b="1"/>
            </a:lvl3pPr>
            <a:lvl4pPr marL="2879949" indent="0">
              <a:buNone/>
              <a:defRPr sz="3360" b="1"/>
            </a:lvl4pPr>
            <a:lvl5pPr marL="3839931" indent="0">
              <a:buNone/>
              <a:defRPr sz="3360" b="1"/>
            </a:lvl5pPr>
            <a:lvl6pPr marL="4799914" indent="0">
              <a:buNone/>
              <a:defRPr sz="3360" b="1"/>
            </a:lvl6pPr>
            <a:lvl7pPr marL="5759897" indent="0">
              <a:buNone/>
              <a:defRPr sz="3360" b="1"/>
            </a:lvl7pPr>
            <a:lvl8pPr marL="6719880" indent="0">
              <a:buNone/>
              <a:defRPr sz="3360" b="1"/>
            </a:lvl8pPr>
            <a:lvl9pPr marL="7679863" indent="0">
              <a:buNone/>
              <a:defRPr sz="336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63337" y="5260078"/>
            <a:ext cx="10830010" cy="773678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960013" y="3530053"/>
            <a:ext cx="10883345" cy="1730025"/>
          </a:xfrm>
        </p:spPr>
        <p:txBody>
          <a:bodyPr anchor="b"/>
          <a:lstStyle>
            <a:lvl1pPr marL="0" indent="0">
              <a:buNone/>
              <a:defRPr sz="5039" b="1"/>
            </a:lvl1pPr>
            <a:lvl2pPr marL="959983" indent="0">
              <a:buNone/>
              <a:defRPr sz="4199" b="1"/>
            </a:lvl2pPr>
            <a:lvl3pPr marL="1919966" indent="0">
              <a:buNone/>
              <a:defRPr sz="3779" b="1"/>
            </a:lvl3pPr>
            <a:lvl4pPr marL="2879949" indent="0">
              <a:buNone/>
              <a:defRPr sz="3360" b="1"/>
            </a:lvl4pPr>
            <a:lvl5pPr marL="3839931" indent="0">
              <a:buNone/>
              <a:defRPr sz="3360" b="1"/>
            </a:lvl5pPr>
            <a:lvl6pPr marL="4799914" indent="0">
              <a:buNone/>
              <a:defRPr sz="3360" b="1"/>
            </a:lvl6pPr>
            <a:lvl7pPr marL="5759897" indent="0">
              <a:buNone/>
              <a:defRPr sz="3360" b="1"/>
            </a:lvl7pPr>
            <a:lvl8pPr marL="6719880" indent="0">
              <a:buNone/>
              <a:defRPr sz="3360" b="1"/>
            </a:lvl8pPr>
            <a:lvl9pPr marL="7679863" indent="0">
              <a:buNone/>
              <a:defRPr sz="336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960013" y="5260078"/>
            <a:ext cx="10883345" cy="773678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B505-841C-4C89-B392-8F545B9B6E7F}" type="datetimeFigureOut">
              <a:rPr lang="pt-BR" smtClean="0"/>
              <a:t>02/09/2025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D209-0F25-469A-8C2D-02EDE24F82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1276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B505-841C-4C89-B392-8F545B9B6E7F}" type="datetimeFigureOut">
              <a:rPr lang="pt-BR" smtClean="0"/>
              <a:t>02/09/2025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D209-0F25-469A-8C2D-02EDE24F82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7768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B505-841C-4C89-B392-8F545B9B6E7F}" type="datetimeFigureOut">
              <a:rPr lang="pt-BR" smtClean="0"/>
              <a:t>02/09/2025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D209-0F25-469A-8C2D-02EDE24F82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6826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337" y="960014"/>
            <a:ext cx="8256674" cy="3360050"/>
          </a:xfrm>
        </p:spPr>
        <p:txBody>
          <a:bodyPr anchor="b"/>
          <a:lstStyle>
            <a:lvl1pPr>
              <a:defRPr sz="6719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83345" y="2073365"/>
            <a:ext cx="12960013" cy="10233485"/>
          </a:xfrm>
        </p:spPr>
        <p:txBody>
          <a:bodyPr/>
          <a:lstStyle>
            <a:lvl1pPr>
              <a:defRPr sz="6719"/>
            </a:lvl1pPr>
            <a:lvl2pPr>
              <a:defRPr sz="5879"/>
            </a:lvl2pPr>
            <a:lvl3pPr>
              <a:defRPr sz="5039"/>
            </a:lvl3pPr>
            <a:lvl4pPr>
              <a:defRPr sz="4199"/>
            </a:lvl4pPr>
            <a:lvl5pPr>
              <a:defRPr sz="4199"/>
            </a:lvl5pPr>
            <a:lvl6pPr>
              <a:defRPr sz="4199"/>
            </a:lvl6pPr>
            <a:lvl7pPr>
              <a:defRPr sz="4199"/>
            </a:lvl7pPr>
            <a:lvl8pPr>
              <a:defRPr sz="4199"/>
            </a:lvl8pPr>
            <a:lvl9pPr>
              <a:defRPr sz="4199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63337" y="4320064"/>
            <a:ext cx="8256674" cy="8003453"/>
          </a:xfrm>
        </p:spPr>
        <p:txBody>
          <a:bodyPr/>
          <a:lstStyle>
            <a:lvl1pPr marL="0" indent="0">
              <a:buNone/>
              <a:defRPr sz="3360"/>
            </a:lvl1pPr>
            <a:lvl2pPr marL="959983" indent="0">
              <a:buNone/>
              <a:defRPr sz="2940"/>
            </a:lvl2pPr>
            <a:lvl3pPr marL="1919966" indent="0">
              <a:buNone/>
              <a:defRPr sz="2520"/>
            </a:lvl3pPr>
            <a:lvl4pPr marL="2879949" indent="0">
              <a:buNone/>
              <a:defRPr sz="2100"/>
            </a:lvl4pPr>
            <a:lvl5pPr marL="3839931" indent="0">
              <a:buNone/>
              <a:defRPr sz="2100"/>
            </a:lvl5pPr>
            <a:lvl6pPr marL="4799914" indent="0">
              <a:buNone/>
              <a:defRPr sz="2100"/>
            </a:lvl6pPr>
            <a:lvl7pPr marL="5759897" indent="0">
              <a:buNone/>
              <a:defRPr sz="2100"/>
            </a:lvl7pPr>
            <a:lvl8pPr marL="6719880" indent="0">
              <a:buNone/>
              <a:defRPr sz="2100"/>
            </a:lvl8pPr>
            <a:lvl9pPr marL="7679863" indent="0">
              <a:buNone/>
              <a:defRPr sz="21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B505-841C-4C89-B392-8F545B9B6E7F}" type="datetimeFigureOut">
              <a:rPr lang="pt-BR" smtClean="0"/>
              <a:t>02/09/2025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D209-0F25-469A-8C2D-02EDE24F82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4922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337" y="960014"/>
            <a:ext cx="8256674" cy="3360050"/>
          </a:xfrm>
        </p:spPr>
        <p:txBody>
          <a:bodyPr anchor="b"/>
          <a:lstStyle>
            <a:lvl1pPr>
              <a:defRPr sz="6719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883345" y="2073365"/>
            <a:ext cx="12960013" cy="10233485"/>
          </a:xfrm>
        </p:spPr>
        <p:txBody>
          <a:bodyPr anchor="t"/>
          <a:lstStyle>
            <a:lvl1pPr marL="0" indent="0">
              <a:buNone/>
              <a:defRPr sz="6719"/>
            </a:lvl1pPr>
            <a:lvl2pPr marL="959983" indent="0">
              <a:buNone/>
              <a:defRPr sz="5879"/>
            </a:lvl2pPr>
            <a:lvl3pPr marL="1919966" indent="0">
              <a:buNone/>
              <a:defRPr sz="5039"/>
            </a:lvl3pPr>
            <a:lvl4pPr marL="2879949" indent="0">
              <a:buNone/>
              <a:defRPr sz="4199"/>
            </a:lvl4pPr>
            <a:lvl5pPr marL="3839931" indent="0">
              <a:buNone/>
              <a:defRPr sz="4199"/>
            </a:lvl5pPr>
            <a:lvl6pPr marL="4799914" indent="0">
              <a:buNone/>
              <a:defRPr sz="4199"/>
            </a:lvl6pPr>
            <a:lvl7pPr marL="5759897" indent="0">
              <a:buNone/>
              <a:defRPr sz="4199"/>
            </a:lvl7pPr>
            <a:lvl8pPr marL="6719880" indent="0">
              <a:buNone/>
              <a:defRPr sz="4199"/>
            </a:lvl8pPr>
            <a:lvl9pPr marL="7679863" indent="0">
              <a:buNone/>
              <a:defRPr sz="4199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63337" y="4320064"/>
            <a:ext cx="8256674" cy="8003453"/>
          </a:xfrm>
        </p:spPr>
        <p:txBody>
          <a:bodyPr/>
          <a:lstStyle>
            <a:lvl1pPr marL="0" indent="0">
              <a:buNone/>
              <a:defRPr sz="3360"/>
            </a:lvl1pPr>
            <a:lvl2pPr marL="959983" indent="0">
              <a:buNone/>
              <a:defRPr sz="2940"/>
            </a:lvl2pPr>
            <a:lvl3pPr marL="1919966" indent="0">
              <a:buNone/>
              <a:defRPr sz="2520"/>
            </a:lvl3pPr>
            <a:lvl4pPr marL="2879949" indent="0">
              <a:buNone/>
              <a:defRPr sz="2100"/>
            </a:lvl4pPr>
            <a:lvl5pPr marL="3839931" indent="0">
              <a:buNone/>
              <a:defRPr sz="2100"/>
            </a:lvl5pPr>
            <a:lvl6pPr marL="4799914" indent="0">
              <a:buNone/>
              <a:defRPr sz="2100"/>
            </a:lvl6pPr>
            <a:lvl7pPr marL="5759897" indent="0">
              <a:buNone/>
              <a:defRPr sz="2100"/>
            </a:lvl7pPr>
            <a:lvl8pPr marL="6719880" indent="0">
              <a:buNone/>
              <a:defRPr sz="2100"/>
            </a:lvl8pPr>
            <a:lvl9pPr marL="7679863" indent="0">
              <a:buNone/>
              <a:defRPr sz="21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B505-841C-4C89-B392-8F545B9B6E7F}" type="datetimeFigureOut">
              <a:rPr lang="pt-BR" smtClean="0"/>
              <a:t>02/09/2025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D209-0F25-469A-8C2D-02EDE24F82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3298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60002" y="766679"/>
            <a:ext cx="22080022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60002" y="3833390"/>
            <a:ext cx="22080022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60002" y="13346865"/>
            <a:ext cx="5760006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62B505-841C-4C89-B392-8F545B9B6E7F}" type="datetimeFigureOut">
              <a:rPr lang="pt-BR" smtClean="0"/>
              <a:t>02/09/2025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480009" y="13346865"/>
            <a:ext cx="8640008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080017" y="13346865"/>
            <a:ext cx="5760006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5CD209-0F25-469A-8C2D-02EDE24F82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9913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1919966" rtl="0" eaLnBrk="1" latinLnBrk="0" hangingPunct="1">
        <a:lnSpc>
          <a:spcPct val="90000"/>
        </a:lnSpc>
        <a:spcBef>
          <a:spcPct val="0"/>
        </a:spcBef>
        <a:buNone/>
        <a:defRPr sz="923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79991" indent="-479991" algn="l" defTabSz="1919966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5879" kern="1200">
          <a:solidFill>
            <a:schemeClr val="tx1"/>
          </a:solidFill>
          <a:latin typeface="+mn-lt"/>
          <a:ea typeface="+mn-ea"/>
          <a:cs typeface="+mn-cs"/>
        </a:defRPr>
      </a:lvl1pPr>
      <a:lvl2pPr marL="1439974" indent="-479991" algn="l" defTabSz="1919966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5039" kern="1200">
          <a:solidFill>
            <a:schemeClr val="tx1"/>
          </a:solidFill>
          <a:latin typeface="+mn-lt"/>
          <a:ea typeface="+mn-ea"/>
          <a:cs typeface="+mn-cs"/>
        </a:defRPr>
      </a:lvl2pPr>
      <a:lvl3pPr marL="2399957" indent="-479991" algn="l" defTabSz="1919966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4199" kern="1200">
          <a:solidFill>
            <a:schemeClr val="tx1"/>
          </a:solidFill>
          <a:latin typeface="+mn-lt"/>
          <a:ea typeface="+mn-ea"/>
          <a:cs typeface="+mn-cs"/>
        </a:defRPr>
      </a:lvl3pPr>
      <a:lvl4pPr marL="3359940" indent="-479991" algn="l" defTabSz="1919966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79" kern="1200">
          <a:solidFill>
            <a:schemeClr val="tx1"/>
          </a:solidFill>
          <a:latin typeface="+mn-lt"/>
          <a:ea typeface="+mn-ea"/>
          <a:cs typeface="+mn-cs"/>
        </a:defRPr>
      </a:lvl4pPr>
      <a:lvl5pPr marL="4319923" indent="-479991" algn="l" defTabSz="1919966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79" kern="1200">
          <a:solidFill>
            <a:schemeClr val="tx1"/>
          </a:solidFill>
          <a:latin typeface="+mn-lt"/>
          <a:ea typeface="+mn-ea"/>
          <a:cs typeface="+mn-cs"/>
        </a:defRPr>
      </a:lvl5pPr>
      <a:lvl6pPr marL="5279906" indent="-479991" algn="l" defTabSz="1919966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79" kern="1200">
          <a:solidFill>
            <a:schemeClr val="tx1"/>
          </a:solidFill>
          <a:latin typeface="+mn-lt"/>
          <a:ea typeface="+mn-ea"/>
          <a:cs typeface="+mn-cs"/>
        </a:defRPr>
      </a:lvl6pPr>
      <a:lvl7pPr marL="6239888" indent="-479991" algn="l" defTabSz="1919966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79" kern="1200">
          <a:solidFill>
            <a:schemeClr val="tx1"/>
          </a:solidFill>
          <a:latin typeface="+mn-lt"/>
          <a:ea typeface="+mn-ea"/>
          <a:cs typeface="+mn-cs"/>
        </a:defRPr>
      </a:lvl7pPr>
      <a:lvl8pPr marL="7199871" indent="-479991" algn="l" defTabSz="1919966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79" kern="1200">
          <a:solidFill>
            <a:schemeClr val="tx1"/>
          </a:solidFill>
          <a:latin typeface="+mn-lt"/>
          <a:ea typeface="+mn-ea"/>
          <a:cs typeface="+mn-cs"/>
        </a:defRPr>
      </a:lvl8pPr>
      <a:lvl9pPr marL="8159854" indent="-479991" algn="l" defTabSz="1919966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7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919966" rtl="0" eaLnBrk="1" latinLnBrk="0" hangingPunct="1">
        <a:defRPr sz="3779" kern="1200">
          <a:solidFill>
            <a:schemeClr val="tx1"/>
          </a:solidFill>
          <a:latin typeface="+mn-lt"/>
          <a:ea typeface="+mn-ea"/>
          <a:cs typeface="+mn-cs"/>
        </a:defRPr>
      </a:lvl1pPr>
      <a:lvl2pPr marL="959983" algn="l" defTabSz="1919966" rtl="0" eaLnBrk="1" latinLnBrk="0" hangingPunct="1">
        <a:defRPr sz="3779" kern="1200">
          <a:solidFill>
            <a:schemeClr val="tx1"/>
          </a:solidFill>
          <a:latin typeface="+mn-lt"/>
          <a:ea typeface="+mn-ea"/>
          <a:cs typeface="+mn-cs"/>
        </a:defRPr>
      </a:lvl2pPr>
      <a:lvl3pPr marL="1919966" algn="l" defTabSz="1919966" rtl="0" eaLnBrk="1" latinLnBrk="0" hangingPunct="1">
        <a:defRPr sz="3779" kern="1200">
          <a:solidFill>
            <a:schemeClr val="tx1"/>
          </a:solidFill>
          <a:latin typeface="+mn-lt"/>
          <a:ea typeface="+mn-ea"/>
          <a:cs typeface="+mn-cs"/>
        </a:defRPr>
      </a:lvl3pPr>
      <a:lvl4pPr marL="2879949" algn="l" defTabSz="1919966" rtl="0" eaLnBrk="1" latinLnBrk="0" hangingPunct="1">
        <a:defRPr sz="3779" kern="1200">
          <a:solidFill>
            <a:schemeClr val="tx1"/>
          </a:solidFill>
          <a:latin typeface="+mn-lt"/>
          <a:ea typeface="+mn-ea"/>
          <a:cs typeface="+mn-cs"/>
        </a:defRPr>
      </a:lvl4pPr>
      <a:lvl5pPr marL="3839931" algn="l" defTabSz="1919966" rtl="0" eaLnBrk="1" latinLnBrk="0" hangingPunct="1">
        <a:defRPr sz="3779" kern="1200">
          <a:solidFill>
            <a:schemeClr val="tx1"/>
          </a:solidFill>
          <a:latin typeface="+mn-lt"/>
          <a:ea typeface="+mn-ea"/>
          <a:cs typeface="+mn-cs"/>
        </a:defRPr>
      </a:lvl5pPr>
      <a:lvl6pPr marL="4799914" algn="l" defTabSz="1919966" rtl="0" eaLnBrk="1" latinLnBrk="0" hangingPunct="1">
        <a:defRPr sz="3779" kern="1200">
          <a:solidFill>
            <a:schemeClr val="tx1"/>
          </a:solidFill>
          <a:latin typeface="+mn-lt"/>
          <a:ea typeface="+mn-ea"/>
          <a:cs typeface="+mn-cs"/>
        </a:defRPr>
      </a:lvl6pPr>
      <a:lvl7pPr marL="5759897" algn="l" defTabSz="1919966" rtl="0" eaLnBrk="1" latinLnBrk="0" hangingPunct="1">
        <a:defRPr sz="3779" kern="1200">
          <a:solidFill>
            <a:schemeClr val="tx1"/>
          </a:solidFill>
          <a:latin typeface="+mn-lt"/>
          <a:ea typeface="+mn-ea"/>
          <a:cs typeface="+mn-cs"/>
        </a:defRPr>
      </a:lvl7pPr>
      <a:lvl8pPr marL="6719880" algn="l" defTabSz="1919966" rtl="0" eaLnBrk="1" latinLnBrk="0" hangingPunct="1">
        <a:defRPr sz="3779" kern="1200">
          <a:solidFill>
            <a:schemeClr val="tx1"/>
          </a:solidFill>
          <a:latin typeface="+mn-lt"/>
          <a:ea typeface="+mn-ea"/>
          <a:cs typeface="+mn-cs"/>
        </a:defRPr>
      </a:lvl8pPr>
      <a:lvl9pPr marL="7679863" algn="l" defTabSz="1919966" rtl="0" eaLnBrk="1" latinLnBrk="0" hangingPunct="1">
        <a:defRPr sz="377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836046-FB14-1D02-E2B6-A0EE2E7A4E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6F21CEA2-73D9-9CCA-CB23-03CEFD9B6C9D}"/>
              </a:ext>
            </a:extLst>
          </p:cNvPr>
          <p:cNvSpPr/>
          <p:nvPr/>
        </p:nvSpPr>
        <p:spPr>
          <a:xfrm>
            <a:off x="0" y="1"/>
            <a:ext cx="25600025" cy="14400212"/>
          </a:xfrm>
          <a:prstGeom prst="roundRect">
            <a:avLst>
              <a:gd name="adj" fmla="val 3334"/>
            </a:avLst>
          </a:prstGeom>
          <a:solidFill>
            <a:schemeClr val="bg1"/>
          </a:solidFill>
          <a:ln>
            <a:solidFill>
              <a:srgbClr val="F5F7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65" dirty="0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14D52DC7-2FC2-F48B-250D-4406A8DF68C2}"/>
              </a:ext>
            </a:extLst>
          </p:cNvPr>
          <p:cNvSpPr/>
          <p:nvPr/>
        </p:nvSpPr>
        <p:spPr>
          <a:xfrm>
            <a:off x="324465" y="1120877"/>
            <a:ext cx="25013264" cy="12890091"/>
          </a:xfrm>
          <a:prstGeom prst="roundRect">
            <a:avLst>
              <a:gd name="adj" fmla="val 3334"/>
            </a:avLst>
          </a:prstGeom>
          <a:solidFill>
            <a:srgbClr val="F5F7F9"/>
          </a:solidFill>
          <a:ln>
            <a:solidFill>
              <a:srgbClr val="F5F7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65" dirty="0"/>
          </a:p>
        </p:txBody>
      </p:sp>
      <p:sp>
        <p:nvSpPr>
          <p:cNvPr id="35" name="Retângulo: Cantos Superiores Arredondados 34">
            <a:extLst>
              <a:ext uri="{FF2B5EF4-FFF2-40B4-BE49-F238E27FC236}">
                <a16:creationId xmlns:a16="http://schemas.microsoft.com/office/drawing/2014/main" id="{C0EC880F-E0D4-C6AD-2CDC-B8CAEB47C430}"/>
              </a:ext>
            </a:extLst>
          </p:cNvPr>
          <p:cNvSpPr/>
          <p:nvPr/>
        </p:nvSpPr>
        <p:spPr>
          <a:xfrm rot="16200000">
            <a:off x="-5466462" y="6899923"/>
            <a:ext cx="12890092" cy="1332000"/>
          </a:xfrm>
          <a:prstGeom prst="round2SameRect">
            <a:avLst/>
          </a:prstGeom>
          <a:solidFill>
            <a:srgbClr val="C5E0B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53" name="Imagem 52">
            <a:extLst>
              <a:ext uri="{FF2B5EF4-FFF2-40B4-BE49-F238E27FC236}">
                <a16:creationId xmlns:a16="http://schemas.microsoft.com/office/drawing/2014/main" id="{21BF3237-00B7-647F-6F91-67830AA9E2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54" r="37841" b="45198"/>
          <a:stretch/>
        </p:blipFill>
        <p:spPr>
          <a:xfrm>
            <a:off x="670971" y="77626"/>
            <a:ext cx="552133" cy="965624"/>
          </a:xfrm>
          <a:prstGeom prst="rect">
            <a:avLst/>
          </a:prstGeom>
          <a:noFill/>
          <a:effectLst>
            <a:innerShdw blurRad="63500" dist="50800" dir="16200000">
              <a:prstClr val="black">
                <a:alpha val="50000"/>
              </a:prstClr>
            </a:innerShdw>
          </a:effectLst>
        </p:spPr>
      </p:pic>
      <p:sp>
        <p:nvSpPr>
          <p:cNvPr id="58" name="CaixaDeTexto 57">
            <a:extLst>
              <a:ext uri="{FF2B5EF4-FFF2-40B4-BE49-F238E27FC236}">
                <a16:creationId xmlns:a16="http://schemas.microsoft.com/office/drawing/2014/main" id="{59601DBE-2DE3-83E8-ACAE-6CB4C97B46F8}"/>
              </a:ext>
            </a:extLst>
          </p:cNvPr>
          <p:cNvSpPr txBox="1"/>
          <p:nvPr/>
        </p:nvSpPr>
        <p:spPr>
          <a:xfrm>
            <a:off x="1587339" y="-24040"/>
            <a:ext cx="49131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>
                <a:latin typeface="Montserrat SemiBold" panose="00000700000000000000" pitchFamily="2" charset="0"/>
              </a:rPr>
              <a:t>PAGINA INICIAL</a:t>
            </a:r>
          </a:p>
        </p:txBody>
      </p:sp>
      <p:cxnSp>
        <p:nvCxnSpPr>
          <p:cNvPr id="60" name="Conector reto 59">
            <a:extLst>
              <a:ext uri="{FF2B5EF4-FFF2-40B4-BE49-F238E27FC236}">
                <a16:creationId xmlns:a16="http://schemas.microsoft.com/office/drawing/2014/main" id="{E9F38910-E1D3-3FAF-18AC-2CF9F962B2B6}"/>
              </a:ext>
            </a:extLst>
          </p:cNvPr>
          <p:cNvCxnSpPr>
            <a:cxnSpLocks/>
          </p:cNvCxnSpPr>
          <p:nvPr/>
        </p:nvCxnSpPr>
        <p:spPr>
          <a:xfrm>
            <a:off x="1572715" y="268918"/>
            <a:ext cx="0" cy="58303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3D7F89D7-74F1-9A1B-CE45-78C18542F3F1}"/>
              </a:ext>
            </a:extLst>
          </p:cNvPr>
          <p:cNvSpPr txBox="1"/>
          <p:nvPr/>
        </p:nvSpPr>
        <p:spPr>
          <a:xfrm>
            <a:off x="22475947" y="-31697"/>
            <a:ext cx="3124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SemiBold" panose="00000700000000000000" pitchFamily="2" charset="0"/>
              </a:rPr>
              <a:t>DATA DE ATUALIZAÇÃO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3E124E9E-1363-3FFA-E332-023DB04BA956}"/>
              </a:ext>
            </a:extLst>
          </p:cNvPr>
          <p:cNvSpPr txBox="1"/>
          <p:nvPr/>
        </p:nvSpPr>
        <p:spPr>
          <a:xfrm>
            <a:off x="22475949" y="1102458"/>
            <a:ext cx="3124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SemiBold" panose="00000700000000000000" pitchFamily="2" charset="0"/>
              </a:rPr>
              <a:t>DADOS ATÉ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AA2441BA-F5DA-9E8C-80D3-9D8D1732A786}"/>
              </a:ext>
            </a:extLst>
          </p:cNvPr>
          <p:cNvSpPr txBox="1"/>
          <p:nvPr/>
        </p:nvSpPr>
        <p:spPr>
          <a:xfrm>
            <a:off x="1622929" y="597674"/>
            <a:ext cx="453412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dirty="0">
                <a:latin typeface="Montserrat SemiBold" panose="00000700000000000000" pitchFamily="2" charset="0"/>
              </a:rPr>
              <a:t>DEPARTAMENTO PESSOAL</a:t>
            </a:r>
          </a:p>
        </p:txBody>
      </p:sp>
      <p:sp>
        <p:nvSpPr>
          <p:cNvPr id="124" name="Retângulo: Cantos Arredondados 123">
            <a:extLst>
              <a:ext uri="{FF2B5EF4-FFF2-40B4-BE49-F238E27FC236}">
                <a16:creationId xmlns:a16="http://schemas.microsoft.com/office/drawing/2014/main" id="{DE09EE1D-40C5-6560-6A40-D744D06E4DD6}"/>
              </a:ext>
            </a:extLst>
          </p:cNvPr>
          <p:cNvSpPr/>
          <p:nvPr/>
        </p:nvSpPr>
        <p:spPr>
          <a:xfrm>
            <a:off x="2464904" y="1404037"/>
            <a:ext cx="18367513" cy="1027411"/>
          </a:xfrm>
          <a:prstGeom prst="roundRect">
            <a:avLst>
              <a:gd name="adj" fmla="val 16677"/>
            </a:avLst>
          </a:prstGeom>
          <a:solidFill>
            <a:srgbClr val="C5E0B4"/>
          </a:solidFill>
          <a:ln>
            <a:noFill/>
          </a:ln>
          <a:effectLst>
            <a:glow rad="63500">
              <a:schemeClr val="bg1">
                <a:lumMod val="65000"/>
                <a:alpha val="40000"/>
              </a:schemeClr>
            </a:glow>
            <a:outerShdw blurRad="50800" dist="38100" dir="5400000" algn="t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b="1" dirty="0">
                <a:solidFill>
                  <a:schemeClr val="tx1"/>
                </a:solidFill>
                <a:latin typeface="Montserrat SemiBold" panose="00000700000000000000" pitchFamily="2" charset="0"/>
              </a:rPr>
              <a:t>RESUMO DASHBOARD DP</a:t>
            </a:r>
          </a:p>
        </p:txBody>
      </p:sp>
      <p:sp>
        <p:nvSpPr>
          <p:cNvPr id="125" name="Retângulo: Cantos Arredondados 124">
            <a:extLst>
              <a:ext uri="{FF2B5EF4-FFF2-40B4-BE49-F238E27FC236}">
                <a16:creationId xmlns:a16="http://schemas.microsoft.com/office/drawing/2014/main" id="{4AA4ED1B-9C43-FF0E-E137-1B17B5628150}"/>
              </a:ext>
            </a:extLst>
          </p:cNvPr>
          <p:cNvSpPr/>
          <p:nvPr/>
        </p:nvSpPr>
        <p:spPr>
          <a:xfrm>
            <a:off x="2478633" y="2882838"/>
            <a:ext cx="9711892" cy="1027411"/>
          </a:xfrm>
          <a:prstGeom prst="roundRect">
            <a:avLst>
              <a:gd name="adj" fmla="val 16306"/>
            </a:avLst>
          </a:prstGeom>
          <a:solidFill>
            <a:schemeClr val="bg1"/>
          </a:solidFill>
          <a:ln>
            <a:noFill/>
          </a:ln>
          <a:effectLst>
            <a:glow rad="63500">
              <a:schemeClr val="bg1">
                <a:lumMod val="75000"/>
                <a:alpha val="40000"/>
              </a:schemeClr>
            </a:glow>
            <a:outerShdw blurRad="50800" dist="38100" dir="5400000" algn="t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65"/>
          </a:p>
        </p:txBody>
      </p:sp>
      <p:sp>
        <p:nvSpPr>
          <p:cNvPr id="134" name="Retângulo: Cantos Arredondados 133">
            <a:extLst>
              <a:ext uri="{FF2B5EF4-FFF2-40B4-BE49-F238E27FC236}">
                <a16:creationId xmlns:a16="http://schemas.microsoft.com/office/drawing/2014/main" id="{B53CEDA1-21FC-F8E6-5319-158A3E48E6B7}"/>
              </a:ext>
            </a:extLst>
          </p:cNvPr>
          <p:cNvSpPr/>
          <p:nvPr/>
        </p:nvSpPr>
        <p:spPr>
          <a:xfrm>
            <a:off x="12457531" y="2882837"/>
            <a:ext cx="2623931" cy="1027411"/>
          </a:xfrm>
          <a:prstGeom prst="roundRect">
            <a:avLst>
              <a:gd name="adj" fmla="val 16306"/>
            </a:avLst>
          </a:prstGeom>
          <a:solidFill>
            <a:schemeClr val="bg1"/>
          </a:solidFill>
          <a:ln>
            <a:noFill/>
          </a:ln>
          <a:effectLst>
            <a:glow rad="63500">
              <a:schemeClr val="bg1">
                <a:lumMod val="75000"/>
                <a:alpha val="40000"/>
              </a:schemeClr>
            </a:glow>
            <a:outerShdw blurRad="50800" dist="38100" dir="5400000" algn="t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65"/>
          </a:p>
        </p:txBody>
      </p:sp>
      <p:sp>
        <p:nvSpPr>
          <p:cNvPr id="145" name="Retângulo: Cantos Arredondados 144">
            <a:extLst>
              <a:ext uri="{FF2B5EF4-FFF2-40B4-BE49-F238E27FC236}">
                <a16:creationId xmlns:a16="http://schemas.microsoft.com/office/drawing/2014/main" id="{DDFD4832-ECF0-9DB1-75B6-8371D2DF925B}"/>
              </a:ext>
            </a:extLst>
          </p:cNvPr>
          <p:cNvSpPr/>
          <p:nvPr/>
        </p:nvSpPr>
        <p:spPr>
          <a:xfrm>
            <a:off x="15335000" y="2882836"/>
            <a:ext cx="2623931" cy="1027411"/>
          </a:xfrm>
          <a:prstGeom prst="roundRect">
            <a:avLst>
              <a:gd name="adj" fmla="val 16306"/>
            </a:avLst>
          </a:prstGeom>
          <a:solidFill>
            <a:schemeClr val="bg1"/>
          </a:solidFill>
          <a:ln>
            <a:noFill/>
          </a:ln>
          <a:effectLst>
            <a:glow rad="63500">
              <a:schemeClr val="bg1">
                <a:lumMod val="75000"/>
                <a:alpha val="40000"/>
              </a:schemeClr>
            </a:glow>
            <a:outerShdw blurRad="50800" dist="38100" dir="5400000" algn="t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65"/>
          </a:p>
        </p:txBody>
      </p:sp>
      <p:sp>
        <p:nvSpPr>
          <p:cNvPr id="146" name="Retângulo: Cantos Arredondados 145">
            <a:extLst>
              <a:ext uri="{FF2B5EF4-FFF2-40B4-BE49-F238E27FC236}">
                <a16:creationId xmlns:a16="http://schemas.microsoft.com/office/drawing/2014/main" id="{6A705F0C-21F7-4572-222F-9AA210D482BA}"/>
              </a:ext>
            </a:extLst>
          </p:cNvPr>
          <p:cNvSpPr/>
          <p:nvPr/>
        </p:nvSpPr>
        <p:spPr>
          <a:xfrm>
            <a:off x="18225937" y="2882836"/>
            <a:ext cx="2623931" cy="1027411"/>
          </a:xfrm>
          <a:prstGeom prst="roundRect">
            <a:avLst>
              <a:gd name="adj" fmla="val 16306"/>
            </a:avLst>
          </a:prstGeom>
          <a:solidFill>
            <a:schemeClr val="bg1"/>
          </a:solidFill>
          <a:ln>
            <a:noFill/>
          </a:ln>
          <a:effectLst>
            <a:glow rad="63500">
              <a:schemeClr val="bg1">
                <a:lumMod val="75000"/>
                <a:alpha val="40000"/>
              </a:schemeClr>
            </a:glow>
            <a:outerShdw blurRad="50800" dist="38100" dir="5400000" algn="t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65"/>
          </a:p>
        </p:txBody>
      </p:sp>
      <p:sp>
        <p:nvSpPr>
          <p:cNvPr id="148" name="CaixaDeTexto 147">
            <a:extLst>
              <a:ext uri="{FF2B5EF4-FFF2-40B4-BE49-F238E27FC236}">
                <a16:creationId xmlns:a16="http://schemas.microsoft.com/office/drawing/2014/main" id="{88C38D57-014B-1A49-24E4-B2523E88BF68}"/>
              </a:ext>
            </a:extLst>
          </p:cNvPr>
          <p:cNvSpPr txBox="1"/>
          <p:nvPr/>
        </p:nvSpPr>
        <p:spPr>
          <a:xfrm>
            <a:off x="7334579" y="2865286"/>
            <a:ext cx="1615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Montserrat SemiBold" panose="00000700000000000000" pitchFamily="2" charset="0"/>
              </a:rPr>
              <a:t>MÊS/ANO</a:t>
            </a:r>
          </a:p>
        </p:txBody>
      </p:sp>
      <p:sp>
        <p:nvSpPr>
          <p:cNvPr id="149" name="CaixaDeTexto 148">
            <a:extLst>
              <a:ext uri="{FF2B5EF4-FFF2-40B4-BE49-F238E27FC236}">
                <a16:creationId xmlns:a16="http://schemas.microsoft.com/office/drawing/2014/main" id="{F34DFD02-0EB3-AF7B-D7F6-B0729CCAD0BF}"/>
              </a:ext>
            </a:extLst>
          </p:cNvPr>
          <p:cNvSpPr txBox="1"/>
          <p:nvPr/>
        </p:nvSpPr>
        <p:spPr>
          <a:xfrm>
            <a:off x="9908099" y="2865286"/>
            <a:ext cx="1615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Montserrat SemiBold" panose="00000700000000000000" pitchFamily="2" charset="0"/>
              </a:rPr>
              <a:t>DADOS ATÉ</a:t>
            </a:r>
          </a:p>
        </p:txBody>
      </p:sp>
      <p:sp>
        <p:nvSpPr>
          <p:cNvPr id="150" name="CaixaDeTexto 149">
            <a:extLst>
              <a:ext uri="{FF2B5EF4-FFF2-40B4-BE49-F238E27FC236}">
                <a16:creationId xmlns:a16="http://schemas.microsoft.com/office/drawing/2014/main" id="{CBFC3A96-E519-BCB9-3AB3-4039DCD7567F}"/>
              </a:ext>
            </a:extLst>
          </p:cNvPr>
          <p:cNvSpPr txBox="1"/>
          <p:nvPr/>
        </p:nvSpPr>
        <p:spPr>
          <a:xfrm>
            <a:off x="12457530" y="3081071"/>
            <a:ext cx="261046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500" dirty="0">
                <a:latin typeface="Montserrat SemiBold" panose="00000700000000000000" pitchFamily="2" charset="0"/>
              </a:rPr>
              <a:t>CP</a:t>
            </a:r>
          </a:p>
        </p:txBody>
      </p:sp>
      <p:sp>
        <p:nvSpPr>
          <p:cNvPr id="151" name="CaixaDeTexto 150">
            <a:extLst>
              <a:ext uri="{FF2B5EF4-FFF2-40B4-BE49-F238E27FC236}">
                <a16:creationId xmlns:a16="http://schemas.microsoft.com/office/drawing/2014/main" id="{09E85FB7-6515-D3F9-6526-E7278F4054D4}"/>
              </a:ext>
            </a:extLst>
          </p:cNvPr>
          <p:cNvSpPr txBox="1"/>
          <p:nvPr/>
        </p:nvSpPr>
        <p:spPr>
          <a:xfrm>
            <a:off x="15359653" y="3081070"/>
            <a:ext cx="261046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500" dirty="0">
                <a:latin typeface="Montserrat SemiBold" panose="00000700000000000000" pitchFamily="2" charset="0"/>
              </a:rPr>
              <a:t>BH</a:t>
            </a:r>
          </a:p>
        </p:txBody>
      </p:sp>
      <p:sp>
        <p:nvSpPr>
          <p:cNvPr id="152" name="CaixaDeTexto 151">
            <a:extLst>
              <a:ext uri="{FF2B5EF4-FFF2-40B4-BE49-F238E27FC236}">
                <a16:creationId xmlns:a16="http://schemas.microsoft.com/office/drawing/2014/main" id="{2FAB080C-644A-2544-2A06-0D380F3A3584}"/>
              </a:ext>
            </a:extLst>
          </p:cNvPr>
          <p:cNvSpPr txBox="1"/>
          <p:nvPr/>
        </p:nvSpPr>
        <p:spPr>
          <a:xfrm>
            <a:off x="18255253" y="3081070"/>
            <a:ext cx="261046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500" dirty="0">
                <a:latin typeface="Montserrat SemiBold" panose="00000700000000000000" pitchFamily="2" charset="0"/>
              </a:rPr>
              <a:t>UDI</a:t>
            </a:r>
          </a:p>
        </p:txBody>
      </p:sp>
      <p:sp>
        <p:nvSpPr>
          <p:cNvPr id="153" name="Retângulo: Cantos Arredondados 152">
            <a:extLst>
              <a:ext uri="{FF2B5EF4-FFF2-40B4-BE49-F238E27FC236}">
                <a16:creationId xmlns:a16="http://schemas.microsoft.com/office/drawing/2014/main" id="{A11F4EB7-BF56-086A-7D7F-E179293BE2EF}"/>
              </a:ext>
            </a:extLst>
          </p:cNvPr>
          <p:cNvSpPr/>
          <p:nvPr/>
        </p:nvSpPr>
        <p:spPr>
          <a:xfrm>
            <a:off x="2478633" y="4385396"/>
            <a:ext cx="9711892" cy="1027411"/>
          </a:xfrm>
          <a:prstGeom prst="roundRect">
            <a:avLst>
              <a:gd name="adj" fmla="val 16306"/>
            </a:avLst>
          </a:prstGeom>
          <a:solidFill>
            <a:schemeClr val="bg1"/>
          </a:solidFill>
          <a:ln>
            <a:noFill/>
          </a:ln>
          <a:effectLst>
            <a:glow rad="63500">
              <a:schemeClr val="bg1">
                <a:lumMod val="75000"/>
                <a:alpha val="40000"/>
              </a:schemeClr>
            </a:glow>
            <a:outerShdw blurRad="50800" dist="38100" dir="5400000" algn="t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65"/>
          </a:p>
        </p:txBody>
      </p:sp>
      <p:sp>
        <p:nvSpPr>
          <p:cNvPr id="154" name="Retângulo: Cantos Arredondados 153">
            <a:extLst>
              <a:ext uri="{FF2B5EF4-FFF2-40B4-BE49-F238E27FC236}">
                <a16:creationId xmlns:a16="http://schemas.microsoft.com/office/drawing/2014/main" id="{3408759C-5820-7334-EA8A-BB4593D047F4}"/>
              </a:ext>
            </a:extLst>
          </p:cNvPr>
          <p:cNvSpPr/>
          <p:nvPr/>
        </p:nvSpPr>
        <p:spPr>
          <a:xfrm>
            <a:off x="12457531" y="4385397"/>
            <a:ext cx="2623931" cy="1027411"/>
          </a:xfrm>
          <a:prstGeom prst="roundRect">
            <a:avLst>
              <a:gd name="adj" fmla="val 16306"/>
            </a:avLst>
          </a:prstGeom>
          <a:solidFill>
            <a:schemeClr val="bg1"/>
          </a:solidFill>
          <a:ln>
            <a:noFill/>
          </a:ln>
          <a:effectLst>
            <a:glow rad="63500">
              <a:schemeClr val="bg1">
                <a:lumMod val="75000"/>
                <a:alpha val="40000"/>
              </a:schemeClr>
            </a:glow>
            <a:outerShdw blurRad="50800" dist="38100" dir="5400000" algn="t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65"/>
          </a:p>
        </p:txBody>
      </p:sp>
      <p:sp>
        <p:nvSpPr>
          <p:cNvPr id="155" name="Retângulo: Cantos Arredondados 154">
            <a:extLst>
              <a:ext uri="{FF2B5EF4-FFF2-40B4-BE49-F238E27FC236}">
                <a16:creationId xmlns:a16="http://schemas.microsoft.com/office/drawing/2014/main" id="{BA30E024-6942-978C-40C3-03926D365CB3}"/>
              </a:ext>
            </a:extLst>
          </p:cNvPr>
          <p:cNvSpPr/>
          <p:nvPr/>
        </p:nvSpPr>
        <p:spPr>
          <a:xfrm>
            <a:off x="15335000" y="4385396"/>
            <a:ext cx="2623931" cy="1027411"/>
          </a:xfrm>
          <a:prstGeom prst="roundRect">
            <a:avLst>
              <a:gd name="adj" fmla="val 16306"/>
            </a:avLst>
          </a:prstGeom>
          <a:solidFill>
            <a:schemeClr val="bg1"/>
          </a:solidFill>
          <a:ln>
            <a:noFill/>
          </a:ln>
          <a:effectLst>
            <a:glow rad="63500">
              <a:schemeClr val="bg1">
                <a:lumMod val="75000"/>
                <a:alpha val="40000"/>
              </a:schemeClr>
            </a:glow>
            <a:outerShdw blurRad="50800" dist="38100" dir="5400000" algn="t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65"/>
          </a:p>
        </p:txBody>
      </p:sp>
      <p:sp>
        <p:nvSpPr>
          <p:cNvPr id="156" name="Retângulo: Cantos Arredondados 155">
            <a:extLst>
              <a:ext uri="{FF2B5EF4-FFF2-40B4-BE49-F238E27FC236}">
                <a16:creationId xmlns:a16="http://schemas.microsoft.com/office/drawing/2014/main" id="{3AE100AF-80A4-B144-93E6-91EB2F3610E3}"/>
              </a:ext>
            </a:extLst>
          </p:cNvPr>
          <p:cNvSpPr/>
          <p:nvPr/>
        </p:nvSpPr>
        <p:spPr>
          <a:xfrm>
            <a:off x="18225937" y="4385396"/>
            <a:ext cx="2623931" cy="1027411"/>
          </a:xfrm>
          <a:prstGeom prst="roundRect">
            <a:avLst>
              <a:gd name="adj" fmla="val 16306"/>
            </a:avLst>
          </a:prstGeom>
          <a:solidFill>
            <a:schemeClr val="bg1"/>
          </a:solidFill>
          <a:ln>
            <a:noFill/>
          </a:ln>
          <a:effectLst>
            <a:glow rad="63500">
              <a:schemeClr val="bg1">
                <a:lumMod val="75000"/>
                <a:alpha val="40000"/>
              </a:schemeClr>
            </a:glow>
            <a:outerShdw blurRad="50800" dist="38100" dir="5400000" algn="t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65"/>
          </a:p>
        </p:txBody>
      </p:sp>
      <p:sp>
        <p:nvSpPr>
          <p:cNvPr id="157" name="Retângulo: Cantos Arredondados 156">
            <a:extLst>
              <a:ext uri="{FF2B5EF4-FFF2-40B4-BE49-F238E27FC236}">
                <a16:creationId xmlns:a16="http://schemas.microsoft.com/office/drawing/2014/main" id="{8BC99E70-BC79-0FB2-C0E0-F44CB6022CF2}"/>
              </a:ext>
            </a:extLst>
          </p:cNvPr>
          <p:cNvSpPr/>
          <p:nvPr/>
        </p:nvSpPr>
        <p:spPr>
          <a:xfrm>
            <a:off x="2467524" y="5788282"/>
            <a:ext cx="4867055" cy="2254407"/>
          </a:xfrm>
          <a:prstGeom prst="roundRect">
            <a:avLst>
              <a:gd name="adj" fmla="val 16306"/>
            </a:avLst>
          </a:prstGeom>
          <a:solidFill>
            <a:schemeClr val="bg1"/>
          </a:solidFill>
          <a:ln>
            <a:noFill/>
          </a:ln>
          <a:effectLst>
            <a:glow rad="63500">
              <a:schemeClr val="bg1">
                <a:lumMod val="75000"/>
                <a:alpha val="40000"/>
              </a:schemeClr>
            </a:glow>
            <a:outerShdw blurRad="50800" dist="38100" dir="5400000" algn="t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65"/>
          </a:p>
        </p:txBody>
      </p:sp>
      <p:sp>
        <p:nvSpPr>
          <p:cNvPr id="158" name="Retângulo: Cantos Arredondados 157">
            <a:extLst>
              <a:ext uri="{FF2B5EF4-FFF2-40B4-BE49-F238E27FC236}">
                <a16:creationId xmlns:a16="http://schemas.microsoft.com/office/drawing/2014/main" id="{524CACD0-EF3A-F790-E98A-04AD8E831494}"/>
              </a:ext>
            </a:extLst>
          </p:cNvPr>
          <p:cNvSpPr/>
          <p:nvPr/>
        </p:nvSpPr>
        <p:spPr>
          <a:xfrm>
            <a:off x="7633251" y="5788282"/>
            <a:ext cx="4557273" cy="1027411"/>
          </a:xfrm>
          <a:prstGeom prst="roundRect">
            <a:avLst>
              <a:gd name="adj" fmla="val 16306"/>
            </a:avLst>
          </a:prstGeom>
          <a:solidFill>
            <a:schemeClr val="bg1"/>
          </a:solidFill>
          <a:ln>
            <a:noFill/>
          </a:ln>
          <a:effectLst>
            <a:glow rad="63500">
              <a:schemeClr val="bg1">
                <a:lumMod val="75000"/>
                <a:alpha val="40000"/>
              </a:schemeClr>
            </a:glow>
            <a:outerShdw blurRad="50800" dist="38100" dir="5400000" algn="t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65"/>
          </a:p>
        </p:txBody>
      </p:sp>
      <p:sp>
        <p:nvSpPr>
          <p:cNvPr id="159" name="Retângulo: Cantos Arredondados 158">
            <a:extLst>
              <a:ext uri="{FF2B5EF4-FFF2-40B4-BE49-F238E27FC236}">
                <a16:creationId xmlns:a16="http://schemas.microsoft.com/office/drawing/2014/main" id="{78473FF8-E381-6BA6-BACD-C6BA09EFFE1C}"/>
              </a:ext>
            </a:extLst>
          </p:cNvPr>
          <p:cNvSpPr/>
          <p:nvPr/>
        </p:nvSpPr>
        <p:spPr>
          <a:xfrm>
            <a:off x="7633251" y="7015278"/>
            <a:ext cx="4557273" cy="1027411"/>
          </a:xfrm>
          <a:prstGeom prst="roundRect">
            <a:avLst>
              <a:gd name="adj" fmla="val 16306"/>
            </a:avLst>
          </a:prstGeom>
          <a:solidFill>
            <a:schemeClr val="bg1"/>
          </a:solidFill>
          <a:ln>
            <a:noFill/>
          </a:ln>
          <a:effectLst>
            <a:glow rad="63500">
              <a:schemeClr val="bg1">
                <a:lumMod val="75000"/>
                <a:alpha val="40000"/>
              </a:schemeClr>
            </a:glow>
            <a:outerShdw blurRad="50800" dist="38100" dir="5400000" algn="t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65"/>
          </a:p>
        </p:txBody>
      </p:sp>
      <p:sp>
        <p:nvSpPr>
          <p:cNvPr id="160" name="Retângulo: Cantos Arredondados 159">
            <a:extLst>
              <a:ext uri="{FF2B5EF4-FFF2-40B4-BE49-F238E27FC236}">
                <a16:creationId xmlns:a16="http://schemas.microsoft.com/office/drawing/2014/main" id="{5B3CACDB-8549-22C2-3C50-6EEB777D2EC2}"/>
              </a:ext>
            </a:extLst>
          </p:cNvPr>
          <p:cNvSpPr/>
          <p:nvPr/>
        </p:nvSpPr>
        <p:spPr>
          <a:xfrm>
            <a:off x="2464904" y="8418164"/>
            <a:ext cx="4867055" cy="4710073"/>
          </a:xfrm>
          <a:prstGeom prst="roundRect">
            <a:avLst>
              <a:gd name="adj" fmla="val 16306"/>
            </a:avLst>
          </a:prstGeom>
          <a:solidFill>
            <a:schemeClr val="bg1"/>
          </a:solidFill>
          <a:ln>
            <a:noFill/>
          </a:ln>
          <a:effectLst>
            <a:glow rad="63500">
              <a:schemeClr val="bg1">
                <a:lumMod val="75000"/>
                <a:alpha val="40000"/>
              </a:schemeClr>
            </a:glow>
            <a:outerShdw blurRad="50800" dist="38100" dir="5400000" algn="t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65"/>
          </a:p>
        </p:txBody>
      </p:sp>
      <p:sp>
        <p:nvSpPr>
          <p:cNvPr id="161" name="Retângulo: Cantos Arredondados 160">
            <a:extLst>
              <a:ext uri="{FF2B5EF4-FFF2-40B4-BE49-F238E27FC236}">
                <a16:creationId xmlns:a16="http://schemas.microsoft.com/office/drawing/2014/main" id="{49B3881B-7A48-8347-FB81-1CD2CF072B24}"/>
              </a:ext>
            </a:extLst>
          </p:cNvPr>
          <p:cNvSpPr/>
          <p:nvPr/>
        </p:nvSpPr>
        <p:spPr>
          <a:xfrm>
            <a:off x="7629462" y="8418165"/>
            <a:ext cx="4557273" cy="1027411"/>
          </a:xfrm>
          <a:prstGeom prst="roundRect">
            <a:avLst>
              <a:gd name="adj" fmla="val 16306"/>
            </a:avLst>
          </a:prstGeom>
          <a:solidFill>
            <a:schemeClr val="bg1"/>
          </a:solidFill>
          <a:ln>
            <a:noFill/>
          </a:ln>
          <a:effectLst>
            <a:glow rad="63500">
              <a:schemeClr val="bg1">
                <a:lumMod val="75000"/>
                <a:alpha val="40000"/>
              </a:schemeClr>
            </a:glow>
            <a:outerShdw blurRad="50800" dist="38100" dir="5400000" algn="t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65"/>
          </a:p>
        </p:txBody>
      </p:sp>
      <p:sp>
        <p:nvSpPr>
          <p:cNvPr id="162" name="Retângulo: Cantos Arredondados 161">
            <a:extLst>
              <a:ext uri="{FF2B5EF4-FFF2-40B4-BE49-F238E27FC236}">
                <a16:creationId xmlns:a16="http://schemas.microsoft.com/office/drawing/2014/main" id="{6DAA5D88-13F0-620D-E55B-96BD63A5CA5D}"/>
              </a:ext>
            </a:extLst>
          </p:cNvPr>
          <p:cNvSpPr/>
          <p:nvPr/>
        </p:nvSpPr>
        <p:spPr>
          <a:xfrm>
            <a:off x="7629461" y="9645161"/>
            <a:ext cx="4557273" cy="1027411"/>
          </a:xfrm>
          <a:prstGeom prst="roundRect">
            <a:avLst>
              <a:gd name="adj" fmla="val 16306"/>
            </a:avLst>
          </a:prstGeom>
          <a:solidFill>
            <a:schemeClr val="bg1"/>
          </a:solidFill>
          <a:ln>
            <a:noFill/>
          </a:ln>
          <a:effectLst>
            <a:glow rad="63500">
              <a:schemeClr val="bg1">
                <a:lumMod val="75000"/>
                <a:alpha val="40000"/>
              </a:schemeClr>
            </a:glow>
            <a:outerShdw blurRad="50800" dist="38100" dir="5400000" algn="t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65"/>
          </a:p>
        </p:txBody>
      </p:sp>
      <p:sp>
        <p:nvSpPr>
          <p:cNvPr id="163" name="Retângulo: Cantos Arredondados 162">
            <a:extLst>
              <a:ext uri="{FF2B5EF4-FFF2-40B4-BE49-F238E27FC236}">
                <a16:creationId xmlns:a16="http://schemas.microsoft.com/office/drawing/2014/main" id="{43985C05-C428-95C7-F39B-072358ECF8AC}"/>
              </a:ext>
            </a:extLst>
          </p:cNvPr>
          <p:cNvSpPr/>
          <p:nvPr/>
        </p:nvSpPr>
        <p:spPr>
          <a:xfrm>
            <a:off x="7629462" y="10873831"/>
            <a:ext cx="4557273" cy="1027411"/>
          </a:xfrm>
          <a:prstGeom prst="roundRect">
            <a:avLst>
              <a:gd name="adj" fmla="val 16306"/>
            </a:avLst>
          </a:prstGeom>
          <a:solidFill>
            <a:schemeClr val="bg1"/>
          </a:solidFill>
          <a:ln>
            <a:noFill/>
          </a:ln>
          <a:effectLst>
            <a:glow rad="63500">
              <a:schemeClr val="bg1">
                <a:lumMod val="75000"/>
                <a:alpha val="40000"/>
              </a:schemeClr>
            </a:glow>
            <a:outerShdw blurRad="50800" dist="38100" dir="5400000" algn="t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65"/>
          </a:p>
        </p:txBody>
      </p:sp>
      <p:sp>
        <p:nvSpPr>
          <p:cNvPr id="164" name="Retângulo: Cantos Arredondados 163">
            <a:extLst>
              <a:ext uri="{FF2B5EF4-FFF2-40B4-BE49-F238E27FC236}">
                <a16:creationId xmlns:a16="http://schemas.microsoft.com/office/drawing/2014/main" id="{E2E67F34-3487-9D3C-241F-0C78A967F15A}"/>
              </a:ext>
            </a:extLst>
          </p:cNvPr>
          <p:cNvSpPr/>
          <p:nvPr/>
        </p:nvSpPr>
        <p:spPr>
          <a:xfrm>
            <a:off x="7629462" y="12100827"/>
            <a:ext cx="4557273" cy="1027411"/>
          </a:xfrm>
          <a:prstGeom prst="roundRect">
            <a:avLst>
              <a:gd name="adj" fmla="val 16306"/>
            </a:avLst>
          </a:prstGeom>
          <a:solidFill>
            <a:schemeClr val="bg1"/>
          </a:solidFill>
          <a:ln>
            <a:noFill/>
          </a:ln>
          <a:effectLst>
            <a:glow rad="63500">
              <a:schemeClr val="bg1">
                <a:lumMod val="75000"/>
                <a:alpha val="40000"/>
              </a:schemeClr>
            </a:glow>
            <a:outerShdw blurRad="50800" dist="38100" dir="5400000" algn="t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65"/>
          </a:p>
        </p:txBody>
      </p:sp>
      <p:sp>
        <p:nvSpPr>
          <p:cNvPr id="165" name="Retângulo: Cantos Arredondados 164">
            <a:extLst>
              <a:ext uri="{FF2B5EF4-FFF2-40B4-BE49-F238E27FC236}">
                <a16:creationId xmlns:a16="http://schemas.microsoft.com/office/drawing/2014/main" id="{9E35ADAB-4500-85D2-49AC-2D2D2DA7F667}"/>
              </a:ext>
            </a:extLst>
          </p:cNvPr>
          <p:cNvSpPr/>
          <p:nvPr/>
        </p:nvSpPr>
        <p:spPr>
          <a:xfrm>
            <a:off x="12457530" y="5788282"/>
            <a:ext cx="2623931" cy="1027411"/>
          </a:xfrm>
          <a:prstGeom prst="roundRect">
            <a:avLst>
              <a:gd name="adj" fmla="val 16306"/>
            </a:avLst>
          </a:prstGeom>
          <a:solidFill>
            <a:schemeClr val="bg1"/>
          </a:solidFill>
          <a:ln>
            <a:noFill/>
          </a:ln>
          <a:effectLst>
            <a:glow rad="63500">
              <a:schemeClr val="bg1">
                <a:lumMod val="75000"/>
                <a:alpha val="40000"/>
              </a:schemeClr>
            </a:glow>
            <a:outerShdw blurRad="50800" dist="38100" dir="5400000" algn="t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65"/>
          </a:p>
        </p:txBody>
      </p:sp>
      <p:sp>
        <p:nvSpPr>
          <p:cNvPr id="166" name="Retângulo: Cantos Arredondados 165">
            <a:extLst>
              <a:ext uri="{FF2B5EF4-FFF2-40B4-BE49-F238E27FC236}">
                <a16:creationId xmlns:a16="http://schemas.microsoft.com/office/drawing/2014/main" id="{03DBA0A0-BDE4-9A45-1D02-96438A0B90C1}"/>
              </a:ext>
            </a:extLst>
          </p:cNvPr>
          <p:cNvSpPr/>
          <p:nvPr/>
        </p:nvSpPr>
        <p:spPr>
          <a:xfrm>
            <a:off x="15334999" y="5788281"/>
            <a:ext cx="2623931" cy="1027411"/>
          </a:xfrm>
          <a:prstGeom prst="roundRect">
            <a:avLst>
              <a:gd name="adj" fmla="val 16306"/>
            </a:avLst>
          </a:prstGeom>
          <a:solidFill>
            <a:schemeClr val="bg1"/>
          </a:solidFill>
          <a:ln>
            <a:noFill/>
          </a:ln>
          <a:effectLst>
            <a:glow rad="63500">
              <a:schemeClr val="bg1">
                <a:lumMod val="75000"/>
                <a:alpha val="40000"/>
              </a:schemeClr>
            </a:glow>
            <a:outerShdw blurRad="50800" dist="38100" dir="5400000" algn="t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65"/>
          </a:p>
        </p:txBody>
      </p:sp>
      <p:sp>
        <p:nvSpPr>
          <p:cNvPr id="167" name="Retângulo: Cantos Arredondados 166">
            <a:extLst>
              <a:ext uri="{FF2B5EF4-FFF2-40B4-BE49-F238E27FC236}">
                <a16:creationId xmlns:a16="http://schemas.microsoft.com/office/drawing/2014/main" id="{C696FE22-9F29-A889-700B-3197520F1870}"/>
              </a:ext>
            </a:extLst>
          </p:cNvPr>
          <p:cNvSpPr/>
          <p:nvPr/>
        </p:nvSpPr>
        <p:spPr>
          <a:xfrm>
            <a:off x="18225936" y="5788281"/>
            <a:ext cx="2623931" cy="1027411"/>
          </a:xfrm>
          <a:prstGeom prst="roundRect">
            <a:avLst>
              <a:gd name="adj" fmla="val 16306"/>
            </a:avLst>
          </a:prstGeom>
          <a:solidFill>
            <a:schemeClr val="bg1"/>
          </a:solidFill>
          <a:ln>
            <a:noFill/>
          </a:ln>
          <a:effectLst>
            <a:glow rad="63500">
              <a:schemeClr val="bg1">
                <a:lumMod val="75000"/>
                <a:alpha val="40000"/>
              </a:schemeClr>
            </a:glow>
            <a:outerShdw blurRad="50800" dist="38100" dir="5400000" algn="t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65"/>
          </a:p>
        </p:txBody>
      </p:sp>
      <p:sp>
        <p:nvSpPr>
          <p:cNvPr id="168" name="Retângulo: Cantos Arredondados 167">
            <a:extLst>
              <a:ext uri="{FF2B5EF4-FFF2-40B4-BE49-F238E27FC236}">
                <a16:creationId xmlns:a16="http://schemas.microsoft.com/office/drawing/2014/main" id="{5F5D3B6C-BEBC-40EA-E3EE-23D0A6DEC0B6}"/>
              </a:ext>
            </a:extLst>
          </p:cNvPr>
          <p:cNvSpPr/>
          <p:nvPr/>
        </p:nvSpPr>
        <p:spPr>
          <a:xfrm>
            <a:off x="12457530" y="7015278"/>
            <a:ext cx="2623931" cy="1027411"/>
          </a:xfrm>
          <a:prstGeom prst="roundRect">
            <a:avLst>
              <a:gd name="adj" fmla="val 16306"/>
            </a:avLst>
          </a:prstGeom>
          <a:solidFill>
            <a:schemeClr val="bg1"/>
          </a:solidFill>
          <a:ln>
            <a:noFill/>
          </a:ln>
          <a:effectLst>
            <a:glow rad="63500">
              <a:schemeClr val="bg1">
                <a:lumMod val="75000"/>
                <a:alpha val="40000"/>
              </a:schemeClr>
            </a:glow>
            <a:outerShdw blurRad="50800" dist="38100" dir="5400000" algn="t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65"/>
          </a:p>
        </p:txBody>
      </p:sp>
      <p:sp>
        <p:nvSpPr>
          <p:cNvPr id="169" name="Retângulo: Cantos Arredondados 168">
            <a:extLst>
              <a:ext uri="{FF2B5EF4-FFF2-40B4-BE49-F238E27FC236}">
                <a16:creationId xmlns:a16="http://schemas.microsoft.com/office/drawing/2014/main" id="{D4CC22EE-E35C-7B36-C328-6FD26CC7F929}"/>
              </a:ext>
            </a:extLst>
          </p:cNvPr>
          <p:cNvSpPr/>
          <p:nvPr/>
        </p:nvSpPr>
        <p:spPr>
          <a:xfrm>
            <a:off x="15334999" y="7015277"/>
            <a:ext cx="2623931" cy="1027411"/>
          </a:xfrm>
          <a:prstGeom prst="roundRect">
            <a:avLst>
              <a:gd name="adj" fmla="val 16306"/>
            </a:avLst>
          </a:prstGeom>
          <a:solidFill>
            <a:schemeClr val="bg1"/>
          </a:solidFill>
          <a:ln>
            <a:noFill/>
          </a:ln>
          <a:effectLst>
            <a:glow rad="63500">
              <a:schemeClr val="bg1">
                <a:lumMod val="75000"/>
                <a:alpha val="40000"/>
              </a:schemeClr>
            </a:glow>
            <a:outerShdw blurRad="50800" dist="38100" dir="5400000" algn="t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65"/>
          </a:p>
        </p:txBody>
      </p:sp>
      <p:sp>
        <p:nvSpPr>
          <p:cNvPr id="170" name="Retângulo: Cantos Arredondados 169">
            <a:extLst>
              <a:ext uri="{FF2B5EF4-FFF2-40B4-BE49-F238E27FC236}">
                <a16:creationId xmlns:a16="http://schemas.microsoft.com/office/drawing/2014/main" id="{E724DC4F-2B1F-D022-0402-DAABA3B8AED1}"/>
              </a:ext>
            </a:extLst>
          </p:cNvPr>
          <p:cNvSpPr/>
          <p:nvPr/>
        </p:nvSpPr>
        <p:spPr>
          <a:xfrm>
            <a:off x="18225936" y="7015277"/>
            <a:ext cx="2623931" cy="1027411"/>
          </a:xfrm>
          <a:prstGeom prst="roundRect">
            <a:avLst>
              <a:gd name="adj" fmla="val 16306"/>
            </a:avLst>
          </a:prstGeom>
          <a:solidFill>
            <a:schemeClr val="bg1"/>
          </a:solidFill>
          <a:ln>
            <a:noFill/>
          </a:ln>
          <a:effectLst>
            <a:glow rad="63500">
              <a:schemeClr val="bg1">
                <a:lumMod val="75000"/>
                <a:alpha val="40000"/>
              </a:schemeClr>
            </a:glow>
            <a:outerShdw blurRad="50800" dist="38100" dir="5400000" algn="t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65"/>
          </a:p>
        </p:txBody>
      </p:sp>
      <p:sp>
        <p:nvSpPr>
          <p:cNvPr id="171" name="Retângulo: Cantos Arredondados 170">
            <a:extLst>
              <a:ext uri="{FF2B5EF4-FFF2-40B4-BE49-F238E27FC236}">
                <a16:creationId xmlns:a16="http://schemas.microsoft.com/office/drawing/2014/main" id="{33E91E83-83CE-7683-13B3-5D18D4342B3F}"/>
              </a:ext>
            </a:extLst>
          </p:cNvPr>
          <p:cNvSpPr/>
          <p:nvPr/>
        </p:nvSpPr>
        <p:spPr>
          <a:xfrm>
            <a:off x="12444064" y="8418164"/>
            <a:ext cx="2623930" cy="1027411"/>
          </a:xfrm>
          <a:prstGeom prst="roundRect">
            <a:avLst>
              <a:gd name="adj" fmla="val 16306"/>
            </a:avLst>
          </a:prstGeom>
          <a:solidFill>
            <a:schemeClr val="bg1"/>
          </a:solidFill>
          <a:ln>
            <a:noFill/>
          </a:ln>
          <a:effectLst>
            <a:glow rad="63500">
              <a:schemeClr val="bg1">
                <a:lumMod val="75000"/>
                <a:alpha val="40000"/>
              </a:schemeClr>
            </a:glow>
            <a:outerShdw blurRad="50800" dist="38100" dir="5400000" algn="t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65"/>
          </a:p>
        </p:txBody>
      </p:sp>
      <p:sp>
        <p:nvSpPr>
          <p:cNvPr id="172" name="Retângulo: Cantos Arredondados 171">
            <a:extLst>
              <a:ext uri="{FF2B5EF4-FFF2-40B4-BE49-F238E27FC236}">
                <a16:creationId xmlns:a16="http://schemas.microsoft.com/office/drawing/2014/main" id="{BB5AEE58-99A9-12DE-BF7A-C54726B38505}"/>
              </a:ext>
            </a:extLst>
          </p:cNvPr>
          <p:cNvSpPr/>
          <p:nvPr/>
        </p:nvSpPr>
        <p:spPr>
          <a:xfrm>
            <a:off x="15353383" y="8418163"/>
            <a:ext cx="2623931" cy="1027411"/>
          </a:xfrm>
          <a:prstGeom prst="roundRect">
            <a:avLst>
              <a:gd name="adj" fmla="val 16306"/>
            </a:avLst>
          </a:prstGeom>
          <a:solidFill>
            <a:schemeClr val="bg1"/>
          </a:solidFill>
          <a:ln>
            <a:noFill/>
          </a:ln>
          <a:effectLst>
            <a:glow rad="63500">
              <a:schemeClr val="bg1">
                <a:lumMod val="75000"/>
                <a:alpha val="40000"/>
              </a:schemeClr>
            </a:glow>
            <a:outerShdw blurRad="50800" dist="38100" dir="5400000" algn="t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65"/>
          </a:p>
        </p:txBody>
      </p:sp>
      <p:sp>
        <p:nvSpPr>
          <p:cNvPr id="173" name="Retângulo: Cantos Arredondados 172">
            <a:extLst>
              <a:ext uri="{FF2B5EF4-FFF2-40B4-BE49-F238E27FC236}">
                <a16:creationId xmlns:a16="http://schemas.microsoft.com/office/drawing/2014/main" id="{67EE728F-DCD0-3771-2690-4B4796FA008E}"/>
              </a:ext>
            </a:extLst>
          </p:cNvPr>
          <p:cNvSpPr/>
          <p:nvPr/>
        </p:nvSpPr>
        <p:spPr>
          <a:xfrm>
            <a:off x="18244320" y="8418163"/>
            <a:ext cx="2623931" cy="1027411"/>
          </a:xfrm>
          <a:prstGeom prst="roundRect">
            <a:avLst>
              <a:gd name="adj" fmla="val 16306"/>
            </a:avLst>
          </a:prstGeom>
          <a:solidFill>
            <a:schemeClr val="bg1"/>
          </a:solidFill>
          <a:ln>
            <a:noFill/>
          </a:ln>
          <a:effectLst>
            <a:glow rad="63500">
              <a:schemeClr val="bg1">
                <a:lumMod val="75000"/>
                <a:alpha val="40000"/>
              </a:schemeClr>
            </a:glow>
            <a:outerShdw blurRad="50800" dist="38100" dir="5400000" algn="t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65"/>
          </a:p>
        </p:txBody>
      </p:sp>
      <p:sp>
        <p:nvSpPr>
          <p:cNvPr id="174" name="Retângulo: Cantos Arredondados 173">
            <a:extLst>
              <a:ext uri="{FF2B5EF4-FFF2-40B4-BE49-F238E27FC236}">
                <a16:creationId xmlns:a16="http://schemas.microsoft.com/office/drawing/2014/main" id="{2855D23F-E7C2-E46D-E89E-1774371EB6CD}"/>
              </a:ext>
            </a:extLst>
          </p:cNvPr>
          <p:cNvSpPr/>
          <p:nvPr/>
        </p:nvSpPr>
        <p:spPr>
          <a:xfrm>
            <a:off x="12473379" y="9643281"/>
            <a:ext cx="2623931" cy="1027411"/>
          </a:xfrm>
          <a:prstGeom prst="roundRect">
            <a:avLst>
              <a:gd name="adj" fmla="val 16306"/>
            </a:avLst>
          </a:prstGeom>
          <a:solidFill>
            <a:schemeClr val="bg1"/>
          </a:solidFill>
          <a:ln>
            <a:noFill/>
          </a:ln>
          <a:effectLst>
            <a:glow rad="63500">
              <a:schemeClr val="bg1">
                <a:lumMod val="75000"/>
                <a:alpha val="40000"/>
              </a:schemeClr>
            </a:glow>
            <a:outerShdw blurRad="50800" dist="38100" dir="5400000" algn="t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65"/>
          </a:p>
        </p:txBody>
      </p:sp>
      <p:sp>
        <p:nvSpPr>
          <p:cNvPr id="175" name="Retângulo: Cantos Arredondados 174">
            <a:extLst>
              <a:ext uri="{FF2B5EF4-FFF2-40B4-BE49-F238E27FC236}">
                <a16:creationId xmlns:a16="http://schemas.microsoft.com/office/drawing/2014/main" id="{3C049348-6EF6-A466-B179-DB4D59DC64F1}"/>
              </a:ext>
            </a:extLst>
          </p:cNvPr>
          <p:cNvSpPr/>
          <p:nvPr/>
        </p:nvSpPr>
        <p:spPr>
          <a:xfrm>
            <a:off x="15350848" y="9643280"/>
            <a:ext cx="2623931" cy="1027411"/>
          </a:xfrm>
          <a:prstGeom prst="roundRect">
            <a:avLst>
              <a:gd name="adj" fmla="val 16306"/>
            </a:avLst>
          </a:prstGeom>
          <a:solidFill>
            <a:schemeClr val="bg1"/>
          </a:solidFill>
          <a:ln>
            <a:noFill/>
          </a:ln>
          <a:effectLst>
            <a:glow rad="63500">
              <a:schemeClr val="bg1">
                <a:lumMod val="75000"/>
                <a:alpha val="40000"/>
              </a:schemeClr>
            </a:glow>
            <a:outerShdw blurRad="50800" dist="38100" dir="5400000" algn="t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65"/>
          </a:p>
        </p:txBody>
      </p:sp>
      <p:sp>
        <p:nvSpPr>
          <p:cNvPr id="176" name="Retângulo: Cantos Arredondados 175">
            <a:extLst>
              <a:ext uri="{FF2B5EF4-FFF2-40B4-BE49-F238E27FC236}">
                <a16:creationId xmlns:a16="http://schemas.microsoft.com/office/drawing/2014/main" id="{E3756911-CFCB-3480-A472-0A5EFE56D6A6}"/>
              </a:ext>
            </a:extLst>
          </p:cNvPr>
          <p:cNvSpPr/>
          <p:nvPr/>
        </p:nvSpPr>
        <p:spPr>
          <a:xfrm>
            <a:off x="18241785" y="9643280"/>
            <a:ext cx="2623931" cy="1027411"/>
          </a:xfrm>
          <a:prstGeom prst="roundRect">
            <a:avLst>
              <a:gd name="adj" fmla="val 16306"/>
            </a:avLst>
          </a:prstGeom>
          <a:solidFill>
            <a:schemeClr val="bg1"/>
          </a:solidFill>
          <a:ln>
            <a:noFill/>
          </a:ln>
          <a:effectLst>
            <a:glow rad="63500">
              <a:schemeClr val="bg1">
                <a:lumMod val="75000"/>
                <a:alpha val="40000"/>
              </a:schemeClr>
            </a:glow>
            <a:outerShdw blurRad="50800" dist="38100" dir="5400000" algn="t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65"/>
          </a:p>
        </p:txBody>
      </p:sp>
      <p:sp>
        <p:nvSpPr>
          <p:cNvPr id="177" name="Retângulo: Cantos Arredondados 176">
            <a:extLst>
              <a:ext uri="{FF2B5EF4-FFF2-40B4-BE49-F238E27FC236}">
                <a16:creationId xmlns:a16="http://schemas.microsoft.com/office/drawing/2014/main" id="{E52EC4B2-6D4D-6A12-D943-E2DB84116E1D}"/>
              </a:ext>
            </a:extLst>
          </p:cNvPr>
          <p:cNvSpPr/>
          <p:nvPr/>
        </p:nvSpPr>
        <p:spPr>
          <a:xfrm>
            <a:off x="12473379" y="10868397"/>
            <a:ext cx="2623931" cy="1027411"/>
          </a:xfrm>
          <a:prstGeom prst="roundRect">
            <a:avLst>
              <a:gd name="adj" fmla="val 16306"/>
            </a:avLst>
          </a:prstGeom>
          <a:solidFill>
            <a:schemeClr val="bg1"/>
          </a:solidFill>
          <a:ln>
            <a:noFill/>
          </a:ln>
          <a:effectLst>
            <a:glow rad="63500">
              <a:schemeClr val="bg1">
                <a:lumMod val="75000"/>
                <a:alpha val="40000"/>
              </a:schemeClr>
            </a:glow>
            <a:outerShdw blurRad="50800" dist="38100" dir="5400000" algn="t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65"/>
          </a:p>
        </p:txBody>
      </p:sp>
      <p:sp>
        <p:nvSpPr>
          <p:cNvPr id="178" name="Retângulo: Cantos Arredondados 177">
            <a:extLst>
              <a:ext uri="{FF2B5EF4-FFF2-40B4-BE49-F238E27FC236}">
                <a16:creationId xmlns:a16="http://schemas.microsoft.com/office/drawing/2014/main" id="{AB33AEC2-5B55-1ACA-B7CD-FDEF7777C6A5}"/>
              </a:ext>
            </a:extLst>
          </p:cNvPr>
          <p:cNvSpPr/>
          <p:nvPr/>
        </p:nvSpPr>
        <p:spPr>
          <a:xfrm>
            <a:off x="15350848" y="10868396"/>
            <a:ext cx="2623931" cy="1027411"/>
          </a:xfrm>
          <a:prstGeom prst="roundRect">
            <a:avLst>
              <a:gd name="adj" fmla="val 16306"/>
            </a:avLst>
          </a:prstGeom>
          <a:solidFill>
            <a:schemeClr val="bg1"/>
          </a:solidFill>
          <a:ln>
            <a:noFill/>
          </a:ln>
          <a:effectLst>
            <a:glow rad="63500">
              <a:schemeClr val="bg1">
                <a:lumMod val="75000"/>
                <a:alpha val="40000"/>
              </a:schemeClr>
            </a:glow>
            <a:outerShdw blurRad="50800" dist="38100" dir="5400000" algn="t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65"/>
          </a:p>
        </p:txBody>
      </p:sp>
      <p:sp>
        <p:nvSpPr>
          <p:cNvPr id="179" name="Retângulo: Cantos Arredondados 178">
            <a:extLst>
              <a:ext uri="{FF2B5EF4-FFF2-40B4-BE49-F238E27FC236}">
                <a16:creationId xmlns:a16="http://schemas.microsoft.com/office/drawing/2014/main" id="{BE1A6011-1DA7-6A2F-C18B-43C875C63C27}"/>
              </a:ext>
            </a:extLst>
          </p:cNvPr>
          <p:cNvSpPr/>
          <p:nvPr/>
        </p:nvSpPr>
        <p:spPr>
          <a:xfrm>
            <a:off x="18241785" y="10868396"/>
            <a:ext cx="2623931" cy="1027411"/>
          </a:xfrm>
          <a:prstGeom prst="roundRect">
            <a:avLst>
              <a:gd name="adj" fmla="val 16306"/>
            </a:avLst>
          </a:prstGeom>
          <a:solidFill>
            <a:schemeClr val="bg1"/>
          </a:solidFill>
          <a:ln>
            <a:noFill/>
          </a:ln>
          <a:effectLst>
            <a:glow rad="63500">
              <a:schemeClr val="bg1">
                <a:lumMod val="75000"/>
                <a:alpha val="40000"/>
              </a:schemeClr>
            </a:glow>
            <a:outerShdw blurRad="50800" dist="38100" dir="5400000" algn="t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65"/>
          </a:p>
        </p:txBody>
      </p:sp>
      <p:sp>
        <p:nvSpPr>
          <p:cNvPr id="180" name="Retângulo: Cantos Arredondados 179">
            <a:extLst>
              <a:ext uri="{FF2B5EF4-FFF2-40B4-BE49-F238E27FC236}">
                <a16:creationId xmlns:a16="http://schemas.microsoft.com/office/drawing/2014/main" id="{81B5D431-5392-742E-5616-0504EECF72BA}"/>
              </a:ext>
            </a:extLst>
          </p:cNvPr>
          <p:cNvSpPr/>
          <p:nvPr/>
        </p:nvSpPr>
        <p:spPr>
          <a:xfrm>
            <a:off x="12473379" y="12106764"/>
            <a:ext cx="2623931" cy="1027411"/>
          </a:xfrm>
          <a:prstGeom prst="roundRect">
            <a:avLst>
              <a:gd name="adj" fmla="val 16306"/>
            </a:avLst>
          </a:prstGeom>
          <a:solidFill>
            <a:schemeClr val="bg1"/>
          </a:solidFill>
          <a:ln>
            <a:noFill/>
          </a:ln>
          <a:effectLst>
            <a:glow rad="63500">
              <a:schemeClr val="bg1">
                <a:lumMod val="75000"/>
                <a:alpha val="40000"/>
              </a:schemeClr>
            </a:glow>
            <a:outerShdw blurRad="50800" dist="38100" dir="5400000" algn="t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65"/>
          </a:p>
        </p:txBody>
      </p:sp>
      <p:sp>
        <p:nvSpPr>
          <p:cNvPr id="181" name="Retângulo: Cantos Arredondados 180">
            <a:extLst>
              <a:ext uri="{FF2B5EF4-FFF2-40B4-BE49-F238E27FC236}">
                <a16:creationId xmlns:a16="http://schemas.microsoft.com/office/drawing/2014/main" id="{C9C2C7AA-4811-2F01-529F-6E79B3113EF6}"/>
              </a:ext>
            </a:extLst>
          </p:cNvPr>
          <p:cNvSpPr/>
          <p:nvPr/>
        </p:nvSpPr>
        <p:spPr>
          <a:xfrm>
            <a:off x="15350848" y="12106763"/>
            <a:ext cx="2623931" cy="1027411"/>
          </a:xfrm>
          <a:prstGeom prst="roundRect">
            <a:avLst>
              <a:gd name="adj" fmla="val 16306"/>
            </a:avLst>
          </a:prstGeom>
          <a:solidFill>
            <a:schemeClr val="bg1"/>
          </a:solidFill>
          <a:ln>
            <a:noFill/>
          </a:ln>
          <a:effectLst>
            <a:glow rad="63500">
              <a:schemeClr val="bg1">
                <a:lumMod val="75000"/>
                <a:alpha val="40000"/>
              </a:schemeClr>
            </a:glow>
            <a:outerShdw blurRad="50800" dist="38100" dir="5400000" algn="t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65"/>
          </a:p>
        </p:txBody>
      </p:sp>
      <p:sp>
        <p:nvSpPr>
          <p:cNvPr id="182" name="Retângulo: Cantos Arredondados 181">
            <a:extLst>
              <a:ext uri="{FF2B5EF4-FFF2-40B4-BE49-F238E27FC236}">
                <a16:creationId xmlns:a16="http://schemas.microsoft.com/office/drawing/2014/main" id="{04CF91C1-0A60-39AD-9DA3-D806E4085538}"/>
              </a:ext>
            </a:extLst>
          </p:cNvPr>
          <p:cNvSpPr/>
          <p:nvPr/>
        </p:nvSpPr>
        <p:spPr>
          <a:xfrm>
            <a:off x="18241785" y="12106763"/>
            <a:ext cx="2623931" cy="1027411"/>
          </a:xfrm>
          <a:prstGeom prst="roundRect">
            <a:avLst>
              <a:gd name="adj" fmla="val 16306"/>
            </a:avLst>
          </a:prstGeom>
          <a:solidFill>
            <a:schemeClr val="bg1"/>
          </a:solidFill>
          <a:ln>
            <a:noFill/>
          </a:ln>
          <a:effectLst>
            <a:glow rad="63500">
              <a:schemeClr val="bg1">
                <a:lumMod val="75000"/>
                <a:alpha val="40000"/>
              </a:schemeClr>
            </a:glow>
            <a:outerShdw blurRad="50800" dist="38100" dir="5400000" algn="t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65"/>
          </a:p>
        </p:txBody>
      </p:sp>
      <p:grpSp>
        <p:nvGrpSpPr>
          <p:cNvPr id="66" name="Agrupar 65">
            <a:extLst>
              <a:ext uri="{FF2B5EF4-FFF2-40B4-BE49-F238E27FC236}">
                <a16:creationId xmlns:a16="http://schemas.microsoft.com/office/drawing/2014/main" id="{7448234F-0052-FAAA-3319-F10F6AF0AEBF}"/>
              </a:ext>
            </a:extLst>
          </p:cNvPr>
          <p:cNvGrpSpPr/>
          <p:nvPr/>
        </p:nvGrpSpPr>
        <p:grpSpPr>
          <a:xfrm>
            <a:off x="330115" y="1414013"/>
            <a:ext cx="1318250" cy="1201335"/>
            <a:chOff x="328180" y="1842785"/>
            <a:chExt cx="1307397" cy="1259089"/>
          </a:xfrm>
          <a:effectLst>
            <a:glow rad="101600">
              <a:schemeClr val="accent4">
                <a:satMod val="175000"/>
                <a:alpha val="40000"/>
              </a:schemeClr>
            </a:glow>
          </a:effectLst>
        </p:grpSpPr>
        <p:pic>
          <p:nvPicPr>
            <p:cNvPr id="67" name="Imagem 66">
              <a:extLst>
                <a:ext uri="{FF2B5EF4-FFF2-40B4-BE49-F238E27FC236}">
                  <a16:creationId xmlns:a16="http://schemas.microsoft.com/office/drawing/2014/main" id="{79E628B3-1C86-5318-84A9-9A8053ADED2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79794" y="1842785"/>
              <a:ext cx="1004167" cy="1004167"/>
            </a:xfrm>
            <a:prstGeom prst="rect">
              <a:avLst/>
            </a:prstGeom>
            <a:ln w="38100" cap="rnd" cmpd="sng">
              <a:noFill/>
              <a:prstDash val="solid"/>
              <a:round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1287117"/>
                        <a:gd name="connsiteY0" fmla="*/ 0 h 1305274"/>
                        <a:gd name="connsiteX1" fmla="*/ 1287117 w 1287117"/>
                        <a:gd name="connsiteY1" fmla="*/ 0 h 1305274"/>
                        <a:gd name="connsiteX2" fmla="*/ 1287117 w 1287117"/>
                        <a:gd name="connsiteY2" fmla="*/ 1305274 h 1305274"/>
                        <a:gd name="connsiteX3" fmla="*/ 0 w 1287117"/>
                        <a:gd name="connsiteY3" fmla="*/ 1305274 h 1305274"/>
                        <a:gd name="connsiteX4" fmla="*/ 0 w 1287117"/>
                        <a:gd name="connsiteY4" fmla="*/ 0 h 130527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287117" h="1305274" fill="none" extrusionOk="0">
                          <a:moveTo>
                            <a:pt x="0" y="0"/>
                          </a:moveTo>
                          <a:cubicBezTo>
                            <a:pt x="424078" y="-41831"/>
                            <a:pt x="1012293" y="-82524"/>
                            <a:pt x="1287117" y="0"/>
                          </a:cubicBezTo>
                          <a:cubicBezTo>
                            <a:pt x="1359431" y="442770"/>
                            <a:pt x="1364764" y="807517"/>
                            <a:pt x="1287117" y="1305274"/>
                          </a:cubicBezTo>
                          <a:cubicBezTo>
                            <a:pt x="1019975" y="1211853"/>
                            <a:pt x="373143" y="1360628"/>
                            <a:pt x="0" y="1305274"/>
                          </a:cubicBezTo>
                          <a:cubicBezTo>
                            <a:pt x="54185" y="702839"/>
                            <a:pt x="-26656" y="637328"/>
                            <a:pt x="0" y="0"/>
                          </a:cubicBezTo>
                          <a:close/>
                        </a:path>
                        <a:path w="1287117" h="1305274" stroke="0" extrusionOk="0">
                          <a:moveTo>
                            <a:pt x="0" y="0"/>
                          </a:moveTo>
                          <a:cubicBezTo>
                            <a:pt x="620702" y="30296"/>
                            <a:pt x="869864" y="-62033"/>
                            <a:pt x="1287117" y="0"/>
                          </a:cubicBezTo>
                          <a:cubicBezTo>
                            <a:pt x="1234736" y="585200"/>
                            <a:pt x="1192732" y="978202"/>
                            <a:pt x="1287117" y="1305274"/>
                          </a:cubicBezTo>
                          <a:cubicBezTo>
                            <a:pt x="1064962" y="1190797"/>
                            <a:pt x="589531" y="1233812"/>
                            <a:pt x="0" y="1305274"/>
                          </a:cubicBezTo>
                          <a:cubicBezTo>
                            <a:pt x="-381" y="773785"/>
                            <a:pt x="-64649" y="496574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</p:pic>
        <p:sp>
          <p:nvSpPr>
            <p:cNvPr id="68" name="CaixaDeTexto 67">
              <a:extLst>
                <a:ext uri="{FF2B5EF4-FFF2-40B4-BE49-F238E27FC236}">
                  <a16:creationId xmlns:a16="http://schemas.microsoft.com/office/drawing/2014/main" id="{D5D19823-648B-BF74-AC1B-714F59C7C199}"/>
                </a:ext>
              </a:extLst>
            </p:cNvPr>
            <p:cNvSpPr txBox="1"/>
            <p:nvPr/>
          </p:nvSpPr>
          <p:spPr>
            <a:xfrm>
              <a:off x="328180" y="2824875"/>
              <a:ext cx="13073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b="1" dirty="0">
                  <a:latin typeface="Montserrat" panose="00000500000000000000" pitchFamily="2" charset="0"/>
                </a:rPr>
                <a:t>DASHBOARD</a:t>
              </a:r>
              <a:endParaRPr lang="pt-BR" sz="1100" b="1" dirty="0">
                <a:latin typeface="Montserrat" panose="000005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76017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1465E8-2094-259C-1DFB-F239E2CEAE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192A8235-3BE3-E743-4674-7DED36228F7C}"/>
              </a:ext>
            </a:extLst>
          </p:cNvPr>
          <p:cNvSpPr/>
          <p:nvPr/>
        </p:nvSpPr>
        <p:spPr>
          <a:xfrm>
            <a:off x="0" y="1"/>
            <a:ext cx="25600025" cy="14400212"/>
          </a:xfrm>
          <a:prstGeom prst="roundRect">
            <a:avLst>
              <a:gd name="adj" fmla="val 3334"/>
            </a:avLst>
          </a:prstGeom>
          <a:solidFill>
            <a:schemeClr val="bg1"/>
          </a:solidFill>
          <a:ln>
            <a:solidFill>
              <a:srgbClr val="F5F7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65" dirty="0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8A6F484D-B964-9CBA-E139-59ABDE55DB09}"/>
              </a:ext>
            </a:extLst>
          </p:cNvPr>
          <p:cNvSpPr/>
          <p:nvPr/>
        </p:nvSpPr>
        <p:spPr>
          <a:xfrm>
            <a:off x="324465" y="1120877"/>
            <a:ext cx="25013264" cy="12890091"/>
          </a:xfrm>
          <a:prstGeom prst="roundRect">
            <a:avLst>
              <a:gd name="adj" fmla="val 3334"/>
            </a:avLst>
          </a:prstGeom>
          <a:solidFill>
            <a:srgbClr val="F5F7F9"/>
          </a:solidFill>
          <a:ln>
            <a:solidFill>
              <a:srgbClr val="F5F7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65" dirty="0"/>
          </a:p>
        </p:txBody>
      </p:sp>
      <p:sp>
        <p:nvSpPr>
          <p:cNvPr id="35" name="Retângulo: Cantos Superiores Arredondados 34">
            <a:extLst>
              <a:ext uri="{FF2B5EF4-FFF2-40B4-BE49-F238E27FC236}">
                <a16:creationId xmlns:a16="http://schemas.microsoft.com/office/drawing/2014/main" id="{05D7E20C-F118-29F8-0B4C-8A792E65EB6A}"/>
              </a:ext>
            </a:extLst>
          </p:cNvPr>
          <p:cNvSpPr/>
          <p:nvPr/>
        </p:nvSpPr>
        <p:spPr>
          <a:xfrm rot="16200000">
            <a:off x="-5466462" y="6899923"/>
            <a:ext cx="12890092" cy="1332000"/>
          </a:xfrm>
          <a:prstGeom prst="round2SameRect">
            <a:avLst/>
          </a:prstGeom>
          <a:solidFill>
            <a:srgbClr val="C5E0B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53" name="Imagem 52">
            <a:extLst>
              <a:ext uri="{FF2B5EF4-FFF2-40B4-BE49-F238E27FC236}">
                <a16:creationId xmlns:a16="http://schemas.microsoft.com/office/drawing/2014/main" id="{A1604DFE-0A68-A828-2BD5-06D70A09AF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54" r="37841" b="45198"/>
          <a:stretch/>
        </p:blipFill>
        <p:spPr>
          <a:xfrm>
            <a:off x="670971" y="77626"/>
            <a:ext cx="552133" cy="965624"/>
          </a:xfrm>
          <a:prstGeom prst="rect">
            <a:avLst/>
          </a:prstGeom>
          <a:noFill/>
          <a:effectLst>
            <a:innerShdw blurRad="63500" dist="50800" dir="16200000">
              <a:prstClr val="black">
                <a:alpha val="50000"/>
              </a:prstClr>
            </a:innerShdw>
          </a:effectLst>
        </p:spPr>
      </p:pic>
      <p:sp>
        <p:nvSpPr>
          <p:cNvPr id="58" name="CaixaDeTexto 57">
            <a:extLst>
              <a:ext uri="{FF2B5EF4-FFF2-40B4-BE49-F238E27FC236}">
                <a16:creationId xmlns:a16="http://schemas.microsoft.com/office/drawing/2014/main" id="{B8F08017-D173-A52E-DA35-45FDFA97FC64}"/>
              </a:ext>
            </a:extLst>
          </p:cNvPr>
          <p:cNvSpPr txBox="1"/>
          <p:nvPr/>
        </p:nvSpPr>
        <p:spPr>
          <a:xfrm>
            <a:off x="1587339" y="-24040"/>
            <a:ext cx="108056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>
                <a:latin typeface="Montserrat SemiBold" panose="00000700000000000000" pitchFamily="2" charset="0"/>
              </a:rPr>
              <a:t>QUADRO DE FUNCIONÁRIOS</a:t>
            </a:r>
          </a:p>
        </p:txBody>
      </p:sp>
      <p:cxnSp>
        <p:nvCxnSpPr>
          <p:cNvPr id="60" name="Conector reto 59">
            <a:extLst>
              <a:ext uri="{FF2B5EF4-FFF2-40B4-BE49-F238E27FC236}">
                <a16:creationId xmlns:a16="http://schemas.microsoft.com/office/drawing/2014/main" id="{C515B1EF-1F57-301F-2117-ECCC14D2BE57}"/>
              </a:ext>
            </a:extLst>
          </p:cNvPr>
          <p:cNvCxnSpPr>
            <a:cxnSpLocks/>
          </p:cNvCxnSpPr>
          <p:nvPr/>
        </p:nvCxnSpPr>
        <p:spPr>
          <a:xfrm>
            <a:off x="1572715" y="268918"/>
            <a:ext cx="0" cy="58303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7C7EA38C-4CDE-6917-1557-09039CC860A3}"/>
              </a:ext>
            </a:extLst>
          </p:cNvPr>
          <p:cNvSpPr txBox="1"/>
          <p:nvPr/>
        </p:nvSpPr>
        <p:spPr>
          <a:xfrm>
            <a:off x="22475947" y="-31697"/>
            <a:ext cx="3124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SemiBold" panose="00000700000000000000" pitchFamily="2" charset="0"/>
              </a:rPr>
              <a:t>DATA DE ATUALIZAÇÃO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2A32B3AB-BCED-4E12-6252-C7537BA56165}"/>
              </a:ext>
            </a:extLst>
          </p:cNvPr>
          <p:cNvSpPr txBox="1"/>
          <p:nvPr/>
        </p:nvSpPr>
        <p:spPr>
          <a:xfrm>
            <a:off x="22475949" y="1102458"/>
            <a:ext cx="3124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SemiBold" panose="00000700000000000000" pitchFamily="2" charset="0"/>
              </a:rPr>
              <a:t>DADOS ATÉ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5BA976EF-3ADD-6A26-2C7A-A7B1ED4BDE13}"/>
              </a:ext>
            </a:extLst>
          </p:cNvPr>
          <p:cNvSpPr txBox="1"/>
          <p:nvPr/>
        </p:nvSpPr>
        <p:spPr>
          <a:xfrm>
            <a:off x="1622929" y="597674"/>
            <a:ext cx="453412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dirty="0">
                <a:latin typeface="Montserrat SemiBold" panose="00000700000000000000" pitchFamily="2" charset="0"/>
              </a:rPr>
              <a:t>DEPARTAMENTO PESSOAL</a:t>
            </a:r>
          </a:p>
        </p:txBody>
      </p:sp>
      <p:grpSp>
        <p:nvGrpSpPr>
          <p:cNvPr id="66" name="Agrupar 65">
            <a:extLst>
              <a:ext uri="{FF2B5EF4-FFF2-40B4-BE49-F238E27FC236}">
                <a16:creationId xmlns:a16="http://schemas.microsoft.com/office/drawing/2014/main" id="{4A5F1044-1F2A-1CF5-65A3-8633155F805D}"/>
              </a:ext>
            </a:extLst>
          </p:cNvPr>
          <p:cNvGrpSpPr/>
          <p:nvPr/>
        </p:nvGrpSpPr>
        <p:grpSpPr>
          <a:xfrm>
            <a:off x="330115" y="1414013"/>
            <a:ext cx="1318250" cy="1201335"/>
            <a:chOff x="328180" y="1842785"/>
            <a:chExt cx="1307397" cy="1259089"/>
          </a:xfrm>
          <a:effectLst/>
        </p:grpSpPr>
        <p:pic>
          <p:nvPicPr>
            <p:cNvPr id="67" name="Imagem 66">
              <a:extLst>
                <a:ext uri="{FF2B5EF4-FFF2-40B4-BE49-F238E27FC236}">
                  <a16:creationId xmlns:a16="http://schemas.microsoft.com/office/drawing/2014/main" id="{1279F155-5BE0-5775-427A-65EE4FCAA76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79794" y="1842785"/>
              <a:ext cx="1004167" cy="1004167"/>
            </a:xfrm>
            <a:prstGeom prst="rect">
              <a:avLst/>
            </a:prstGeom>
            <a:ln w="38100" cap="rnd" cmpd="sng">
              <a:noFill/>
              <a:prstDash val="solid"/>
              <a:round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1287117"/>
                        <a:gd name="connsiteY0" fmla="*/ 0 h 1305274"/>
                        <a:gd name="connsiteX1" fmla="*/ 1287117 w 1287117"/>
                        <a:gd name="connsiteY1" fmla="*/ 0 h 1305274"/>
                        <a:gd name="connsiteX2" fmla="*/ 1287117 w 1287117"/>
                        <a:gd name="connsiteY2" fmla="*/ 1305274 h 1305274"/>
                        <a:gd name="connsiteX3" fmla="*/ 0 w 1287117"/>
                        <a:gd name="connsiteY3" fmla="*/ 1305274 h 1305274"/>
                        <a:gd name="connsiteX4" fmla="*/ 0 w 1287117"/>
                        <a:gd name="connsiteY4" fmla="*/ 0 h 130527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287117" h="1305274" fill="none" extrusionOk="0">
                          <a:moveTo>
                            <a:pt x="0" y="0"/>
                          </a:moveTo>
                          <a:cubicBezTo>
                            <a:pt x="424078" y="-41831"/>
                            <a:pt x="1012293" y="-82524"/>
                            <a:pt x="1287117" y="0"/>
                          </a:cubicBezTo>
                          <a:cubicBezTo>
                            <a:pt x="1359431" y="442770"/>
                            <a:pt x="1364764" y="807517"/>
                            <a:pt x="1287117" y="1305274"/>
                          </a:cubicBezTo>
                          <a:cubicBezTo>
                            <a:pt x="1019975" y="1211853"/>
                            <a:pt x="373143" y="1360628"/>
                            <a:pt x="0" y="1305274"/>
                          </a:cubicBezTo>
                          <a:cubicBezTo>
                            <a:pt x="54185" y="702839"/>
                            <a:pt x="-26656" y="637328"/>
                            <a:pt x="0" y="0"/>
                          </a:cubicBezTo>
                          <a:close/>
                        </a:path>
                        <a:path w="1287117" h="1305274" stroke="0" extrusionOk="0">
                          <a:moveTo>
                            <a:pt x="0" y="0"/>
                          </a:moveTo>
                          <a:cubicBezTo>
                            <a:pt x="620702" y="30296"/>
                            <a:pt x="869864" y="-62033"/>
                            <a:pt x="1287117" y="0"/>
                          </a:cubicBezTo>
                          <a:cubicBezTo>
                            <a:pt x="1234736" y="585200"/>
                            <a:pt x="1192732" y="978202"/>
                            <a:pt x="1287117" y="1305274"/>
                          </a:cubicBezTo>
                          <a:cubicBezTo>
                            <a:pt x="1064962" y="1190797"/>
                            <a:pt x="589531" y="1233812"/>
                            <a:pt x="0" y="1305274"/>
                          </a:cubicBezTo>
                          <a:cubicBezTo>
                            <a:pt x="-381" y="773785"/>
                            <a:pt x="-64649" y="496574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</p:pic>
        <p:sp>
          <p:nvSpPr>
            <p:cNvPr id="68" name="CaixaDeTexto 67">
              <a:extLst>
                <a:ext uri="{FF2B5EF4-FFF2-40B4-BE49-F238E27FC236}">
                  <a16:creationId xmlns:a16="http://schemas.microsoft.com/office/drawing/2014/main" id="{7DB8A576-3254-6C1D-8A76-BD6A4480030C}"/>
                </a:ext>
              </a:extLst>
            </p:cNvPr>
            <p:cNvSpPr txBox="1"/>
            <p:nvPr/>
          </p:nvSpPr>
          <p:spPr>
            <a:xfrm>
              <a:off x="328180" y="2824875"/>
              <a:ext cx="13073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b="1" dirty="0">
                  <a:latin typeface="Montserrat" panose="00000500000000000000" pitchFamily="2" charset="0"/>
                </a:rPr>
                <a:t>DASHBOARD</a:t>
              </a:r>
              <a:endParaRPr lang="pt-BR" sz="1100" b="1" dirty="0">
                <a:latin typeface="Montserrat" panose="00000500000000000000" pitchFamily="2" charset="0"/>
              </a:endParaRPr>
            </a:p>
          </p:txBody>
        </p:sp>
      </p:grp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3A0302AE-87C1-FF0F-0446-DB45790F3A15}"/>
              </a:ext>
            </a:extLst>
          </p:cNvPr>
          <p:cNvSpPr/>
          <p:nvPr/>
        </p:nvSpPr>
        <p:spPr>
          <a:xfrm>
            <a:off x="2231440" y="1471791"/>
            <a:ext cx="2749122" cy="1143558"/>
          </a:xfrm>
          <a:prstGeom prst="roundRect">
            <a:avLst>
              <a:gd name="adj" fmla="val 16306"/>
            </a:avLst>
          </a:prstGeom>
          <a:solidFill>
            <a:schemeClr val="bg1"/>
          </a:solidFill>
          <a:ln>
            <a:noFill/>
          </a:ln>
          <a:effectLst>
            <a:glow rad="63500">
              <a:schemeClr val="bg1">
                <a:lumMod val="75000"/>
                <a:alpha val="40000"/>
              </a:schemeClr>
            </a:glow>
            <a:outerShdw blurRad="50800" dist="38100" dir="5400000" algn="t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65"/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B56A9E4F-D3FF-D2DA-422F-E495884F02E3}"/>
              </a:ext>
            </a:extLst>
          </p:cNvPr>
          <p:cNvSpPr/>
          <p:nvPr/>
        </p:nvSpPr>
        <p:spPr>
          <a:xfrm>
            <a:off x="2231440" y="2950483"/>
            <a:ext cx="5083760" cy="10726604"/>
          </a:xfrm>
          <a:prstGeom prst="roundRect">
            <a:avLst>
              <a:gd name="adj" fmla="val 5591"/>
            </a:avLst>
          </a:prstGeom>
          <a:solidFill>
            <a:schemeClr val="bg1"/>
          </a:solidFill>
          <a:ln>
            <a:noFill/>
          </a:ln>
          <a:effectLst>
            <a:glow rad="63500">
              <a:schemeClr val="bg1">
                <a:lumMod val="75000"/>
                <a:alpha val="40000"/>
              </a:schemeClr>
            </a:glow>
            <a:outerShdw blurRad="50800" dist="38100" dir="5400000" algn="t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65"/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BAD9A8BA-7CB3-D6CF-9830-540CF943D843}"/>
              </a:ext>
            </a:extLst>
          </p:cNvPr>
          <p:cNvSpPr/>
          <p:nvPr/>
        </p:nvSpPr>
        <p:spPr>
          <a:xfrm>
            <a:off x="16381379" y="8096689"/>
            <a:ext cx="8699627" cy="5580399"/>
          </a:xfrm>
          <a:prstGeom prst="roundRect">
            <a:avLst>
              <a:gd name="adj" fmla="val 5591"/>
            </a:avLst>
          </a:prstGeom>
          <a:solidFill>
            <a:schemeClr val="bg1"/>
          </a:solidFill>
          <a:ln>
            <a:noFill/>
          </a:ln>
          <a:effectLst>
            <a:glow rad="63500">
              <a:schemeClr val="bg1">
                <a:lumMod val="75000"/>
                <a:alpha val="40000"/>
              </a:schemeClr>
            </a:glow>
            <a:outerShdw blurRad="50800" dist="38100" dir="5400000" algn="t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65"/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47BF1010-A229-FEA1-79C3-370244190198}"/>
              </a:ext>
            </a:extLst>
          </p:cNvPr>
          <p:cNvSpPr/>
          <p:nvPr/>
        </p:nvSpPr>
        <p:spPr>
          <a:xfrm>
            <a:off x="5559857" y="1471790"/>
            <a:ext cx="3851803" cy="1143558"/>
          </a:xfrm>
          <a:prstGeom prst="roundRect">
            <a:avLst>
              <a:gd name="adj" fmla="val 16306"/>
            </a:avLst>
          </a:prstGeom>
          <a:solidFill>
            <a:schemeClr val="bg1"/>
          </a:solidFill>
          <a:ln>
            <a:noFill/>
          </a:ln>
          <a:effectLst>
            <a:glow rad="63500">
              <a:schemeClr val="bg1">
                <a:lumMod val="75000"/>
                <a:alpha val="40000"/>
              </a:schemeClr>
            </a:glow>
            <a:outerShdw blurRad="50800" dist="38100" dir="5400000" algn="t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65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81C102F9-6E18-FE92-7449-119893F8449F}"/>
              </a:ext>
            </a:extLst>
          </p:cNvPr>
          <p:cNvSpPr/>
          <p:nvPr/>
        </p:nvSpPr>
        <p:spPr>
          <a:xfrm>
            <a:off x="9990955" y="1471790"/>
            <a:ext cx="6390424" cy="1143558"/>
          </a:xfrm>
          <a:prstGeom prst="roundRect">
            <a:avLst>
              <a:gd name="adj" fmla="val 16306"/>
            </a:avLst>
          </a:prstGeom>
          <a:solidFill>
            <a:schemeClr val="bg1"/>
          </a:solidFill>
          <a:ln>
            <a:noFill/>
          </a:ln>
          <a:effectLst>
            <a:glow rad="63500">
              <a:schemeClr val="bg1">
                <a:lumMod val="75000"/>
                <a:alpha val="40000"/>
              </a:schemeClr>
            </a:glow>
            <a:outerShdw blurRad="50800" dist="38100" dir="5400000" algn="t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65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99839C40-A511-C6F3-D7A3-2EE38CF458C9}"/>
              </a:ext>
            </a:extLst>
          </p:cNvPr>
          <p:cNvSpPr/>
          <p:nvPr/>
        </p:nvSpPr>
        <p:spPr>
          <a:xfrm>
            <a:off x="7597865" y="2950482"/>
            <a:ext cx="17246578" cy="4812327"/>
          </a:xfrm>
          <a:prstGeom prst="roundRect">
            <a:avLst>
              <a:gd name="adj" fmla="val 5591"/>
            </a:avLst>
          </a:prstGeom>
          <a:solidFill>
            <a:schemeClr val="bg1"/>
          </a:solidFill>
          <a:ln>
            <a:noFill/>
          </a:ln>
          <a:effectLst>
            <a:glow rad="63500">
              <a:schemeClr val="bg1">
                <a:lumMod val="75000"/>
                <a:alpha val="40000"/>
              </a:schemeClr>
            </a:glow>
            <a:outerShdw blurRad="50800" dist="38100" dir="5400000" algn="t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65"/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3E8FDA28-D371-0F9F-9877-2A8B6D32EF65}"/>
              </a:ext>
            </a:extLst>
          </p:cNvPr>
          <p:cNvSpPr/>
          <p:nvPr/>
        </p:nvSpPr>
        <p:spPr>
          <a:xfrm>
            <a:off x="7597865" y="8096688"/>
            <a:ext cx="8521218" cy="5580399"/>
          </a:xfrm>
          <a:prstGeom prst="roundRect">
            <a:avLst>
              <a:gd name="adj" fmla="val 5591"/>
            </a:avLst>
          </a:prstGeom>
          <a:solidFill>
            <a:schemeClr val="bg1"/>
          </a:solidFill>
          <a:ln>
            <a:noFill/>
          </a:ln>
          <a:effectLst>
            <a:glow rad="63500">
              <a:schemeClr val="bg1">
                <a:lumMod val="75000"/>
                <a:alpha val="40000"/>
              </a:schemeClr>
            </a:glow>
            <a:outerShdw blurRad="50800" dist="38100" dir="5400000" algn="t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65"/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B5B33D2B-6F1E-C6D0-1679-0CCB5C8D1DC3}"/>
              </a:ext>
            </a:extLst>
          </p:cNvPr>
          <p:cNvGrpSpPr/>
          <p:nvPr/>
        </p:nvGrpSpPr>
        <p:grpSpPr>
          <a:xfrm>
            <a:off x="223837" y="2766523"/>
            <a:ext cx="1483519" cy="1510731"/>
            <a:chOff x="223837" y="2766523"/>
            <a:chExt cx="1483519" cy="1510731"/>
          </a:xfrm>
          <a:effectLst>
            <a:glow rad="101600">
              <a:schemeClr val="accent4">
                <a:satMod val="175000"/>
                <a:alpha val="40000"/>
              </a:schemeClr>
            </a:glow>
          </a:effectLst>
        </p:grpSpPr>
        <p:pic>
          <p:nvPicPr>
            <p:cNvPr id="12" name="Imagem 11" descr="Forma&#10;&#10;O conteúdo gerado por IA pode estar incorreto.">
              <a:extLst>
                <a:ext uri="{FF2B5EF4-FFF2-40B4-BE49-F238E27FC236}">
                  <a16:creationId xmlns:a16="http://schemas.microsoft.com/office/drawing/2014/main" id="{BC15EB75-B752-0867-1824-50F31B2E2CA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6601" y="2766523"/>
              <a:ext cx="1085276" cy="1085276"/>
            </a:xfrm>
            <a:prstGeom prst="rect">
              <a:avLst/>
            </a:prstGeom>
          </p:spPr>
        </p:pic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5E3A4FA6-A18A-7C15-A2D1-8A4EC5283E52}"/>
                </a:ext>
              </a:extLst>
            </p:cNvPr>
            <p:cNvSpPr txBox="1"/>
            <p:nvPr/>
          </p:nvSpPr>
          <p:spPr>
            <a:xfrm>
              <a:off x="223837" y="3815589"/>
              <a:ext cx="14835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b="1" dirty="0">
                  <a:latin typeface="Montserrat" panose="00000500000000000000" pitchFamily="2" charset="0"/>
                </a:rPr>
                <a:t>QUADRO DE FUNCIONÁRIOS</a:t>
              </a:r>
              <a:endParaRPr lang="pt-BR" sz="1100" b="1" dirty="0">
                <a:latin typeface="Montserrat" panose="00000500000000000000" pitchFamily="2" charset="0"/>
              </a:endParaRPr>
            </a:p>
          </p:txBody>
        </p:sp>
      </p:grp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B83EC193-7005-6804-3005-805A7668EDB1}"/>
              </a:ext>
            </a:extLst>
          </p:cNvPr>
          <p:cNvSpPr txBox="1"/>
          <p:nvPr/>
        </p:nvSpPr>
        <p:spPr>
          <a:xfrm>
            <a:off x="2227660" y="1496945"/>
            <a:ext cx="2749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Montserrat SemiBold" panose="00000700000000000000" pitchFamily="2" charset="0"/>
              </a:rPr>
              <a:t>UNIDADE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480AEB56-033E-FF67-C3CE-4FA53ED7968D}"/>
              </a:ext>
            </a:extLst>
          </p:cNvPr>
          <p:cNvSpPr txBox="1"/>
          <p:nvPr/>
        </p:nvSpPr>
        <p:spPr>
          <a:xfrm>
            <a:off x="5563636" y="1471789"/>
            <a:ext cx="3848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Montserrat SemiBold" panose="00000700000000000000" pitchFamily="2" charset="0"/>
              </a:rPr>
              <a:t>DEPARTAMENTO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E6AD58CB-38FC-3D9E-63C2-3312C006018E}"/>
              </a:ext>
            </a:extLst>
          </p:cNvPr>
          <p:cNvSpPr txBox="1"/>
          <p:nvPr/>
        </p:nvSpPr>
        <p:spPr>
          <a:xfrm>
            <a:off x="9990954" y="1496945"/>
            <a:ext cx="6402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Montserrat SemiBold" panose="00000700000000000000" pitchFamily="2" charset="0"/>
              </a:rPr>
              <a:t>CENTRO DE CUSTO</a:t>
            </a:r>
          </a:p>
        </p:txBody>
      </p:sp>
    </p:spTree>
    <p:extLst>
      <p:ext uri="{BB962C8B-B14F-4D97-AF65-F5344CB8AC3E}">
        <p14:creationId xmlns:p14="http://schemas.microsoft.com/office/powerpoint/2010/main" val="286830154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 2013 - 2022">
  <a:themeElements>
    <a:clrScheme name="Tema do Office 2013 - 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 2013 - 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 2013 - 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72248c34-0cdf-4aa7-b4f6-5e817b05bace" xsi:nil="true"/>
    <lcf76f155ced4ddcb4097134ff3c332f xmlns="39822fe0-59b4-4e39-86e2-808aa3b492b3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25F0918DD3EEFA4FB62705722CBCF7A9" ma:contentTypeVersion="11" ma:contentTypeDescription="Crie um novo documento." ma:contentTypeScope="" ma:versionID="c5c834030eec898eb550521636e9efba">
  <xsd:schema xmlns:xsd="http://www.w3.org/2001/XMLSchema" xmlns:xs="http://www.w3.org/2001/XMLSchema" xmlns:p="http://schemas.microsoft.com/office/2006/metadata/properties" xmlns:ns2="39822fe0-59b4-4e39-86e2-808aa3b492b3" xmlns:ns3="72248c34-0cdf-4aa7-b4f6-5e817b05bace" targetNamespace="http://schemas.microsoft.com/office/2006/metadata/properties" ma:root="true" ma:fieldsID="bf1e697d2596822cd77abf2444b55ce3" ns2:_="" ns3:_="">
    <xsd:import namespace="39822fe0-59b4-4e39-86e2-808aa3b492b3"/>
    <xsd:import namespace="72248c34-0cdf-4aa7-b4f6-5e817b05bac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9822fe0-59b4-4e39-86e2-808aa3b492b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Marcações de imagem" ma:readOnly="false" ma:fieldId="{5cf76f15-5ced-4ddc-b409-7134ff3c332f}" ma:taxonomyMulti="true" ma:sspId="ca7de971-a839-4efb-98fd-1399f0d4b38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2248c34-0cdf-4aa7-b4f6-5e817b05bace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80fe32bf-cd99-47d7-9b94-5acc2f4ba244}" ma:internalName="TaxCatchAll" ma:showField="CatchAllData" ma:web="72248c34-0cdf-4aa7-b4f6-5e817b05bac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59C1E7C-15FD-4EED-B885-13E2133A197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AC015F2-DC49-4890-B61E-093DC28A7988}">
  <ds:schemaRefs>
    <ds:schemaRef ds:uri="http://schemas.microsoft.com/office/2006/metadata/properties"/>
    <ds:schemaRef ds:uri="http://schemas.microsoft.com/office/infopath/2007/PartnerControls"/>
    <ds:schemaRef ds:uri="72248c34-0cdf-4aa7-b4f6-5e817b05bace"/>
    <ds:schemaRef ds:uri="39822fe0-59b4-4e39-86e2-808aa3b492b3"/>
  </ds:schemaRefs>
</ds:datastoreItem>
</file>

<file path=customXml/itemProps3.xml><?xml version="1.0" encoding="utf-8"?>
<ds:datastoreItem xmlns:ds="http://schemas.openxmlformats.org/officeDocument/2006/customXml" ds:itemID="{FB44CA8F-2990-45C2-A7CA-4B740A34B83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9822fe0-59b4-4e39-86e2-808aa3b492b3"/>
    <ds:schemaRef ds:uri="72248c34-0cdf-4aa7-b4f6-5e817b05bac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5811</TotalTime>
  <Words>40</Words>
  <Application>Microsoft Office PowerPoint</Application>
  <PresentationFormat>Personalizar</PresentationFormat>
  <Paragraphs>20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9" baseType="lpstr">
      <vt:lpstr>Aptos</vt:lpstr>
      <vt:lpstr>Arial</vt:lpstr>
      <vt:lpstr>Calibri</vt:lpstr>
      <vt:lpstr>Calibri Light</vt:lpstr>
      <vt:lpstr>Montserrat</vt:lpstr>
      <vt:lpstr>Montserrat SemiBold</vt:lpstr>
      <vt:lpstr>Tema do Office 2013 - 2022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Alon Pinheiro</dc:creator>
  <cp:lastModifiedBy>Victor D'angelo</cp:lastModifiedBy>
  <cp:revision>106</cp:revision>
  <dcterms:created xsi:type="dcterms:W3CDTF">2021-01-25T21:40:29Z</dcterms:created>
  <dcterms:modified xsi:type="dcterms:W3CDTF">2025-09-02T17:52:00Z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0x01010025F0918DD3EEFA4FB62705722CBCF7A9</vt:lpwstr>
  </property>
  <property fmtid="{D5CDD505-2E9C-101B-9397-08002B2CF9AE}" pid="3" name="MediaServiceImageTags">
    <vt:lpwstr/>
  </property>
</Properties>
</file>