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8"/>
  </p:notesMasterIdLst>
  <p:sldIdLst>
    <p:sldId id="334" r:id="rId5"/>
    <p:sldId id="335" r:id="rId6"/>
    <p:sldId id="336" r:id="rId7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D9D9D9"/>
    <a:srgbClr val="474A51"/>
    <a:srgbClr val="FFFFFF"/>
    <a:srgbClr val="C5E0B4"/>
    <a:srgbClr val="15682E"/>
    <a:srgbClr val="744EC2"/>
    <a:srgbClr val="3A5F34"/>
    <a:srgbClr val="7A4E8E"/>
    <a:srgbClr val="779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3010418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65" dirty="0"/>
              <a:t>t</a:t>
            </a:r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526625" y="6960086"/>
            <a:ext cx="13010418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1957167" y="1327486"/>
            <a:ext cx="20829154" cy="584775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QUADRO DE PESSOAL </a:t>
            </a:r>
          </a:p>
        </p:txBody>
      </p:sp>
      <p:pic>
        <p:nvPicPr>
          <p:cNvPr id="67" name="Imagem 66">
            <a:extLst>
              <a:ext uri="{FF2B5EF4-FFF2-40B4-BE49-F238E27FC236}">
                <a16:creationId xmlns:a16="http://schemas.microsoft.com/office/drawing/2014/main" id="{79E628B3-1C86-5318-84A9-9A8053ADE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988" y="1414013"/>
            <a:ext cx="1012503" cy="958106"/>
          </a:xfrm>
          <a:prstGeom prst="rect">
            <a:avLst/>
          </a:prstGeom>
          <a:ln w="38100" cap="rnd" cmpd="sng">
            <a:noFill/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87117"/>
                      <a:gd name="connsiteY0" fmla="*/ 0 h 1305274"/>
                      <a:gd name="connsiteX1" fmla="*/ 1287117 w 1287117"/>
                      <a:gd name="connsiteY1" fmla="*/ 0 h 1305274"/>
                      <a:gd name="connsiteX2" fmla="*/ 1287117 w 1287117"/>
                      <a:gd name="connsiteY2" fmla="*/ 1305274 h 1305274"/>
                      <a:gd name="connsiteX3" fmla="*/ 0 w 1287117"/>
                      <a:gd name="connsiteY3" fmla="*/ 1305274 h 1305274"/>
                      <a:gd name="connsiteX4" fmla="*/ 0 w 1287117"/>
                      <a:gd name="connsiteY4" fmla="*/ 0 h 13052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7117" h="1305274" fill="none" extrusionOk="0">
                        <a:moveTo>
                          <a:pt x="0" y="0"/>
                        </a:moveTo>
                        <a:cubicBezTo>
                          <a:pt x="424078" y="-41831"/>
                          <a:pt x="1012293" y="-82524"/>
                          <a:pt x="1287117" y="0"/>
                        </a:cubicBezTo>
                        <a:cubicBezTo>
                          <a:pt x="1359431" y="442770"/>
                          <a:pt x="1364764" y="807517"/>
                          <a:pt x="1287117" y="1305274"/>
                        </a:cubicBezTo>
                        <a:cubicBezTo>
                          <a:pt x="1019975" y="1211853"/>
                          <a:pt x="373143" y="1360628"/>
                          <a:pt x="0" y="1305274"/>
                        </a:cubicBezTo>
                        <a:cubicBezTo>
                          <a:pt x="54185" y="702839"/>
                          <a:pt x="-26656" y="637328"/>
                          <a:pt x="0" y="0"/>
                        </a:cubicBezTo>
                        <a:close/>
                      </a:path>
                      <a:path w="1287117" h="1305274" stroke="0" extrusionOk="0">
                        <a:moveTo>
                          <a:pt x="0" y="0"/>
                        </a:moveTo>
                        <a:cubicBezTo>
                          <a:pt x="620702" y="30296"/>
                          <a:pt x="869864" y="-62033"/>
                          <a:pt x="1287117" y="0"/>
                        </a:cubicBezTo>
                        <a:cubicBezTo>
                          <a:pt x="1234736" y="585200"/>
                          <a:pt x="1192732" y="978202"/>
                          <a:pt x="1287117" y="1305274"/>
                        </a:cubicBezTo>
                        <a:cubicBezTo>
                          <a:pt x="1064962" y="1190797"/>
                          <a:pt x="589531" y="1233812"/>
                          <a:pt x="0" y="1305274"/>
                        </a:cubicBezTo>
                        <a:cubicBezTo>
                          <a:pt x="-381" y="773785"/>
                          <a:pt x="-64649" y="4965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D5D19823-648B-BF74-AC1B-714F59C7C199}"/>
              </a:ext>
            </a:extLst>
          </p:cNvPr>
          <p:cNvSpPr txBox="1"/>
          <p:nvPr/>
        </p:nvSpPr>
        <p:spPr>
          <a:xfrm>
            <a:off x="330115" y="2351055"/>
            <a:ext cx="1318250" cy="26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Montserrat" panose="00000500000000000000" pitchFamily="2" charset="0"/>
              </a:rPr>
              <a:t>DASHBOARD</a:t>
            </a:r>
            <a:endParaRPr lang="pt-BR" sz="1100" b="1" dirty="0">
              <a:latin typeface="Montserrat" panose="00000500000000000000" pitchFamily="2" charset="0"/>
            </a:endParaRPr>
          </a:p>
        </p:txBody>
      </p:sp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0C328D27-94E4-A75B-1C8F-9719899C0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1" y="2766523"/>
            <a:ext cx="1085276" cy="10852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5D49CEA-CE9B-3945-76BE-5EAC1B52CA31}"/>
              </a:ext>
            </a:extLst>
          </p:cNvPr>
          <p:cNvSpPr txBox="1"/>
          <p:nvPr/>
        </p:nvSpPr>
        <p:spPr>
          <a:xfrm>
            <a:off x="223837" y="3815589"/>
            <a:ext cx="148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Montserrat" panose="00000500000000000000" pitchFamily="2" charset="0"/>
              </a:rPr>
              <a:t>RELAÇÃO DE COLAB.</a:t>
            </a:r>
            <a:endParaRPr lang="pt-BR" sz="1100" b="1" dirty="0">
              <a:latin typeface="Montserrat" panose="00000500000000000000" pitchFamily="2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8F8741F-9E5D-B878-448C-F4ACFE77B4C1}"/>
              </a:ext>
            </a:extLst>
          </p:cNvPr>
          <p:cNvGrpSpPr/>
          <p:nvPr/>
        </p:nvGrpSpPr>
        <p:grpSpPr>
          <a:xfrm>
            <a:off x="1957167" y="2136249"/>
            <a:ext cx="3214371" cy="1027411"/>
            <a:chOff x="2474842" y="4385396"/>
            <a:chExt cx="9711892" cy="1027411"/>
          </a:xfrm>
        </p:grpSpPr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A11F4EB7-BF56-086A-7D7F-E179293BE2EF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EEB12B9-8229-8289-6D3A-C6DE546C125A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DIRETORIAS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B1538B1-50FF-EAAD-2D17-0D86E99EA9C0}"/>
              </a:ext>
            </a:extLst>
          </p:cNvPr>
          <p:cNvGrpSpPr/>
          <p:nvPr/>
        </p:nvGrpSpPr>
        <p:grpSpPr>
          <a:xfrm>
            <a:off x="6182998" y="2136249"/>
            <a:ext cx="2369394" cy="1027411"/>
            <a:chOff x="2474842" y="4385396"/>
            <a:chExt cx="9711892" cy="1027411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B678C4B-4579-08B9-B056-3A20D95E3F21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4F2A23D-C19F-8754-A38A-6A4B0CF75484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TIME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25C3CD7-9995-1AAD-1D3A-C3FDFBBC3660}"/>
              </a:ext>
            </a:extLst>
          </p:cNvPr>
          <p:cNvGrpSpPr/>
          <p:nvPr/>
        </p:nvGrpSpPr>
        <p:grpSpPr>
          <a:xfrm>
            <a:off x="9555288" y="2136249"/>
            <a:ext cx="13231034" cy="1027411"/>
            <a:chOff x="2474842" y="4385396"/>
            <a:chExt cx="9711892" cy="1027411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92C6325-40D3-2FFB-EDF5-D5F5B2992160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28E0B2-11A6-56F5-8679-B0603D822AB4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DEPARTAMENTO - SETOR</a:t>
              </a:r>
            </a:p>
          </p:txBody>
        </p:sp>
      </p:grp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6A8FC986-6D6A-80D4-06BB-4F87DE6EEFC3}"/>
              </a:ext>
            </a:extLst>
          </p:cNvPr>
          <p:cNvSpPr/>
          <p:nvPr/>
        </p:nvSpPr>
        <p:spPr>
          <a:xfrm>
            <a:off x="1957167" y="7802727"/>
            <a:ext cx="3205802" cy="1274743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697430AE-B8CF-56B2-339B-AB4C20978DB4}"/>
              </a:ext>
            </a:extLst>
          </p:cNvPr>
          <p:cNvSpPr/>
          <p:nvPr/>
        </p:nvSpPr>
        <p:spPr>
          <a:xfrm>
            <a:off x="6189355" y="7835611"/>
            <a:ext cx="2356680" cy="127474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0DF3DBC2-C59E-1F85-195E-B689CCF66914}"/>
              </a:ext>
            </a:extLst>
          </p:cNvPr>
          <p:cNvSpPr/>
          <p:nvPr/>
        </p:nvSpPr>
        <p:spPr>
          <a:xfrm>
            <a:off x="9555293" y="7816679"/>
            <a:ext cx="2694535" cy="124683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12559C1-5B90-188C-13A1-FBE50BE197FF}"/>
              </a:ext>
            </a:extLst>
          </p:cNvPr>
          <p:cNvSpPr/>
          <p:nvPr/>
        </p:nvSpPr>
        <p:spPr>
          <a:xfrm>
            <a:off x="12439336" y="7816680"/>
            <a:ext cx="1834573" cy="124683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1957167" y="3438598"/>
            <a:ext cx="3214370" cy="4065050"/>
          </a:xfrm>
          <a:prstGeom prst="roundRect">
            <a:avLst>
              <a:gd name="adj" fmla="val 1206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524CACD0-EF3A-F790-E98A-04AD8E831494}"/>
              </a:ext>
            </a:extLst>
          </p:cNvPr>
          <p:cNvSpPr/>
          <p:nvPr/>
        </p:nvSpPr>
        <p:spPr>
          <a:xfrm>
            <a:off x="6182999" y="3475286"/>
            <a:ext cx="2369394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8A563621-235C-E514-779E-C0EF13577EB6}"/>
              </a:ext>
            </a:extLst>
          </p:cNvPr>
          <p:cNvSpPr/>
          <p:nvPr/>
        </p:nvSpPr>
        <p:spPr>
          <a:xfrm>
            <a:off x="9555293" y="3442403"/>
            <a:ext cx="2694535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8377AB8-F6BB-D72C-CD4D-1B57A1C11D8A}"/>
              </a:ext>
            </a:extLst>
          </p:cNvPr>
          <p:cNvSpPr/>
          <p:nvPr/>
        </p:nvSpPr>
        <p:spPr>
          <a:xfrm>
            <a:off x="12439874" y="3442403"/>
            <a:ext cx="1834919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B0F531D-92BE-6ED3-8282-623DEAA6E43A}"/>
              </a:ext>
            </a:extLst>
          </p:cNvPr>
          <p:cNvSpPr/>
          <p:nvPr/>
        </p:nvSpPr>
        <p:spPr>
          <a:xfrm>
            <a:off x="9572657" y="4872078"/>
            <a:ext cx="2694535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BD236040-C13D-1122-7E18-797C46ED32D8}"/>
              </a:ext>
            </a:extLst>
          </p:cNvPr>
          <p:cNvSpPr/>
          <p:nvPr/>
        </p:nvSpPr>
        <p:spPr>
          <a:xfrm>
            <a:off x="14556371" y="4872078"/>
            <a:ext cx="2742433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85774930-A20F-FD33-E347-8899C8D11D2C}"/>
              </a:ext>
            </a:extLst>
          </p:cNvPr>
          <p:cNvSpPr/>
          <p:nvPr/>
        </p:nvSpPr>
        <p:spPr>
          <a:xfrm>
            <a:off x="12457238" y="4872078"/>
            <a:ext cx="1834572" cy="1259274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31F571F7-9540-27AE-55FA-C16402F31C64}"/>
              </a:ext>
            </a:extLst>
          </p:cNvPr>
          <p:cNvSpPr/>
          <p:nvPr/>
        </p:nvSpPr>
        <p:spPr>
          <a:xfrm>
            <a:off x="9572657" y="6301754"/>
            <a:ext cx="2694536" cy="1189220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737D41C-2FEB-40F2-4E38-70FCE7068E5F}"/>
              </a:ext>
            </a:extLst>
          </p:cNvPr>
          <p:cNvSpPr/>
          <p:nvPr/>
        </p:nvSpPr>
        <p:spPr>
          <a:xfrm>
            <a:off x="6182999" y="4904961"/>
            <a:ext cx="2369394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814884C3-9863-AB81-29FB-B93E3F6BC312}"/>
              </a:ext>
            </a:extLst>
          </p:cNvPr>
          <p:cNvSpPr/>
          <p:nvPr/>
        </p:nvSpPr>
        <p:spPr>
          <a:xfrm>
            <a:off x="6182998" y="6334637"/>
            <a:ext cx="2369393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02A7D68-039B-12EE-54AB-F9705F17A6BB}"/>
              </a:ext>
            </a:extLst>
          </p:cNvPr>
          <p:cNvSpPr/>
          <p:nvPr/>
        </p:nvSpPr>
        <p:spPr>
          <a:xfrm>
            <a:off x="1957167" y="9385290"/>
            <a:ext cx="3205802" cy="277641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E40706-FFF2-B2A3-8E78-8CC3C1FD9ACC}"/>
              </a:ext>
            </a:extLst>
          </p:cNvPr>
          <p:cNvSpPr/>
          <p:nvPr/>
        </p:nvSpPr>
        <p:spPr>
          <a:xfrm>
            <a:off x="6177324" y="9419497"/>
            <a:ext cx="2380743" cy="131427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8F08910-AAD6-D2CA-3CCD-0314949BC47B}"/>
              </a:ext>
            </a:extLst>
          </p:cNvPr>
          <p:cNvSpPr/>
          <p:nvPr/>
        </p:nvSpPr>
        <p:spPr>
          <a:xfrm>
            <a:off x="6182998" y="10951209"/>
            <a:ext cx="2369395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3373488-6332-0ABE-FEBE-4F5FCF64B00B}"/>
              </a:ext>
            </a:extLst>
          </p:cNvPr>
          <p:cNvSpPr/>
          <p:nvPr/>
        </p:nvSpPr>
        <p:spPr>
          <a:xfrm>
            <a:off x="9555293" y="9385290"/>
            <a:ext cx="2694535" cy="131427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CA01915F-3237-0349-C3E3-C90C7B83F23D}"/>
              </a:ext>
            </a:extLst>
          </p:cNvPr>
          <p:cNvSpPr/>
          <p:nvPr/>
        </p:nvSpPr>
        <p:spPr>
          <a:xfrm>
            <a:off x="9555287" y="10918326"/>
            <a:ext cx="2694535" cy="1303396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CF2C6ED4-B22E-D2DE-DB9F-D1DDB78EE00C}"/>
              </a:ext>
            </a:extLst>
          </p:cNvPr>
          <p:cNvSpPr/>
          <p:nvPr/>
        </p:nvSpPr>
        <p:spPr>
          <a:xfrm>
            <a:off x="1957167" y="12529544"/>
            <a:ext cx="3205802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6E79562D-833A-7A4B-609E-39D35B20967A}"/>
              </a:ext>
            </a:extLst>
          </p:cNvPr>
          <p:cNvSpPr/>
          <p:nvPr/>
        </p:nvSpPr>
        <p:spPr>
          <a:xfrm>
            <a:off x="9555292" y="12535293"/>
            <a:ext cx="2681689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8FEB8220-2AF0-5A66-7C16-8626B0513F8F}"/>
              </a:ext>
            </a:extLst>
          </p:cNvPr>
          <p:cNvSpPr/>
          <p:nvPr/>
        </p:nvSpPr>
        <p:spPr>
          <a:xfrm>
            <a:off x="17546538" y="12535293"/>
            <a:ext cx="2742432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26502253-01ED-C638-F533-908953EBF611}"/>
              </a:ext>
            </a:extLst>
          </p:cNvPr>
          <p:cNvSpPr/>
          <p:nvPr/>
        </p:nvSpPr>
        <p:spPr>
          <a:xfrm>
            <a:off x="20554067" y="12535293"/>
            <a:ext cx="221100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36E1505D-D530-E6A3-6C8D-8C550BA31A23}"/>
              </a:ext>
            </a:extLst>
          </p:cNvPr>
          <p:cNvSpPr/>
          <p:nvPr/>
        </p:nvSpPr>
        <p:spPr>
          <a:xfrm>
            <a:off x="14539007" y="12554849"/>
            <a:ext cx="274243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79145F2-BC32-231F-51F6-5195D5CDA596}"/>
              </a:ext>
            </a:extLst>
          </p:cNvPr>
          <p:cNvSpPr/>
          <p:nvPr/>
        </p:nvSpPr>
        <p:spPr>
          <a:xfrm>
            <a:off x="12439338" y="12554850"/>
            <a:ext cx="1834572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7EDDCDB1-6BEA-5DCF-660E-542BE9DE8E37}"/>
              </a:ext>
            </a:extLst>
          </p:cNvPr>
          <p:cNvSpPr/>
          <p:nvPr/>
        </p:nvSpPr>
        <p:spPr>
          <a:xfrm>
            <a:off x="6182998" y="12562427"/>
            <a:ext cx="2369395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030091D0-DA27-3FF6-16DF-E6FE00D4E3F9}"/>
              </a:ext>
            </a:extLst>
          </p:cNvPr>
          <p:cNvSpPr/>
          <p:nvPr/>
        </p:nvSpPr>
        <p:spPr>
          <a:xfrm>
            <a:off x="8474276" y="144564"/>
            <a:ext cx="2196758" cy="84527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D13B7D9-24DD-C745-DFE3-43A136A39C69}"/>
              </a:ext>
            </a:extLst>
          </p:cNvPr>
          <p:cNvSpPr txBox="1"/>
          <p:nvPr/>
        </p:nvSpPr>
        <p:spPr>
          <a:xfrm>
            <a:off x="6990067" y="353322"/>
            <a:ext cx="153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MÊS/ANO</a:t>
            </a:r>
          </a:p>
        </p:txBody>
      </p:sp>
      <p:sp>
        <p:nvSpPr>
          <p:cNvPr id="147" name="Retângulo: Cantos Arredondados 146">
            <a:extLst>
              <a:ext uri="{FF2B5EF4-FFF2-40B4-BE49-F238E27FC236}">
                <a16:creationId xmlns:a16="http://schemas.microsoft.com/office/drawing/2014/main" id="{594CFBBE-B81E-EA1F-DFF2-E30E26F2CBAA}"/>
              </a:ext>
            </a:extLst>
          </p:cNvPr>
          <p:cNvSpPr/>
          <p:nvPr/>
        </p:nvSpPr>
        <p:spPr>
          <a:xfrm>
            <a:off x="14207098" y="144565"/>
            <a:ext cx="2196758" cy="845276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2DF2B039-D948-971D-1A83-FBEE1DAE5AAC}"/>
              </a:ext>
            </a:extLst>
          </p:cNvPr>
          <p:cNvSpPr txBox="1"/>
          <p:nvPr/>
        </p:nvSpPr>
        <p:spPr>
          <a:xfrm>
            <a:off x="11789814" y="213259"/>
            <a:ext cx="239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TOTAL COLABORADORES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71D005A-E660-9EFB-F7E0-1329B67ED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768" y="4399375"/>
            <a:ext cx="1085276" cy="108527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2C32F3-8281-7F08-1050-8C1F3032F5C2}"/>
              </a:ext>
            </a:extLst>
          </p:cNvPr>
          <p:cNvSpPr txBox="1"/>
          <p:nvPr/>
        </p:nvSpPr>
        <p:spPr>
          <a:xfrm>
            <a:off x="218004" y="5448441"/>
            <a:ext cx="1483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Montserrat" panose="00000500000000000000" pitchFamily="2" charset="0"/>
              </a:rPr>
              <a:t>EVOLUÇÃO HORAS EXTRAS</a:t>
            </a:r>
            <a:endParaRPr lang="pt-BR" sz="1100" b="1" dirty="0">
              <a:latin typeface="Montserrat" panose="00000500000000000000" pitchFamily="2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6B0E2C3-D3CF-7FA0-CF0B-25D60F664170}"/>
              </a:ext>
            </a:extLst>
          </p:cNvPr>
          <p:cNvSpPr/>
          <p:nvPr/>
        </p:nvSpPr>
        <p:spPr>
          <a:xfrm>
            <a:off x="1957166" y="3462740"/>
            <a:ext cx="3214370" cy="564438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COMERCIAL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9C6E1AC-B92D-44FA-9036-6CE9CF93B856}"/>
              </a:ext>
            </a:extLst>
          </p:cNvPr>
          <p:cNvSpPr/>
          <p:nvPr/>
        </p:nvSpPr>
        <p:spPr>
          <a:xfrm>
            <a:off x="1965727" y="7801835"/>
            <a:ext cx="3214370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OPER. I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44A254B-6641-8ED4-7790-C9CF8FF20C36}"/>
              </a:ext>
            </a:extLst>
          </p:cNvPr>
          <p:cNvSpPr/>
          <p:nvPr/>
        </p:nvSpPr>
        <p:spPr>
          <a:xfrm>
            <a:off x="1965727" y="9375657"/>
            <a:ext cx="3214370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OPER. II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42A10D6-9CBF-D30E-4911-E212BFA08903}"/>
              </a:ext>
            </a:extLst>
          </p:cNvPr>
          <p:cNvSpPr/>
          <p:nvPr/>
        </p:nvSpPr>
        <p:spPr>
          <a:xfrm>
            <a:off x="1965727" y="12537178"/>
            <a:ext cx="3197242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ADM-FIN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C9AA3C0-E7C6-F7B8-F758-2F413C78B6F8}"/>
              </a:ext>
            </a:extLst>
          </p:cNvPr>
          <p:cNvSpPr/>
          <p:nvPr/>
        </p:nvSpPr>
        <p:spPr>
          <a:xfrm>
            <a:off x="6189354" y="3461399"/>
            <a:ext cx="2363035" cy="433352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LOJA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664FA83-DC49-BCA4-18B2-9D231186BBD0}"/>
              </a:ext>
            </a:extLst>
          </p:cNvPr>
          <p:cNvSpPr/>
          <p:nvPr/>
        </p:nvSpPr>
        <p:spPr>
          <a:xfrm>
            <a:off x="6201240" y="4897534"/>
            <a:ext cx="2363035" cy="431554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VD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92DBBC3-588A-4880-6439-77834A6B1CA0}"/>
              </a:ext>
            </a:extLst>
          </p:cNvPr>
          <p:cNvSpPr/>
          <p:nvPr/>
        </p:nvSpPr>
        <p:spPr>
          <a:xfrm>
            <a:off x="6201238" y="6335075"/>
            <a:ext cx="2363035" cy="431554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ABE3A79-B469-6D23-A528-89C5C45E78CB}"/>
              </a:ext>
            </a:extLst>
          </p:cNvPr>
          <p:cNvSpPr/>
          <p:nvPr/>
        </p:nvSpPr>
        <p:spPr>
          <a:xfrm>
            <a:off x="6177324" y="7796710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D0639D8-3224-CAF5-A69A-1A9AEBC45106}"/>
              </a:ext>
            </a:extLst>
          </p:cNvPr>
          <p:cNvSpPr/>
          <p:nvPr/>
        </p:nvSpPr>
        <p:spPr>
          <a:xfrm>
            <a:off x="6195032" y="10963899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CA236B23-4DB9-E74C-44C2-443E3C0C6655}"/>
              </a:ext>
            </a:extLst>
          </p:cNvPr>
          <p:cNvSpPr/>
          <p:nvPr/>
        </p:nvSpPr>
        <p:spPr>
          <a:xfrm>
            <a:off x="6189354" y="12558406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12C8A66-4906-6EC2-825F-6C98EEAD31B3}"/>
              </a:ext>
            </a:extLst>
          </p:cNvPr>
          <p:cNvSpPr/>
          <p:nvPr/>
        </p:nvSpPr>
        <p:spPr>
          <a:xfrm>
            <a:off x="9572421" y="7796709"/>
            <a:ext cx="266455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F5EA05C-4077-7443-9E65-A83FB17D8F0E}"/>
              </a:ext>
            </a:extLst>
          </p:cNvPr>
          <p:cNvSpPr/>
          <p:nvPr/>
        </p:nvSpPr>
        <p:spPr>
          <a:xfrm>
            <a:off x="23030167" y="12525946"/>
            <a:ext cx="221100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ABEA14CE-56D9-728A-47AF-0D3836326BAB}"/>
              </a:ext>
            </a:extLst>
          </p:cNvPr>
          <p:cNvSpPr/>
          <p:nvPr/>
        </p:nvSpPr>
        <p:spPr>
          <a:xfrm>
            <a:off x="23029340" y="12522544"/>
            <a:ext cx="221100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DP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012F631-9F16-D8E7-5358-54EE2FCEA703}"/>
              </a:ext>
            </a:extLst>
          </p:cNvPr>
          <p:cNvSpPr/>
          <p:nvPr/>
        </p:nvSpPr>
        <p:spPr>
          <a:xfrm>
            <a:off x="12439338" y="12562427"/>
            <a:ext cx="1834572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7E09BF91-D14D-1B4F-C9A6-C5F48A217E29}"/>
              </a:ext>
            </a:extLst>
          </p:cNvPr>
          <p:cNvSpPr/>
          <p:nvPr/>
        </p:nvSpPr>
        <p:spPr>
          <a:xfrm>
            <a:off x="6189354" y="9431907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LOGÍSTICA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FBD8B676-74FA-27E0-87C6-A84BE0225C36}"/>
              </a:ext>
            </a:extLst>
          </p:cNvPr>
          <p:cNvSpPr/>
          <p:nvPr/>
        </p:nvSpPr>
        <p:spPr>
          <a:xfrm>
            <a:off x="9549615" y="9388771"/>
            <a:ext cx="2687361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LOGÍSTICA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7EC2135F-40D5-6053-EF67-8AF47AC22BE5}"/>
              </a:ext>
            </a:extLst>
          </p:cNvPr>
          <p:cNvSpPr/>
          <p:nvPr/>
        </p:nvSpPr>
        <p:spPr>
          <a:xfrm>
            <a:off x="12439336" y="7796709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RH</a:t>
            </a:r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2D27978E-967A-A335-E425-7531B1FEC3E5}"/>
              </a:ext>
            </a:extLst>
          </p:cNvPr>
          <p:cNvSpPr/>
          <p:nvPr/>
        </p:nvSpPr>
        <p:spPr>
          <a:xfrm>
            <a:off x="12456010" y="4856150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RH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3815C683-6113-3947-531E-8C07FC6E0555}"/>
              </a:ext>
            </a:extLst>
          </p:cNvPr>
          <p:cNvSpPr/>
          <p:nvPr/>
        </p:nvSpPr>
        <p:spPr>
          <a:xfrm>
            <a:off x="9593978" y="4856149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ADM-VD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C2BBBFC-98F9-0583-51FA-21FE05897800}"/>
              </a:ext>
            </a:extLst>
          </p:cNvPr>
          <p:cNvSpPr/>
          <p:nvPr/>
        </p:nvSpPr>
        <p:spPr>
          <a:xfrm>
            <a:off x="9551880" y="3417743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ADM-LOJA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F1D3704E-4051-14B7-D185-6CDCF337A690}"/>
              </a:ext>
            </a:extLst>
          </p:cNvPr>
          <p:cNvSpPr/>
          <p:nvPr/>
        </p:nvSpPr>
        <p:spPr>
          <a:xfrm>
            <a:off x="12456010" y="3442285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LOJA</a:t>
            </a: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EF8C0819-113F-CCEF-D7C8-C06B3BEDD7A2}"/>
              </a:ext>
            </a:extLst>
          </p:cNvPr>
          <p:cNvSpPr/>
          <p:nvPr/>
        </p:nvSpPr>
        <p:spPr>
          <a:xfrm>
            <a:off x="14568253" y="4854480"/>
            <a:ext cx="274243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Montserrat SemiBold" panose="00000700000000000000" pitchFamily="2" charset="0"/>
              </a:rPr>
              <a:t>BACK-SUPER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6D0CEF72-158F-A959-3697-26F97BD80871}"/>
              </a:ext>
            </a:extLst>
          </p:cNvPr>
          <p:cNvSpPr/>
          <p:nvPr/>
        </p:nvSpPr>
        <p:spPr>
          <a:xfrm>
            <a:off x="9593977" y="6297845"/>
            <a:ext cx="268509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COMERCIAL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0477BB06-BC4A-BAAC-8057-6ED507552C35}"/>
              </a:ext>
            </a:extLst>
          </p:cNvPr>
          <p:cNvSpPr/>
          <p:nvPr/>
        </p:nvSpPr>
        <p:spPr>
          <a:xfrm>
            <a:off x="9549613" y="10882867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MERKETING</a:t>
            </a:r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80413147-497A-DF5D-4C9D-BF1DB169684F}"/>
              </a:ext>
            </a:extLst>
          </p:cNvPr>
          <p:cNvSpPr/>
          <p:nvPr/>
        </p:nvSpPr>
        <p:spPr>
          <a:xfrm>
            <a:off x="14538179" y="12529544"/>
            <a:ext cx="2742431" cy="5219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PROCESSOS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C3A79D1D-262F-97CC-9692-12AD54562D73}"/>
              </a:ext>
            </a:extLst>
          </p:cNvPr>
          <p:cNvSpPr/>
          <p:nvPr/>
        </p:nvSpPr>
        <p:spPr>
          <a:xfrm>
            <a:off x="9549613" y="12554849"/>
            <a:ext cx="268819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FINANCEIRO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3A7313C3-2AE0-1862-CE17-12CA0360F9AB}"/>
              </a:ext>
            </a:extLst>
          </p:cNvPr>
          <p:cNvSpPr/>
          <p:nvPr/>
        </p:nvSpPr>
        <p:spPr>
          <a:xfrm>
            <a:off x="17546538" y="12500278"/>
            <a:ext cx="2742431" cy="5512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COMPRAS</a:t>
            </a:r>
          </a:p>
        </p:txBody>
      </p: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791672F3-0D54-A73D-12A2-535FC69397C8}"/>
              </a:ext>
            </a:extLst>
          </p:cNvPr>
          <p:cNvSpPr/>
          <p:nvPr/>
        </p:nvSpPr>
        <p:spPr>
          <a:xfrm>
            <a:off x="20554067" y="12518727"/>
            <a:ext cx="221100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TI</a:t>
            </a:r>
          </a:p>
        </p:txBody>
      </p: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RELAÇÃO DE COLABORADORES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5F1044-1F2A-1CF5-65A3-8633155F805D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279F155-5BE0-5775-427A-65EE4FCA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DB8A576-3254-6C1D-8A76-BD6A4480030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A9E4F-D3FF-D2DA-422F-E495884F02E3}"/>
              </a:ext>
            </a:extLst>
          </p:cNvPr>
          <p:cNvSpPr/>
          <p:nvPr/>
        </p:nvSpPr>
        <p:spPr>
          <a:xfrm>
            <a:off x="2231440" y="2950483"/>
            <a:ext cx="7568398" cy="6291976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17764053" y="2950483"/>
            <a:ext cx="7080388" cy="4643620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10062134" y="7983349"/>
            <a:ext cx="14782309" cy="5693738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B33D2B-6F1E-C6D0-1679-0CCB5C8D1DC3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BC15EB75-B752-0867-1824-50F31B2E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3A4FA6-A18A-7C15-A2D1-8A4EC5283E52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AAF3F90-0CEC-4BDD-D04F-1326C4F90E67}"/>
              </a:ext>
            </a:extLst>
          </p:cNvPr>
          <p:cNvSpPr/>
          <p:nvPr/>
        </p:nvSpPr>
        <p:spPr>
          <a:xfrm>
            <a:off x="2227660" y="9592415"/>
            <a:ext cx="7568398" cy="4068597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53A13AE-7F32-D4BB-3398-58111C282201}"/>
              </a:ext>
            </a:extLst>
          </p:cNvPr>
          <p:cNvSpPr/>
          <p:nvPr/>
        </p:nvSpPr>
        <p:spPr>
          <a:xfrm>
            <a:off x="10062134" y="2950484"/>
            <a:ext cx="7268175" cy="4643620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66369AE-F877-85A7-DA0A-83291A6770D8}"/>
              </a:ext>
            </a:extLst>
          </p:cNvPr>
          <p:cNvGrpSpPr/>
          <p:nvPr/>
        </p:nvGrpSpPr>
        <p:grpSpPr>
          <a:xfrm>
            <a:off x="218004" y="4399375"/>
            <a:ext cx="1483519" cy="1510731"/>
            <a:chOff x="223837" y="2766523"/>
            <a:chExt cx="1483519" cy="1510731"/>
          </a:xfrm>
          <a:effectLst/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33D2F17C-FC46-BDAB-CCC5-0B611479A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E690F17-446E-9826-7C2A-2BA99F55E15B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6447416-B6BE-CE05-A6CD-A2B0A8744A34}"/>
              </a:ext>
            </a:extLst>
          </p:cNvPr>
          <p:cNvGrpSpPr/>
          <p:nvPr/>
        </p:nvGrpSpPr>
        <p:grpSpPr>
          <a:xfrm>
            <a:off x="2227660" y="1428452"/>
            <a:ext cx="2303311" cy="1115970"/>
            <a:chOff x="4341887" y="2339550"/>
            <a:chExt cx="1767084" cy="89862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7F65F96-9B66-6B73-EB11-C3F782EBD04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B3FE2D1-3549-1C84-106D-22BF1A258E8C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MÊS/ANO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0CEB551-44D4-483F-67DD-9DF2AA451FE1}"/>
              </a:ext>
            </a:extLst>
          </p:cNvPr>
          <p:cNvGrpSpPr/>
          <p:nvPr/>
        </p:nvGrpSpPr>
        <p:grpSpPr>
          <a:xfrm>
            <a:off x="4797479" y="1428452"/>
            <a:ext cx="1851003" cy="1115970"/>
            <a:chOff x="4341887" y="2339550"/>
            <a:chExt cx="1767084" cy="898628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5669940-E603-5197-750A-50E7D7A237A1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F01798E-1CAE-A3E7-8023-9234D03428EE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UNIDADE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2F8DC88-763D-137F-B7CA-2326BDF1B2E7}"/>
              </a:ext>
            </a:extLst>
          </p:cNvPr>
          <p:cNvGrpSpPr/>
          <p:nvPr/>
        </p:nvGrpSpPr>
        <p:grpSpPr>
          <a:xfrm>
            <a:off x="6914990" y="1428452"/>
            <a:ext cx="3410174" cy="1115970"/>
            <a:chOff x="4341887" y="2339550"/>
            <a:chExt cx="1767084" cy="898628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17928594-3C75-E0F6-045F-3B490CFC4D66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4CFC7DE-B94D-04FC-F4ED-07AE1733026E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DIRETORIA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54F030-7E35-268D-AD0A-64693303AAAA}"/>
              </a:ext>
            </a:extLst>
          </p:cNvPr>
          <p:cNvGrpSpPr/>
          <p:nvPr/>
        </p:nvGrpSpPr>
        <p:grpSpPr>
          <a:xfrm>
            <a:off x="13654034" y="1428452"/>
            <a:ext cx="4279206" cy="1115970"/>
            <a:chOff x="4341887" y="2339550"/>
            <a:chExt cx="1767084" cy="898628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D23731F-24B5-A3A8-4FBE-7238E2EFB1A6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1E15AB7E-C93E-F346-FA07-0648990BB96A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DEPARTAMENTO - SETOR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4451008-BFB8-8B79-D3B2-ABD97B2C7AC5}"/>
              </a:ext>
            </a:extLst>
          </p:cNvPr>
          <p:cNvGrpSpPr/>
          <p:nvPr/>
        </p:nvGrpSpPr>
        <p:grpSpPr>
          <a:xfrm>
            <a:off x="18199748" y="1428452"/>
            <a:ext cx="4127107" cy="1115970"/>
            <a:chOff x="4341887" y="2339550"/>
            <a:chExt cx="1767084" cy="898628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ACB850A3-36F7-FFDB-9EB9-33228E832543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3CB2E3F-0AA8-5C7F-58CB-0C2D2C516D7D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CENTRO DE CUSTO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02EEA5F-9C8C-D853-9FF8-36E3A75FE216}"/>
              </a:ext>
            </a:extLst>
          </p:cNvPr>
          <p:cNvGrpSpPr/>
          <p:nvPr/>
        </p:nvGrpSpPr>
        <p:grpSpPr>
          <a:xfrm>
            <a:off x="10591672" y="1428452"/>
            <a:ext cx="2795854" cy="1115970"/>
            <a:chOff x="4341887" y="2339550"/>
            <a:chExt cx="1767084" cy="898628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E385898A-A51B-58B3-4877-71AC7873AF2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D610365C-4C53-0B65-A6E6-AB5EB02F9D53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TIIME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C0C79-F252-DCBD-90D1-1AA82FE6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2A45DC1-8F7C-E559-4198-5F5589013EA1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0DB64B-7EEA-7074-46E3-E3D1DD9FB8C4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663C8087-FC11-0AC4-5BD8-75FC13E3F401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9CBDDFA7-39FF-6A1A-AC4B-3F28BEE8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79E41255-4004-7D27-3096-0CF83B5A672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EVOLUÇÃO DE HORA EXTRA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7758CE2-F00C-3CB5-A286-FC3A6775E304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C6D3FA-E46B-6CCE-07FB-B8C42E28B139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DBE3E91-8817-51D1-3AA7-AFAB8267C0E1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4B19F-667B-ED50-2B0B-B25552240B75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10401B6B-BF8C-5856-6059-1AAB9220A189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88D500A-8D5F-8A1B-3EC0-A9B1E9C78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8EB97A8A-ECAA-3AC7-35AA-1F2289A27A7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478C64-C75C-3F37-5817-C4D760B11021}"/>
              </a:ext>
            </a:extLst>
          </p:cNvPr>
          <p:cNvSpPr/>
          <p:nvPr/>
        </p:nvSpPr>
        <p:spPr>
          <a:xfrm>
            <a:off x="1957168" y="7200106"/>
            <a:ext cx="23062372" cy="6602433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203788C-DA50-AA97-3E20-441E10D8C1BC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/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2C6D80A9-1E94-8C4F-D12C-F900366AF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334EC35-59AA-F54E-270E-04BA58AA3DAB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B8C8E27-2655-BC27-5C86-0DB90DEFE6E1}"/>
              </a:ext>
            </a:extLst>
          </p:cNvPr>
          <p:cNvGrpSpPr/>
          <p:nvPr/>
        </p:nvGrpSpPr>
        <p:grpSpPr>
          <a:xfrm>
            <a:off x="1963819" y="5350309"/>
            <a:ext cx="3898883" cy="1641368"/>
            <a:chOff x="2227660" y="1471791"/>
            <a:chExt cx="2752902" cy="1143558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A6CEC9D-598F-E278-FC02-94680F7FF6BB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4FDBCEB-C36D-072A-DEDC-9AFEE60D35C3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25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TOTAL DE HORAS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DD3836F-FB5E-3E38-D388-7945E9D4195D}"/>
              </a:ext>
            </a:extLst>
          </p:cNvPr>
          <p:cNvSpPr txBox="1"/>
          <p:nvPr/>
        </p:nvSpPr>
        <p:spPr>
          <a:xfrm>
            <a:off x="21257161" y="7235343"/>
            <a:ext cx="376238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ALTERNAR EIXO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C8551B-7D91-3038-1C4F-32C9F4888690}"/>
              </a:ext>
            </a:extLst>
          </p:cNvPr>
          <p:cNvSpPr/>
          <p:nvPr/>
        </p:nvSpPr>
        <p:spPr>
          <a:xfrm>
            <a:off x="7026868" y="3025617"/>
            <a:ext cx="15149584" cy="3966059"/>
          </a:xfrm>
          <a:prstGeom prst="roundRect">
            <a:avLst>
              <a:gd name="adj" fmla="val 10420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74EF53F7-807D-77B8-F093-2D492B906F42}"/>
              </a:ext>
            </a:extLst>
          </p:cNvPr>
          <p:cNvGrpSpPr/>
          <p:nvPr/>
        </p:nvGrpSpPr>
        <p:grpSpPr>
          <a:xfrm>
            <a:off x="218004" y="4399375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6D3EED06-54C5-C94F-861E-10942394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74DC2C9-047E-7099-53ED-0B4923247A58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C78AEC-4BB6-803A-0AF2-9C3041B4EB14}"/>
              </a:ext>
            </a:extLst>
          </p:cNvPr>
          <p:cNvGrpSpPr/>
          <p:nvPr/>
        </p:nvGrpSpPr>
        <p:grpSpPr>
          <a:xfrm>
            <a:off x="2227660" y="1428452"/>
            <a:ext cx="3029050" cy="1115970"/>
            <a:chOff x="4341887" y="2339550"/>
            <a:chExt cx="1767084" cy="898628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62519D8-70FC-D92F-2342-4041C612A1D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1799E85-15A3-7FEC-0CAC-8112CB04A673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DATA SALDO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099A4DE-B436-FF3C-0E6C-A3966A334F5C}"/>
              </a:ext>
            </a:extLst>
          </p:cNvPr>
          <p:cNvGrpSpPr/>
          <p:nvPr/>
        </p:nvGrpSpPr>
        <p:grpSpPr>
          <a:xfrm>
            <a:off x="5566208" y="1428452"/>
            <a:ext cx="1851003" cy="1115970"/>
            <a:chOff x="4341887" y="2339550"/>
            <a:chExt cx="1767084" cy="898628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594B003-68EA-87B0-EE9A-8672D0B0A04D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14B9393-3BFA-E962-2E54-54B5E0F087A8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UNIDADE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7FE4C6B-6B89-A7D1-3F0C-16A6EC0B09C2}"/>
              </a:ext>
            </a:extLst>
          </p:cNvPr>
          <p:cNvGrpSpPr/>
          <p:nvPr/>
        </p:nvGrpSpPr>
        <p:grpSpPr>
          <a:xfrm>
            <a:off x="7726709" y="1428452"/>
            <a:ext cx="3064791" cy="1115970"/>
            <a:chOff x="4341887" y="2339550"/>
            <a:chExt cx="1767084" cy="898628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A83C1B16-9DAB-5CA8-E3BE-5DB09D1D3D5E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0AC63A3-35D6-4CB6-1F89-B20C295108C4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DIRETORIA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766AE43-8AED-525E-4F84-4C9B766C4373}"/>
              </a:ext>
            </a:extLst>
          </p:cNvPr>
          <p:cNvGrpSpPr/>
          <p:nvPr/>
        </p:nvGrpSpPr>
        <p:grpSpPr>
          <a:xfrm>
            <a:off x="13952214" y="1428452"/>
            <a:ext cx="4279206" cy="1115970"/>
            <a:chOff x="4341887" y="2339550"/>
            <a:chExt cx="1767084" cy="898628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9E1B7439-8B29-32FB-4910-466ABAB3A901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6C8EF43F-5A93-A52E-685A-EA693CD3882E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DEPARTAMENTO - SETOR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D2844E2-E89B-A200-F83C-129242D906BC}"/>
              </a:ext>
            </a:extLst>
          </p:cNvPr>
          <p:cNvGrpSpPr/>
          <p:nvPr/>
        </p:nvGrpSpPr>
        <p:grpSpPr>
          <a:xfrm>
            <a:off x="18540919" y="1428452"/>
            <a:ext cx="3785936" cy="1115970"/>
            <a:chOff x="4341887" y="2339550"/>
            <a:chExt cx="1767084" cy="898628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619C1FB-389B-D075-A50C-39D693113C82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970479E-694C-5A09-502B-451CFE2E1F26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CENTRO DE CUSTO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0A10FE2-9B10-B82C-7972-BF12ADEA6FEC}"/>
              </a:ext>
            </a:extLst>
          </p:cNvPr>
          <p:cNvGrpSpPr/>
          <p:nvPr/>
        </p:nvGrpSpPr>
        <p:grpSpPr>
          <a:xfrm>
            <a:off x="11100998" y="1428452"/>
            <a:ext cx="2541718" cy="1115970"/>
            <a:chOff x="4341887" y="2339550"/>
            <a:chExt cx="1767084" cy="898628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A2B6D74-4CD9-68BE-AD3A-D91D23BE1114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F3C3E63-5751-9CC1-8E05-5E887B9EC312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TIIME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610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6092</TotalTime>
  <Words>127</Words>
  <Application>Microsoft Office PowerPoint</Application>
  <PresentationFormat>Personalizar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Montserrat</vt:lpstr>
      <vt:lpstr>Montserrat SemiBold</vt:lpstr>
      <vt:lpstr>Segoe UI</vt:lpstr>
      <vt:lpstr>Tema do Office 2013 - 2022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116</cp:revision>
  <dcterms:created xsi:type="dcterms:W3CDTF">2021-01-25T21:40:29Z</dcterms:created>
  <dcterms:modified xsi:type="dcterms:W3CDTF">2025-09-12T17:52:59Z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