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sldIdLst>
    <p:sldId id="334" r:id="rId5"/>
    <p:sldId id="335" r:id="rId6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E0B4"/>
    <a:srgbClr val="70AD47"/>
    <a:srgbClr val="15682E"/>
    <a:srgbClr val="744EC2"/>
    <a:srgbClr val="3A5F34"/>
    <a:srgbClr val="7A4E8E"/>
    <a:srgbClr val="779D89"/>
    <a:srgbClr val="F5F7F9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2464904" y="1404037"/>
            <a:ext cx="18367513" cy="1027411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RESUMO DASHBOARD DP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AA4ED1B-9C43-FF0E-E137-1B17B5628150}"/>
              </a:ext>
            </a:extLst>
          </p:cNvPr>
          <p:cNvSpPr/>
          <p:nvPr/>
        </p:nvSpPr>
        <p:spPr>
          <a:xfrm>
            <a:off x="2478633" y="2882838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B53CEDA1-21FC-F8E6-5319-158A3E48E6B7}"/>
              </a:ext>
            </a:extLst>
          </p:cNvPr>
          <p:cNvSpPr/>
          <p:nvPr/>
        </p:nvSpPr>
        <p:spPr>
          <a:xfrm>
            <a:off x="12457531" y="288283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DDFD4832-ECF0-9DB1-75B6-8371D2DF925B}"/>
              </a:ext>
            </a:extLst>
          </p:cNvPr>
          <p:cNvSpPr/>
          <p:nvPr/>
        </p:nvSpPr>
        <p:spPr>
          <a:xfrm>
            <a:off x="15335000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6A705F0C-21F7-4572-222F-9AA210D482BA}"/>
              </a:ext>
            </a:extLst>
          </p:cNvPr>
          <p:cNvSpPr/>
          <p:nvPr/>
        </p:nvSpPr>
        <p:spPr>
          <a:xfrm>
            <a:off x="18225937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8C38D57-014B-1A49-24E4-B2523E88BF68}"/>
              </a:ext>
            </a:extLst>
          </p:cNvPr>
          <p:cNvSpPr txBox="1"/>
          <p:nvPr/>
        </p:nvSpPr>
        <p:spPr>
          <a:xfrm>
            <a:off x="733457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MÊS/ANO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34DFD02-0EB3-AF7B-D7F6-B0729CCAD0BF}"/>
              </a:ext>
            </a:extLst>
          </p:cNvPr>
          <p:cNvSpPr txBox="1"/>
          <p:nvPr/>
        </p:nvSpPr>
        <p:spPr>
          <a:xfrm>
            <a:off x="990809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BFC3A96-E519-BCB9-3AB3-4039DCD7567F}"/>
              </a:ext>
            </a:extLst>
          </p:cNvPr>
          <p:cNvSpPr txBox="1"/>
          <p:nvPr/>
        </p:nvSpPr>
        <p:spPr>
          <a:xfrm>
            <a:off x="12457530" y="3081071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CP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9E85FB7-6515-D3F9-6526-E7278F4054D4}"/>
              </a:ext>
            </a:extLst>
          </p:cNvPr>
          <p:cNvSpPr txBox="1"/>
          <p:nvPr/>
        </p:nvSpPr>
        <p:spPr>
          <a:xfrm>
            <a:off x="153596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BH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2FAB080C-644A-2544-2A06-0D380F3A3584}"/>
              </a:ext>
            </a:extLst>
          </p:cNvPr>
          <p:cNvSpPr txBox="1"/>
          <p:nvPr/>
        </p:nvSpPr>
        <p:spPr>
          <a:xfrm>
            <a:off x="182552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UDI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A11F4EB7-BF56-086A-7D7F-E179293BE2EF}"/>
              </a:ext>
            </a:extLst>
          </p:cNvPr>
          <p:cNvSpPr/>
          <p:nvPr/>
        </p:nvSpPr>
        <p:spPr>
          <a:xfrm>
            <a:off x="2478633" y="4385396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3408759C-5820-7334-EA8A-BB4593D047F4}"/>
              </a:ext>
            </a:extLst>
          </p:cNvPr>
          <p:cNvSpPr/>
          <p:nvPr/>
        </p:nvSpPr>
        <p:spPr>
          <a:xfrm>
            <a:off x="12457531" y="4385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BA30E024-6942-978C-40C3-03926D365CB3}"/>
              </a:ext>
            </a:extLst>
          </p:cNvPr>
          <p:cNvSpPr/>
          <p:nvPr/>
        </p:nvSpPr>
        <p:spPr>
          <a:xfrm>
            <a:off x="15335000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3AE100AF-80A4-B144-93E6-91EB2F3610E3}"/>
              </a:ext>
            </a:extLst>
          </p:cNvPr>
          <p:cNvSpPr/>
          <p:nvPr/>
        </p:nvSpPr>
        <p:spPr>
          <a:xfrm>
            <a:off x="18225937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2467524" y="5788282"/>
            <a:ext cx="4867055" cy="225440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524CACD0-EF3A-F790-E98A-04AD8E831494}"/>
              </a:ext>
            </a:extLst>
          </p:cNvPr>
          <p:cNvSpPr/>
          <p:nvPr/>
        </p:nvSpPr>
        <p:spPr>
          <a:xfrm>
            <a:off x="7633251" y="5788282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78473FF8-E381-6BA6-BACD-C6BA09EFFE1C}"/>
              </a:ext>
            </a:extLst>
          </p:cNvPr>
          <p:cNvSpPr/>
          <p:nvPr/>
        </p:nvSpPr>
        <p:spPr>
          <a:xfrm>
            <a:off x="7633251" y="7015278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5B3CACDB-8549-22C2-3C50-6EEB777D2EC2}"/>
              </a:ext>
            </a:extLst>
          </p:cNvPr>
          <p:cNvSpPr/>
          <p:nvPr/>
        </p:nvSpPr>
        <p:spPr>
          <a:xfrm>
            <a:off x="2464904" y="8418164"/>
            <a:ext cx="4867055" cy="4710073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1" name="Retângulo: Cantos Arredondados 160">
            <a:extLst>
              <a:ext uri="{FF2B5EF4-FFF2-40B4-BE49-F238E27FC236}">
                <a16:creationId xmlns:a16="http://schemas.microsoft.com/office/drawing/2014/main" id="{49B3881B-7A48-8347-FB81-1CD2CF072B24}"/>
              </a:ext>
            </a:extLst>
          </p:cNvPr>
          <p:cNvSpPr/>
          <p:nvPr/>
        </p:nvSpPr>
        <p:spPr>
          <a:xfrm>
            <a:off x="7629462" y="8418165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6DAA5D88-13F0-620D-E55B-96BD63A5CA5D}"/>
              </a:ext>
            </a:extLst>
          </p:cNvPr>
          <p:cNvSpPr/>
          <p:nvPr/>
        </p:nvSpPr>
        <p:spPr>
          <a:xfrm>
            <a:off x="7629461" y="9645161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3" name="Retângulo: Cantos Arredondados 162">
            <a:extLst>
              <a:ext uri="{FF2B5EF4-FFF2-40B4-BE49-F238E27FC236}">
                <a16:creationId xmlns:a16="http://schemas.microsoft.com/office/drawing/2014/main" id="{43985C05-C428-95C7-F39B-072358ECF8AC}"/>
              </a:ext>
            </a:extLst>
          </p:cNvPr>
          <p:cNvSpPr/>
          <p:nvPr/>
        </p:nvSpPr>
        <p:spPr>
          <a:xfrm>
            <a:off x="7629462" y="10873831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E2E67F34-3487-9D3C-241F-0C78A967F15A}"/>
              </a:ext>
            </a:extLst>
          </p:cNvPr>
          <p:cNvSpPr/>
          <p:nvPr/>
        </p:nvSpPr>
        <p:spPr>
          <a:xfrm>
            <a:off x="7629462" y="12100827"/>
            <a:ext cx="4557273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9E35ADAB-4500-85D2-49AC-2D2D2DA7F667}"/>
              </a:ext>
            </a:extLst>
          </p:cNvPr>
          <p:cNvSpPr/>
          <p:nvPr/>
        </p:nvSpPr>
        <p:spPr>
          <a:xfrm>
            <a:off x="12457530" y="5788282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03DBA0A0-BDE4-9A45-1D02-96438A0B90C1}"/>
              </a:ext>
            </a:extLst>
          </p:cNvPr>
          <p:cNvSpPr/>
          <p:nvPr/>
        </p:nvSpPr>
        <p:spPr>
          <a:xfrm>
            <a:off x="15334999" y="5788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C696FE22-9F29-A889-700B-3197520F1870}"/>
              </a:ext>
            </a:extLst>
          </p:cNvPr>
          <p:cNvSpPr/>
          <p:nvPr/>
        </p:nvSpPr>
        <p:spPr>
          <a:xfrm>
            <a:off x="18225936" y="5788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5F5D3B6C-BEBC-40EA-E3EE-23D0A6DEC0B6}"/>
              </a:ext>
            </a:extLst>
          </p:cNvPr>
          <p:cNvSpPr/>
          <p:nvPr/>
        </p:nvSpPr>
        <p:spPr>
          <a:xfrm>
            <a:off x="12457530" y="7015278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D4CC22EE-E35C-7B36-C328-6FD26CC7F929}"/>
              </a:ext>
            </a:extLst>
          </p:cNvPr>
          <p:cNvSpPr/>
          <p:nvPr/>
        </p:nvSpPr>
        <p:spPr>
          <a:xfrm>
            <a:off x="15334999" y="701527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E724DC4F-2B1F-D022-0402-DAABA3B8AED1}"/>
              </a:ext>
            </a:extLst>
          </p:cNvPr>
          <p:cNvSpPr/>
          <p:nvPr/>
        </p:nvSpPr>
        <p:spPr>
          <a:xfrm>
            <a:off x="18225936" y="701527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33E91E83-83CE-7683-13B3-5D18D4342B3F}"/>
              </a:ext>
            </a:extLst>
          </p:cNvPr>
          <p:cNvSpPr/>
          <p:nvPr/>
        </p:nvSpPr>
        <p:spPr>
          <a:xfrm>
            <a:off x="12444064" y="8418164"/>
            <a:ext cx="2623930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BB5AEE58-99A9-12DE-BF7A-C54726B38505}"/>
              </a:ext>
            </a:extLst>
          </p:cNvPr>
          <p:cNvSpPr/>
          <p:nvPr/>
        </p:nvSpPr>
        <p:spPr>
          <a:xfrm>
            <a:off x="15353383" y="84181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67EE728F-DCD0-3771-2690-4B4796FA008E}"/>
              </a:ext>
            </a:extLst>
          </p:cNvPr>
          <p:cNvSpPr/>
          <p:nvPr/>
        </p:nvSpPr>
        <p:spPr>
          <a:xfrm>
            <a:off x="18244320" y="84181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2855D23F-E7C2-E46D-E89E-1774371EB6CD}"/>
              </a:ext>
            </a:extLst>
          </p:cNvPr>
          <p:cNvSpPr/>
          <p:nvPr/>
        </p:nvSpPr>
        <p:spPr>
          <a:xfrm>
            <a:off x="12473379" y="964328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3C049348-6EF6-A466-B179-DB4D59DC64F1}"/>
              </a:ext>
            </a:extLst>
          </p:cNvPr>
          <p:cNvSpPr/>
          <p:nvPr/>
        </p:nvSpPr>
        <p:spPr>
          <a:xfrm>
            <a:off x="15350848" y="964328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6" name="Retângulo: Cantos Arredondados 175">
            <a:extLst>
              <a:ext uri="{FF2B5EF4-FFF2-40B4-BE49-F238E27FC236}">
                <a16:creationId xmlns:a16="http://schemas.microsoft.com/office/drawing/2014/main" id="{E3756911-CFCB-3480-A472-0A5EFE56D6A6}"/>
              </a:ext>
            </a:extLst>
          </p:cNvPr>
          <p:cNvSpPr/>
          <p:nvPr/>
        </p:nvSpPr>
        <p:spPr>
          <a:xfrm>
            <a:off x="18241785" y="964328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7" name="Retângulo: Cantos Arredondados 176">
            <a:extLst>
              <a:ext uri="{FF2B5EF4-FFF2-40B4-BE49-F238E27FC236}">
                <a16:creationId xmlns:a16="http://schemas.microsoft.com/office/drawing/2014/main" id="{E52EC4B2-6D4D-6A12-D943-E2DB84116E1D}"/>
              </a:ext>
            </a:extLst>
          </p:cNvPr>
          <p:cNvSpPr/>
          <p:nvPr/>
        </p:nvSpPr>
        <p:spPr>
          <a:xfrm>
            <a:off x="12473379" y="10868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AB33AEC2-5B55-1ACA-B7CD-FDEF7777C6A5}"/>
              </a:ext>
            </a:extLst>
          </p:cNvPr>
          <p:cNvSpPr/>
          <p:nvPr/>
        </p:nvSpPr>
        <p:spPr>
          <a:xfrm>
            <a:off x="15350848" y="10868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BE1A6011-1DA7-6A2F-C18B-43C875C63C27}"/>
              </a:ext>
            </a:extLst>
          </p:cNvPr>
          <p:cNvSpPr/>
          <p:nvPr/>
        </p:nvSpPr>
        <p:spPr>
          <a:xfrm>
            <a:off x="18241785" y="10868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81B5D431-5392-742E-5616-0504EECF72BA}"/>
              </a:ext>
            </a:extLst>
          </p:cNvPr>
          <p:cNvSpPr/>
          <p:nvPr/>
        </p:nvSpPr>
        <p:spPr>
          <a:xfrm>
            <a:off x="12473379" y="12106764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C9C2C7AA-4811-2F01-529F-6E79B3113EF6}"/>
              </a:ext>
            </a:extLst>
          </p:cNvPr>
          <p:cNvSpPr/>
          <p:nvPr/>
        </p:nvSpPr>
        <p:spPr>
          <a:xfrm>
            <a:off x="15350848" y="121067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04CF91C1-0A60-39AD-9DA3-D806E4085538}"/>
              </a:ext>
            </a:extLst>
          </p:cNvPr>
          <p:cNvSpPr/>
          <p:nvPr/>
        </p:nvSpPr>
        <p:spPr>
          <a:xfrm>
            <a:off x="18241785" y="1210676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448234F-0052-FAAA-3319-F10F6AF0AEBF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E628B3-1C86-5318-84A9-9A8053AD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5D19823-648B-BF74-AC1B-714F59C7C199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7D6577-1327-7B56-5D5C-ECA28D7204CA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/>
        </p:grpSpPr>
        <p:pic>
          <p:nvPicPr>
            <p:cNvPr id="7" name="Imagem 6" descr="Forma&#10;&#10;O conteúdo gerado por IA pode estar incorreto.">
              <a:extLst>
                <a:ext uri="{FF2B5EF4-FFF2-40B4-BE49-F238E27FC236}">
                  <a16:creationId xmlns:a16="http://schemas.microsoft.com/office/drawing/2014/main" id="{0C328D27-94E4-A75B-1C8F-9719899C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49CEA-CE9B-3945-76BE-5EAC1B52CA31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RELAÇÃO DE COLABORADORES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5F1044-1F2A-1CF5-65A3-8633155F805D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279F155-5BE0-5775-427A-65EE4FCA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DB8A576-3254-6C1D-8A76-BD6A4480030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A9E4F-D3FF-D2DA-422F-E495884F02E3}"/>
              </a:ext>
            </a:extLst>
          </p:cNvPr>
          <p:cNvSpPr/>
          <p:nvPr/>
        </p:nvSpPr>
        <p:spPr>
          <a:xfrm>
            <a:off x="2231440" y="2950483"/>
            <a:ext cx="5083760" cy="10726604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AD9A8BA-7CB3-D6CF-9830-540CF943D843}"/>
              </a:ext>
            </a:extLst>
          </p:cNvPr>
          <p:cNvSpPr/>
          <p:nvPr/>
        </p:nvSpPr>
        <p:spPr>
          <a:xfrm>
            <a:off x="16381379" y="8096689"/>
            <a:ext cx="8699627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7597865" y="2950482"/>
            <a:ext cx="17246578" cy="4812327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7597865" y="8096688"/>
            <a:ext cx="8521218" cy="5580399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B33D2B-6F1E-C6D0-1679-0CCB5C8D1DC3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BC15EB75-B752-0867-1824-50F31B2E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3A4FA6-A18A-7C15-A2D1-8A4EC5283E52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B3A8BB8-771B-41AC-EE76-A138660942FD}"/>
              </a:ext>
            </a:extLst>
          </p:cNvPr>
          <p:cNvGrpSpPr/>
          <p:nvPr/>
        </p:nvGrpSpPr>
        <p:grpSpPr>
          <a:xfrm>
            <a:off x="2227660" y="1480454"/>
            <a:ext cx="1916323" cy="1143558"/>
            <a:chOff x="2227660" y="1471791"/>
            <a:chExt cx="2752902" cy="114355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3A0302AE-87C1-FF0F-0446-DB45790F3A15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83EC193-7005-6804-3005-805A7668EDB1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UNIDADE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34B440-990D-EDE3-99E3-B89D8C1AD35D}"/>
              </a:ext>
            </a:extLst>
          </p:cNvPr>
          <p:cNvGrpSpPr/>
          <p:nvPr/>
        </p:nvGrpSpPr>
        <p:grpSpPr>
          <a:xfrm>
            <a:off x="4433599" y="1480454"/>
            <a:ext cx="2660499" cy="1143559"/>
            <a:chOff x="5559857" y="1471789"/>
            <a:chExt cx="3851803" cy="114355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7BF1010-A229-FEA1-79C3-370244190198}"/>
                </a:ext>
              </a:extLst>
            </p:cNvPr>
            <p:cNvSpPr/>
            <p:nvPr/>
          </p:nvSpPr>
          <p:spPr>
            <a:xfrm>
              <a:off x="5559857" y="1471790"/>
              <a:ext cx="3851803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80AEB56-033E-FF67-C3CE-4FA53ED7968D}"/>
                </a:ext>
              </a:extLst>
            </p:cNvPr>
            <p:cNvSpPr txBox="1"/>
            <p:nvPr/>
          </p:nvSpPr>
          <p:spPr>
            <a:xfrm>
              <a:off x="5563636" y="1471789"/>
              <a:ext cx="3848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DIRETORIA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5F422AE-35E3-BE69-C1C8-99F0D20A03DC}"/>
              </a:ext>
            </a:extLst>
          </p:cNvPr>
          <p:cNvGrpSpPr/>
          <p:nvPr/>
        </p:nvGrpSpPr>
        <p:grpSpPr>
          <a:xfrm>
            <a:off x="14328885" y="1471789"/>
            <a:ext cx="6402307" cy="1160889"/>
            <a:chOff x="9990954" y="1471790"/>
            <a:chExt cx="6402307" cy="114355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1C102F9-6E18-FE92-7449-119893F8449F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6AD58CB-38FC-3D9E-63C2-3312C006018E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CENTRO DE CUSTO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0035F93-9A9E-59F7-3030-703D58062077}"/>
              </a:ext>
            </a:extLst>
          </p:cNvPr>
          <p:cNvGrpSpPr/>
          <p:nvPr/>
        </p:nvGrpSpPr>
        <p:grpSpPr>
          <a:xfrm>
            <a:off x="7383714" y="1480454"/>
            <a:ext cx="2727796" cy="1143558"/>
            <a:chOff x="9990954" y="1471790"/>
            <a:chExt cx="6402307" cy="1143558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1A49499-7482-58CF-1EB0-6FDDFEF714C7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7CA1E5-2F13-8EA9-3FE9-DC9070CCD819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TIME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F140CD4-D791-89A5-721F-25E1BD0609A9}"/>
              </a:ext>
            </a:extLst>
          </p:cNvPr>
          <p:cNvGrpSpPr/>
          <p:nvPr/>
        </p:nvGrpSpPr>
        <p:grpSpPr>
          <a:xfrm>
            <a:off x="10401126" y="1480454"/>
            <a:ext cx="3638144" cy="1143558"/>
            <a:chOff x="9990954" y="1471790"/>
            <a:chExt cx="6402307" cy="1143558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72E6699-3DA1-08A4-C877-FDB7E7DE2AAE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07A18FD-BB73-4F4C-89CE-1332821DA3A4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SETOR/DEPARTAMENTO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5815</TotalTime>
  <Words>49</Words>
  <Application>Microsoft Office PowerPoint</Application>
  <PresentationFormat>Personalizar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Montserrat</vt:lpstr>
      <vt:lpstr>Montserrat SemiBold</vt:lpstr>
      <vt:lpstr>Tema do Office 2013 - 2022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108</cp:revision>
  <dcterms:created xsi:type="dcterms:W3CDTF">2021-01-25T21:40:29Z</dcterms:created>
  <dcterms:modified xsi:type="dcterms:W3CDTF">2025-09-03T15:49:32Z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