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B0642-9C58-437D-BE76-07A88B4E588F}" v="6" dt="2023-01-30T11:23:1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69897" autoAdjust="0"/>
  </p:normalViewPr>
  <p:slideViewPr>
    <p:cSldViewPr snapToGrid="0">
      <p:cViewPr>
        <p:scale>
          <a:sx n="51" d="100"/>
          <a:sy n="51" d="100"/>
        </p:scale>
        <p:origin x="11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Riddell-Webster" userId="884701c1975d36d9" providerId="LiveId" clId="{D2FB0642-9C58-437D-BE76-07A88B4E588F}"/>
    <pc:docChg chg="undo custSel addSld modSld sldOrd modNotesMaster">
      <pc:chgData name="Alex Riddell-Webster" userId="884701c1975d36d9" providerId="LiveId" clId="{D2FB0642-9C58-437D-BE76-07A88B4E588F}" dt="2023-02-08T11:50:40.512" v="5179" actId="20577"/>
      <pc:docMkLst>
        <pc:docMk/>
      </pc:docMkLst>
      <pc:sldChg chg="addSp delSp modSp mod modNotesTx">
        <pc:chgData name="Alex Riddell-Webster" userId="884701c1975d36d9" providerId="LiveId" clId="{D2FB0642-9C58-437D-BE76-07A88B4E588F}" dt="2023-02-07T15:54:00.057" v="1309" actId="20577"/>
        <pc:sldMkLst>
          <pc:docMk/>
          <pc:sldMk cId="1615767266" sldId="256"/>
        </pc:sldMkLst>
        <pc:spChg chg="mod">
          <ac:chgData name="Alex Riddell-Webster" userId="884701c1975d36d9" providerId="LiveId" clId="{D2FB0642-9C58-437D-BE76-07A88B4E588F}" dt="2023-01-30T11:17:37.179" v="14" actId="207"/>
          <ac:spMkLst>
            <pc:docMk/>
            <pc:sldMk cId="1615767266" sldId="256"/>
            <ac:spMk id="2" creationId="{AD197627-2456-D921-BF63-19DA9634F0BA}"/>
          </ac:spMkLst>
        </pc:spChg>
        <pc:spChg chg="add del mod">
          <ac:chgData name="Alex Riddell-Webster" userId="884701c1975d36d9" providerId="LiveId" clId="{D2FB0642-9C58-437D-BE76-07A88B4E588F}" dt="2023-02-07T15:52:54.270" v="1224"/>
          <ac:spMkLst>
            <pc:docMk/>
            <pc:sldMk cId="1615767266" sldId="256"/>
            <ac:spMk id="3" creationId="{55B4A006-E123-FE7F-1E47-6A3D916E0040}"/>
          </ac:spMkLst>
        </pc:spChg>
        <pc:spChg chg="add del mod">
          <ac:chgData name="Alex Riddell-Webster" userId="884701c1975d36d9" providerId="LiveId" clId="{D2FB0642-9C58-437D-BE76-07A88B4E588F}" dt="2023-02-07T15:53:01.710" v="1230"/>
          <ac:spMkLst>
            <pc:docMk/>
            <pc:sldMk cId="1615767266" sldId="256"/>
            <ac:spMk id="4" creationId="{2DBC90B0-666D-15FD-AE77-C88146A48CF7}"/>
          </ac:spMkLst>
        </pc:spChg>
        <pc:spChg chg="add mod">
          <ac:chgData name="Alex Riddell-Webster" userId="884701c1975d36d9" providerId="LiveId" clId="{D2FB0642-9C58-437D-BE76-07A88B4E588F}" dt="2023-02-07T15:53:45.409" v="1293" actId="255"/>
          <ac:spMkLst>
            <pc:docMk/>
            <pc:sldMk cId="1615767266" sldId="256"/>
            <ac:spMk id="5" creationId="{67C23829-9E8E-6D5B-4B28-D999B1F6A5C2}"/>
          </ac:spMkLst>
        </pc:spChg>
        <pc:picChg chg="add mod ord">
          <ac:chgData name="Alex Riddell-Webster" userId="884701c1975d36d9" providerId="LiveId" clId="{D2FB0642-9C58-437D-BE76-07A88B4E588F}" dt="2023-02-07T15:53:00.901" v="1228" actId="1076"/>
          <ac:picMkLst>
            <pc:docMk/>
            <pc:sldMk cId="1615767266" sldId="256"/>
            <ac:picMk id="6" creationId="{5D2DF179-09B7-8AAD-C407-A1A0F773AF78}"/>
          </ac:picMkLst>
        </pc:picChg>
      </pc:sldChg>
      <pc:sldChg chg="addSp delSp modSp mod ord setBg modNotesTx">
        <pc:chgData name="Alex Riddell-Webster" userId="884701c1975d36d9" providerId="LiveId" clId="{D2FB0642-9C58-437D-BE76-07A88B4E588F}" dt="2023-02-08T11:50:40.512" v="5179" actId="20577"/>
        <pc:sldMkLst>
          <pc:docMk/>
          <pc:sldMk cId="3811762357" sldId="257"/>
        </pc:sldMkLst>
        <pc:spChg chg="mod">
          <ac:chgData name="Alex Riddell-Webster" userId="884701c1975d36d9" providerId="LiveId" clId="{D2FB0642-9C58-437D-BE76-07A88B4E588F}" dt="2023-02-07T16:02:12.261" v="1315" actId="26606"/>
          <ac:spMkLst>
            <pc:docMk/>
            <pc:sldMk cId="3811762357" sldId="257"/>
            <ac:spMk id="2" creationId="{C378B7A3-66B2-78B3-F371-139DD0637CC8}"/>
          </ac:spMkLst>
        </pc:spChg>
        <pc:spChg chg="mod">
          <ac:chgData name="Alex Riddell-Webster" userId="884701c1975d36d9" providerId="LiveId" clId="{D2FB0642-9C58-437D-BE76-07A88B4E588F}" dt="2023-02-08T11:34:13.159" v="4928" actId="20577"/>
          <ac:spMkLst>
            <pc:docMk/>
            <pc:sldMk cId="3811762357" sldId="257"/>
            <ac:spMk id="3" creationId="{90949BE3-01A1-5BD0-4A56-61FA10BB5F7D}"/>
          </ac:spMkLst>
        </pc:spChg>
        <pc:spChg chg="mod ord">
          <ac:chgData name="Alex Riddell-Webster" userId="884701c1975d36d9" providerId="LiveId" clId="{D2FB0642-9C58-437D-BE76-07A88B4E588F}" dt="2023-02-07T16:02:12.261" v="1315" actId="26606"/>
          <ac:spMkLst>
            <pc:docMk/>
            <pc:sldMk cId="3811762357" sldId="257"/>
            <ac:spMk id="4" creationId="{FFDDB2F8-01F2-9B75-60F8-D81947897B57}"/>
          </ac:spMkLst>
        </pc:spChg>
        <pc:spChg chg="add del">
          <ac:chgData name="Alex Riddell-Webster" userId="884701c1975d36d9" providerId="LiveId" clId="{D2FB0642-9C58-437D-BE76-07A88B4E588F}" dt="2023-02-07T16:02:12.261" v="1315" actId="26606"/>
          <ac:spMkLst>
            <pc:docMk/>
            <pc:sldMk cId="3811762357" sldId="257"/>
            <ac:spMk id="11" creationId="{F13C74B1-5B17-4795-BED0-7140497B445A}"/>
          </ac:spMkLst>
        </pc:spChg>
        <pc:spChg chg="add del">
          <ac:chgData name="Alex Riddell-Webster" userId="884701c1975d36d9" providerId="LiveId" clId="{D2FB0642-9C58-437D-BE76-07A88B4E588F}" dt="2023-02-07T16:02:12.261" v="1315" actId="26606"/>
          <ac:spMkLst>
            <pc:docMk/>
            <pc:sldMk cId="3811762357" sldId="257"/>
            <ac:spMk id="13" creationId="{D4974D33-8DC5-464E-8C6D-BE58F0669C17}"/>
          </ac:spMkLst>
        </pc:spChg>
        <pc:picChg chg="add mod ord modCrop">
          <ac:chgData name="Alex Riddell-Webster" userId="884701c1975d36d9" providerId="LiveId" clId="{D2FB0642-9C58-437D-BE76-07A88B4E588F}" dt="2023-02-08T11:43:11.771" v="5173" actId="167"/>
          <ac:picMkLst>
            <pc:docMk/>
            <pc:sldMk cId="3811762357" sldId="257"/>
            <ac:picMk id="6" creationId="{5E09A7D9-5870-C2CF-3F85-7FC97D6C9E45}"/>
          </ac:picMkLst>
        </pc:picChg>
        <pc:picChg chg="add del mod">
          <ac:chgData name="Alex Riddell-Webster" userId="884701c1975d36d9" providerId="LiveId" clId="{D2FB0642-9C58-437D-BE76-07A88B4E588F}" dt="2023-01-30T11:23:01.667" v="475" actId="478"/>
          <ac:picMkLst>
            <pc:docMk/>
            <pc:sldMk cId="3811762357" sldId="257"/>
            <ac:picMk id="6" creationId="{FC0E4E07-5DC5-317C-3861-67B9240B3E78}"/>
          </ac:picMkLst>
        </pc:picChg>
        <pc:picChg chg="add del mod">
          <ac:chgData name="Alex Riddell-Webster" userId="884701c1975d36d9" providerId="LiveId" clId="{D2FB0642-9C58-437D-BE76-07A88B4E588F}" dt="2023-02-07T16:02:56.256" v="1324" actId="478"/>
          <ac:picMkLst>
            <pc:docMk/>
            <pc:sldMk cId="3811762357" sldId="257"/>
            <ac:picMk id="7" creationId="{2F7CDAFA-C63E-4029-715F-4BD31BF56FC5}"/>
          </ac:picMkLst>
        </pc:picChg>
        <pc:picChg chg="add del mod modCrop">
          <ac:chgData name="Alex Riddell-Webster" userId="884701c1975d36d9" providerId="LiveId" clId="{D2FB0642-9C58-437D-BE76-07A88B4E588F}" dt="2023-02-07T15:54:29.714" v="1310" actId="478"/>
          <ac:picMkLst>
            <pc:docMk/>
            <pc:sldMk cId="3811762357" sldId="257"/>
            <ac:picMk id="8" creationId="{59E51026-E78C-2A38-6CA2-B545921EA9EF}"/>
          </ac:picMkLst>
        </pc:picChg>
      </pc:sldChg>
      <pc:sldChg chg="addSp modSp mod modNotesTx">
        <pc:chgData name="Alex Riddell-Webster" userId="884701c1975d36d9" providerId="LiveId" clId="{D2FB0642-9C58-437D-BE76-07A88B4E588F}" dt="2023-02-08T11:22:23.326" v="4923" actId="167"/>
        <pc:sldMkLst>
          <pc:docMk/>
          <pc:sldMk cId="643550888" sldId="258"/>
        </pc:sldMkLst>
        <pc:spChg chg="mod">
          <ac:chgData name="Alex Riddell-Webster" userId="884701c1975d36d9" providerId="LiveId" clId="{D2FB0642-9C58-437D-BE76-07A88B4E588F}" dt="2023-02-07T16:08:38.112" v="1551" actId="20577"/>
          <ac:spMkLst>
            <pc:docMk/>
            <pc:sldMk cId="643550888" sldId="258"/>
            <ac:spMk id="2" creationId="{C378B7A3-66B2-78B3-F371-139DD0637CC8}"/>
          </ac:spMkLst>
        </pc:spChg>
        <pc:spChg chg="mod">
          <ac:chgData name="Alex Riddell-Webster" userId="884701c1975d36d9" providerId="LiveId" clId="{D2FB0642-9C58-437D-BE76-07A88B4E588F}" dt="2023-02-08T11:22:15.913" v="4920" actId="27636"/>
          <ac:spMkLst>
            <pc:docMk/>
            <pc:sldMk cId="643550888" sldId="258"/>
            <ac:spMk id="3" creationId="{90949BE3-01A1-5BD0-4A56-61FA10BB5F7D}"/>
          </ac:spMkLst>
        </pc:spChg>
        <pc:picChg chg="add mod ord">
          <ac:chgData name="Alex Riddell-Webster" userId="884701c1975d36d9" providerId="LiveId" clId="{D2FB0642-9C58-437D-BE76-07A88B4E588F}" dt="2023-02-08T11:22:23.326" v="4923" actId="167"/>
          <ac:picMkLst>
            <pc:docMk/>
            <pc:sldMk cId="643550888" sldId="258"/>
            <ac:picMk id="6" creationId="{6E4EE245-2A8C-EC3B-0634-EDD16A0D6D5B}"/>
          </ac:picMkLst>
        </pc:picChg>
      </pc:sldChg>
      <pc:sldChg chg="addSp modSp add mod modNotesTx">
        <pc:chgData name="Alex Riddell-Webster" userId="884701c1975d36d9" providerId="LiveId" clId="{D2FB0642-9C58-437D-BE76-07A88B4E588F}" dt="2023-02-07T16:31:45.974" v="3428" actId="14100"/>
        <pc:sldMkLst>
          <pc:docMk/>
          <pc:sldMk cId="3148684708" sldId="259"/>
        </pc:sldMkLst>
        <pc:spChg chg="mod">
          <ac:chgData name="Alex Riddell-Webster" userId="884701c1975d36d9" providerId="LiveId" clId="{D2FB0642-9C58-437D-BE76-07A88B4E588F}" dt="2023-01-30T11:19:40.154" v="33" actId="20577"/>
          <ac:spMkLst>
            <pc:docMk/>
            <pc:sldMk cId="3148684708" sldId="259"/>
            <ac:spMk id="2" creationId="{C378B7A3-66B2-78B3-F371-139DD0637CC8}"/>
          </ac:spMkLst>
        </pc:spChg>
        <pc:spChg chg="mod">
          <ac:chgData name="Alex Riddell-Webster" userId="884701c1975d36d9" providerId="LiveId" clId="{D2FB0642-9C58-437D-BE76-07A88B4E588F}" dt="2023-02-07T16:31:34.607" v="3423" actId="14100"/>
          <ac:spMkLst>
            <pc:docMk/>
            <pc:sldMk cId="3148684708" sldId="259"/>
            <ac:spMk id="3" creationId="{90949BE3-01A1-5BD0-4A56-61FA10BB5F7D}"/>
          </ac:spMkLst>
        </pc:spChg>
        <pc:picChg chg="add mod">
          <ac:chgData name="Alex Riddell-Webster" userId="884701c1975d36d9" providerId="LiveId" clId="{D2FB0642-9C58-437D-BE76-07A88B4E588F}" dt="2023-02-07T16:31:45.974" v="3428" actId="14100"/>
          <ac:picMkLst>
            <pc:docMk/>
            <pc:sldMk cId="3148684708" sldId="259"/>
            <ac:picMk id="6" creationId="{2B8A2E28-D56E-C26D-465F-9158D9F6E9C9}"/>
          </ac:picMkLst>
        </pc:picChg>
      </pc:sldChg>
      <pc:sldChg chg="modSp add mod modNotesTx">
        <pc:chgData name="Alex Riddell-Webster" userId="884701c1975d36d9" providerId="LiveId" clId="{D2FB0642-9C58-437D-BE76-07A88B4E588F}" dt="2023-02-08T11:14:24.438" v="4423" actId="20577"/>
        <pc:sldMkLst>
          <pc:docMk/>
          <pc:sldMk cId="1458467824" sldId="260"/>
        </pc:sldMkLst>
        <pc:spChg chg="mod">
          <ac:chgData name="Alex Riddell-Webster" userId="884701c1975d36d9" providerId="LiveId" clId="{D2FB0642-9C58-437D-BE76-07A88B4E588F}" dt="2023-01-30T11:52:43.995" v="1169" actId="20577"/>
          <ac:spMkLst>
            <pc:docMk/>
            <pc:sldMk cId="1458467824" sldId="260"/>
            <ac:spMk id="2" creationId="{C378B7A3-66B2-78B3-F371-139DD0637CC8}"/>
          </ac:spMkLst>
        </pc:spChg>
        <pc:spChg chg="mod">
          <ac:chgData name="Alex Riddell-Webster" userId="884701c1975d36d9" providerId="LiveId" clId="{D2FB0642-9C58-437D-BE76-07A88B4E588F}" dt="2023-02-08T11:14:24.438" v="4423" actId="20577"/>
          <ac:spMkLst>
            <pc:docMk/>
            <pc:sldMk cId="1458467824" sldId="260"/>
            <ac:spMk id="3" creationId="{90949BE3-01A1-5BD0-4A56-61FA10BB5F7D}"/>
          </ac:spMkLst>
        </pc:spChg>
      </pc:sldChg>
      <pc:sldChg chg="addSp delSp modSp add mod setBg modNotesTx">
        <pc:chgData name="Alex Riddell-Webster" userId="884701c1975d36d9" providerId="LiveId" clId="{D2FB0642-9C58-437D-BE76-07A88B4E588F}" dt="2023-02-07T16:39:25.637" v="4230" actId="20577"/>
        <pc:sldMkLst>
          <pc:docMk/>
          <pc:sldMk cId="2543217742" sldId="261"/>
        </pc:sldMkLst>
        <pc:spChg chg="mod">
          <ac:chgData name="Alex Riddell-Webster" userId="884701c1975d36d9" providerId="LiveId" clId="{D2FB0642-9C58-437D-BE76-07A88B4E588F}" dt="2023-02-07T16:20:04.421" v="2936" actId="26606"/>
          <ac:spMkLst>
            <pc:docMk/>
            <pc:sldMk cId="2543217742" sldId="261"/>
            <ac:spMk id="2" creationId="{C378B7A3-66B2-78B3-F371-139DD0637CC8}"/>
          </ac:spMkLst>
        </pc:spChg>
        <pc:spChg chg="del">
          <ac:chgData name="Alex Riddell-Webster" userId="884701c1975d36d9" providerId="LiveId" clId="{D2FB0642-9C58-437D-BE76-07A88B4E588F}" dt="2023-02-07T16:13:17.108" v="1930" actId="478"/>
          <ac:spMkLst>
            <pc:docMk/>
            <pc:sldMk cId="2543217742" sldId="261"/>
            <ac:spMk id="3" creationId="{90949BE3-01A1-5BD0-4A56-61FA10BB5F7D}"/>
          </ac:spMkLst>
        </pc:spChg>
        <pc:spChg chg="mod ord">
          <ac:chgData name="Alex Riddell-Webster" userId="884701c1975d36d9" providerId="LiveId" clId="{D2FB0642-9C58-437D-BE76-07A88B4E588F}" dt="2023-02-07T16:20:04.421" v="2936" actId="26606"/>
          <ac:spMkLst>
            <pc:docMk/>
            <pc:sldMk cId="2543217742" sldId="261"/>
            <ac:spMk id="4" creationId="{F88BA11C-AF79-D4D8-5C33-6700D6CF401E}"/>
          </ac:spMkLst>
        </pc:spChg>
        <pc:spChg chg="add del mod">
          <ac:chgData name="Alex Riddell-Webster" userId="884701c1975d36d9" providerId="LiveId" clId="{D2FB0642-9C58-437D-BE76-07A88B4E588F}" dt="2023-02-07T16:13:46.482" v="1931" actId="931"/>
          <ac:spMkLst>
            <pc:docMk/>
            <pc:sldMk cId="2543217742" sldId="261"/>
            <ac:spMk id="6" creationId="{B764D333-91AB-9AEA-06BB-6D18F15C526D}"/>
          </ac:spMkLst>
        </pc:spChg>
        <pc:spChg chg="add del mod">
          <ac:chgData name="Alex Riddell-Webster" userId="884701c1975d36d9" providerId="LiveId" clId="{D2FB0642-9C58-437D-BE76-07A88B4E588F}" dt="2023-02-07T16:19:56.945" v="2930" actId="931"/>
          <ac:spMkLst>
            <pc:docMk/>
            <pc:sldMk cId="2543217742" sldId="261"/>
            <ac:spMk id="10" creationId="{0C12ABC7-D22F-C1C3-0A04-386A58BB42A1}"/>
          </ac:spMkLst>
        </pc:spChg>
        <pc:spChg chg="add del">
          <ac:chgData name="Alex Riddell-Webster" userId="884701c1975d36d9" providerId="LiveId" clId="{D2FB0642-9C58-437D-BE76-07A88B4E588F}" dt="2023-02-07T16:13:57.171" v="1935" actId="26606"/>
          <ac:spMkLst>
            <pc:docMk/>
            <pc:sldMk cId="2543217742" sldId="261"/>
            <ac:spMk id="12" creationId="{3183573B-7C4A-0F35-18EB-C82280B4B81F}"/>
          </ac:spMkLst>
        </pc:spChg>
        <pc:spChg chg="add del">
          <ac:chgData name="Alex Riddell-Webster" userId="884701c1975d36d9" providerId="LiveId" clId="{D2FB0642-9C58-437D-BE76-07A88B4E588F}" dt="2023-02-07T16:13:57.171" v="1935" actId="26606"/>
          <ac:spMkLst>
            <pc:docMk/>
            <pc:sldMk cId="2543217742" sldId="261"/>
            <ac:spMk id="15" creationId="{FF9B822F-893E-44C8-963C-64F50ACECBB2}"/>
          </ac:spMkLst>
        </pc:spChg>
        <pc:spChg chg="add del">
          <ac:chgData name="Alex Riddell-Webster" userId="884701c1975d36d9" providerId="LiveId" clId="{D2FB0642-9C58-437D-BE76-07A88B4E588F}" dt="2023-02-07T16:13:57.171" v="1935" actId="26606"/>
          <ac:spMkLst>
            <pc:docMk/>
            <pc:sldMk cId="2543217742" sldId="261"/>
            <ac:spMk id="17" creationId="{EBF87945-A001-489F-9D9B-7D9435F0B9CA}"/>
          </ac:spMkLst>
        </pc:spChg>
        <pc:spChg chg="add del mod">
          <ac:chgData name="Alex Riddell-Webster" userId="884701c1975d36d9" providerId="LiveId" clId="{D2FB0642-9C58-437D-BE76-07A88B4E588F}" dt="2023-02-07T16:21:30.047" v="2951" actId="478"/>
          <ac:spMkLst>
            <pc:docMk/>
            <pc:sldMk cId="2543217742" sldId="261"/>
            <ac:spMk id="18" creationId="{3D8CF3EC-F610-0BED-8ADE-240EDF78D865}"/>
          </ac:spMkLst>
        </pc:spChg>
        <pc:spChg chg="add mod">
          <ac:chgData name="Alex Riddell-Webster" userId="884701c1975d36d9" providerId="LiveId" clId="{D2FB0642-9C58-437D-BE76-07A88B4E588F}" dt="2023-02-07T16:22:28.599" v="2964" actId="14100"/>
          <ac:spMkLst>
            <pc:docMk/>
            <pc:sldMk cId="2543217742" sldId="261"/>
            <ac:spMk id="19" creationId="{A7203809-89BD-88E2-5C8B-8B1FE8CF6E13}"/>
          </ac:spMkLst>
        </pc:spChg>
        <pc:spChg chg="add mod">
          <ac:chgData name="Alex Riddell-Webster" userId="884701c1975d36d9" providerId="LiveId" clId="{D2FB0642-9C58-437D-BE76-07A88B4E588F}" dt="2023-02-07T16:22:32.227" v="2965" actId="14100"/>
          <ac:spMkLst>
            <pc:docMk/>
            <pc:sldMk cId="2543217742" sldId="261"/>
            <ac:spMk id="20" creationId="{5C74D7E5-C9B6-A341-78B6-DB9D7C340D05}"/>
          </ac:spMkLst>
        </pc:spChg>
        <pc:spChg chg="add del">
          <ac:chgData name="Alex Riddell-Webster" userId="884701c1975d36d9" providerId="LiveId" clId="{D2FB0642-9C58-437D-BE76-07A88B4E588F}" dt="2023-02-07T16:20:04.421" v="2936" actId="26606"/>
          <ac:spMkLst>
            <pc:docMk/>
            <pc:sldMk cId="2543217742" sldId="261"/>
            <ac:spMk id="21" creationId="{70BDD0CE-06A4-404B-8A13-580229C1C923}"/>
          </ac:spMkLst>
        </pc:spChg>
        <pc:spChg chg="add del mod">
          <ac:chgData name="Alex Riddell-Webster" userId="884701c1975d36d9" providerId="LiveId" clId="{D2FB0642-9C58-437D-BE76-07A88B4E588F}" dt="2023-02-07T16:23:03.062" v="2971"/>
          <ac:spMkLst>
            <pc:docMk/>
            <pc:sldMk cId="2543217742" sldId="261"/>
            <ac:spMk id="22" creationId="{AF88F7DA-02E0-DA70-C77A-70699AF3E807}"/>
          </ac:spMkLst>
        </pc:spChg>
        <pc:spChg chg="add del">
          <ac:chgData name="Alex Riddell-Webster" userId="884701c1975d36d9" providerId="LiveId" clId="{D2FB0642-9C58-437D-BE76-07A88B4E588F}" dt="2023-02-07T16:20:04.421" v="2936" actId="26606"/>
          <ac:spMkLst>
            <pc:docMk/>
            <pc:sldMk cId="2543217742" sldId="261"/>
            <ac:spMk id="23" creationId="{EE9899FA-8881-472C-AA59-D08A89CA8AEF}"/>
          </ac:spMkLst>
        </pc:spChg>
        <pc:spChg chg="add mod">
          <ac:chgData name="Alex Riddell-Webster" userId="884701c1975d36d9" providerId="LiveId" clId="{D2FB0642-9C58-437D-BE76-07A88B4E588F}" dt="2023-02-07T16:24:19.455" v="3050" actId="122"/>
          <ac:spMkLst>
            <pc:docMk/>
            <pc:sldMk cId="2543217742" sldId="261"/>
            <ac:spMk id="24" creationId="{33B8E17E-F698-FE71-4732-70D7307440A2}"/>
          </ac:spMkLst>
        </pc:spChg>
        <pc:spChg chg="add del">
          <ac:chgData name="Alex Riddell-Webster" userId="884701c1975d36d9" providerId="LiveId" clId="{D2FB0642-9C58-437D-BE76-07A88B4E588F}" dt="2023-02-07T16:20:04.421" v="2936" actId="26606"/>
          <ac:spMkLst>
            <pc:docMk/>
            <pc:sldMk cId="2543217742" sldId="261"/>
            <ac:spMk id="25" creationId="{080B7D90-3DF1-4514-B26D-616BE35553C9}"/>
          </ac:spMkLst>
        </pc:spChg>
        <pc:spChg chg="add mod">
          <ac:chgData name="Alex Riddell-Webster" userId="884701c1975d36d9" providerId="LiveId" clId="{D2FB0642-9C58-437D-BE76-07A88B4E588F}" dt="2023-02-07T16:24:55.912" v="3102" actId="1076"/>
          <ac:spMkLst>
            <pc:docMk/>
            <pc:sldMk cId="2543217742" sldId="261"/>
            <ac:spMk id="26" creationId="{F3DC03FE-64DE-3DFB-52F2-95D73378D06B}"/>
          </ac:spMkLst>
        </pc:spChg>
        <pc:picChg chg="add del mod">
          <ac:chgData name="Alex Riddell-Webster" userId="884701c1975d36d9" providerId="LiveId" clId="{D2FB0642-9C58-437D-BE76-07A88B4E588F}" dt="2023-02-07T16:14:01.171" v="1936" actId="478"/>
          <ac:picMkLst>
            <pc:docMk/>
            <pc:sldMk cId="2543217742" sldId="261"/>
            <ac:picMk id="8" creationId="{F938D106-18E0-28F6-05CA-76B8BCA81DC0}"/>
          </ac:picMkLst>
        </pc:picChg>
        <pc:picChg chg="add mod">
          <ac:chgData name="Alex Riddell-Webster" userId="884701c1975d36d9" providerId="LiveId" clId="{D2FB0642-9C58-437D-BE76-07A88B4E588F}" dt="2023-02-07T16:22:35.436" v="2966" actId="14100"/>
          <ac:picMkLst>
            <pc:docMk/>
            <pc:sldMk cId="2543217742" sldId="261"/>
            <ac:picMk id="13" creationId="{1744F49A-20C9-4845-FEF9-B933A9F85556}"/>
          </ac:picMkLst>
        </pc:picChg>
        <pc:picChg chg="add mod">
          <ac:chgData name="Alex Riddell-Webster" userId="884701c1975d36d9" providerId="LiveId" clId="{D2FB0642-9C58-437D-BE76-07A88B4E588F}" dt="2023-02-07T16:22:46.956" v="2969" actId="1076"/>
          <ac:picMkLst>
            <pc:docMk/>
            <pc:sldMk cId="2543217742" sldId="261"/>
            <ac:picMk id="16" creationId="{E52A31B8-8F66-CC24-6573-51E8B851D6DA}"/>
          </ac:picMkLst>
        </pc:picChg>
      </pc:sldChg>
      <pc:sldChg chg="modSp add mod ord">
        <pc:chgData name="Alex Riddell-Webster" userId="884701c1975d36d9" providerId="LiveId" clId="{D2FB0642-9C58-437D-BE76-07A88B4E588F}" dt="2023-02-08T11:16:03.028" v="4466" actId="20577"/>
        <pc:sldMkLst>
          <pc:docMk/>
          <pc:sldMk cId="4191934429" sldId="262"/>
        </pc:sldMkLst>
        <pc:spChg chg="mod">
          <ac:chgData name="Alex Riddell-Webster" userId="884701c1975d36d9" providerId="LiveId" clId="{D2FB0642-9C58-437D-BE76-07A88B4E588F}" dt="2023-02-08T11:16:03.028" v="4466" actId="20577"/>
          <ac:spMkLst>
            <pc:docMk/>
            <pc:sldMk cId="4191934429" sldId="262"/>
            <ac:spMk id="2" creationId="{AD197627-2456-D921-BF63-19DA9634F0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C2A9-CF6C-4479-BE36-6E7712F715B1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13A7-91EF-409D-8803-C5B15EBA8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1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MANET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MANETs – no </a:t>
            </a:r>
            <a:r>
              <a:rPr lang="en-GB" dirty="0" err="1"/>
              <a:t>preexisiting</a:t>
            </a:r>
            <a:r>
              <a:rPr lang="en-GB" dirty="0"/>
              <a:t> infrastructure - applications in many situations such as disaster relief, autonomous vehicles and military applications </a:t>
            </a:r>
          </a:p>
          <a:p>
            <a:endParaRPr lang="en-GB" dirty="0"/>
          </a:p>
          <a:p>
            <a:r>
              <a:rPr lang="en-GB" dirty="0"/>
              <a:t>Explain how the MANET helps prevent collisions – velocity is taken, and if the (use cases include coxless boats, and coxed boats in extremely foggy conditions)</a:t>
            </a:r>
          </a:p>
          <a:p>
            <a:endParaRPr lang="en-GB" dirty="0"/>
          </a:p>
          <a:p>
            <a:r>
              <a:rPr lang="en-GB" dirty="0"/>
              <a:t>Epidemic paper came out of Duke </a:t>
            </a:r>
            <a:r>
              <a:rPr lang="en-GB" dirty="0" err="1"/>
              <a:t>uni</a:t>
            </a:r>
            <a:r>
              <a:rPr lang="en-GB" dirty="0"/>
              <a:t> in 2000 </a:t>
            </a:r>
          </a:p>
          <a:p>
            <a:r>
              <a:rPr lang="en-GB" dirty="0"/>
              <a:t>Define anti-entropy</a:t>
            </a:r>
          </a:p>
          <a:p>
            <a:endParaRPr lang="en-GB" dirty="0"/>
          </a:p>
          <a:p>
            <a:r>
              <a:rPr lang="en-GB" dirty="0"/>
              <a:t>Medium access control is based on MACAW, and is implemented in the networking layer </a:t>
            </a:r>
            <a:r>
              <a:rPr lang="en-GB" dirty="0" err="1"/>
              <a:t>bc</a:t>
            </a:r>
            <a:r>
              <a:rPr lang="en-GB" dirty="0"/>
              <a:t> distributed systems time</a:t>
            </a:r>
          </a:p>
          <a:p>
            <a:r>
              <a:rPr lang="en-GB" dirty="0"/>
              <a:t>Also no exponentiated backoff – simply tries to send when a HELLO packet is received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3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– the state machine has been modified while I was </a:t>
            </a:r>
            <a:r>
              <a:rPr lang="en-GB" dirty="0" err="1"/>
              <a:t>implemted</a:t>
            </a:r>
            <a:r>
              <a:rPr lang="en-GB" dirty="0"/>
              <a:t> it – the data send packets have been merged into the data packets to reduce the number of packets that are sent by each anti-entropy session </a:t>
            </a:r>
          </a:p>
          <a:p>
            <a:endParaRPr lang="en-GB" dirty="0"/>
          </a:p>
          <a:p>
            <a:r>
              <a:rPr lang="en-GB" dirty="0"/>
              <a:t>Elaborate on issues: </a:t>
            </a:r>
          </a:p>
          <a:p>
            <a:r>
              <a:rPr lang="en-GB" dirty="0"/>
              <a:t>The radio often picked up entirely fictitious packets and these issues were fixed by changing to a fixed packet size</a:t>
            </a:r>
          </a:p>
          <a:p>
            <a:r>
              <a:rPr lang="en-GB" dirty="0"/>
              <a:t>The </a:t>
            </a:r>
            <a:r>
              <a:rPr lang="en-GB" dirty="0" err="1"/>
              <a:t>AdaFruit</a:t>
            </a:r>
            <a:r>
              <a:rPr lang="en-GB" dirty="0"/>
              <a:t> library didn’t support fixed size packets so I modified that and fixed a couple of bugs</a:t>
            </a:r>
          </a:p>
          <a:p>
            <a:endParaRPr lang="en-GB" dirty="0"/>
          </a:p>
          <a:p>
            <a:r>
              <a:rPr lang="en-GB" dirty="0"/>
              <a:t>Tests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1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test has four nodes in a row, connected to at most 2 nodes. Node A (on the far left) generates messages with a TTL of at least 3 (so they can feasibly get to D), and node D displays any messages it receives. A setup similar to this will be used in the evaluation </a:t>
            </a:r>
          </a:p>
          <a:p>
            <a:endParaRPr lang="en-GB" dirty="0"/>
          </a:p>
          <a:p>
            <a:r>
              <a:rPr lang="en-GB" dirty="0"/>
              <a:t>The second test displays a network segmentation, with node B acting as a carrier between A what generates messages and C that displays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00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Green is done, yellow in progress, white not started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3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Concurrency control requires micropython</a:t>
            </a:r>
          </a:p>
          <a:p>
            <a:endParaRPr lang="en-GB" dirty="0"/>
          </a:p>
          <a:p>
            <a:r>
              <a:rPr lang="en-GB" dirty="0"/>
              <a:t>Evaluation metrics will include the percentage of packets received, the delay transfer and variance and the time taken to propagate messages after a network partition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GPS location will allow each node to only communicate with nodes suitably close – paper? </a:t>
            </a:r>
          </a:p>
          <a:p>
            <a:r>
              <a:rPr lang="en-GB" dirty="0"/>
              <a:t>Prioritising messages can be done by giving some messages a higher TTL, so they will propagate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4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MANET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813A7-91EF-409D-8803-C5B15EBA8A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0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E39-B64F-9E82-732F-0B0104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9F51D-E10B-60DB-E343-09BC27782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7D10-59C9-5E3C-11F7-9D75D7AE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47E6-F41F-42B7-A454-03CA6B31A2B4}" type="datetime1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E204-CB37-DDED-9B04-B1BAC5B0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2654-B45A-FF63-52AD-50AFD3D8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735-A515-78AF-1861-1085D350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3BC93-3736-0013-3FD7-327CC57C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C532-3D6B-B3A0-338C-7BBB8FB6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58C1-8E5C-481D-8531-8F3B7CFBDDBA}" type="datetime1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7648-1E25-4624-262D-C66A7DB2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9259-570F-4B74-403C-431368C0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92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2F50B-D2A3-2EDA-2054-C03EF27C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249E1-AB21-F375-F043-1B4CE6B2B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007E-9DA4-0D6C-77DB-C69C240F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BC0-6BE4-43DB-98D1-2A88A96C3AA9}" type="datetime1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FA4C-63B5-BB7A-FFCB-28DDA032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827-790B-5729-17CC-98CC2787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CC7D-38C5-1006-F607-4944C742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9837-62EB-F733-19D9-D57EC568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430F-8A9C-5750-B827-BBD56708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BA9-FCBA-4207-8C6B-A5743B24DB5E}" type="datetime1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461A-EA47-C5B4-067D-61AB891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C818-F753-ACC7-9A1F-670D6AAA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2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B970-7D56-5402-41D8-934C8EBF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4862A-185B-003A-6E37-7494F3C0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BB3C-B039-9CEE-3A12-AB19D12E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A94-EA50-48D5-B47B-544D882503A9}" type="datetime1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9BB5-A1BE-DE14-F9DA-EC97F705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46C9-E80C-F160-AC13-1F976CA6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9BBD-E0CA-ECF1-8A90-216D3386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AAAC-096D-D970-B7DC-C3B58F502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B1F4D-300C-AA95-EE73-7BEB2022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818F1-612A-7617-70E2-1FD96DDC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0F48-2419-4D66-AD7D-6610971C5D52}" type="datetime1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AA0E-FA5F-0341-CBFA-1E45ADCD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EA4A-83C2-AB7D-1CA4-FDB45B1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0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F29E-7DD7-84D3-D98B-FC0530B8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A4C1F-04F4-D37B-E822-2B320F12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D085-F5ED-BFFB-AA7D-6CBEC24B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83AF4-15E2-2A56-3B0D-057FE18D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9557D-CD66-6739-0C9B-9F17B04F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E00BD-1C56-456D-130F-F35F5985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6E22-C2DF-4281-9019-F57A409334D8}" type="datetime1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06569-55AC-8808-39E6-B0AC74B6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9AFDC-8E6D-5CB6-A858-1B4BA3E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74F3-7213-BC63-304F-139DCEA6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CFE-590B-7502-7D3E-43E75F8A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3658-18D4-4B18-B71A-4A8B1941D61C}" type="datetime1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488E-E36B-3261-C117-B407D142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083C8-5537-2533-759F-24294ECD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5C2CA-B09A-8705-C0E7-244B21E7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7C48-41F9-407C-9512-63E2E7A6F490}" type="datetime1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8F69D-7B57-3BA8-0584-AE143BE6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BC82C-4D35-70F0-B9B7-CAD034DF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4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1975-D086-CD79-7A52-29C21CBD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96A0-FAB2-1347-43CC-C6C8FCCE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98976-0B16-DD5E-888C-00EB601E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F10FA-E18B-6F8A-4EB3-43C5F683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72D9-9EBF-42B0-BDDA-A939C108E726}" type="datetime1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36AD3-C89D-6BC8-25D5-020FD75F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4E38-B4B3-EDA3-FE29-96D38B9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9C91-7280-ADEA-D0FC-1A26BC02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7CCA7-1906-2B62-FD27-0A03737F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723E-D6F4-5ABB-8589-DC789862E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545F3-0D7D-8EE1-A0A0-00345A9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B1D0-85B0-4D67-AD87-F151C9DE74E6}" type="datetime1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F2979-3780-11EC-659F-462121E7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0390-3AC9-9343-56E0-B17F16B8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9A667-114E-E017-840F-BD65A260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7F5A-E7DC-BA9B-24A6-8E5E08C1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88E8-788C-DF7B-E3AF-2B0BB87D7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0C72-0F87-4EB6-B79E-95A5CA027444}" type="datetime1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92F-9C4F-F842-FD66-90A2CBA34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CA5-6058-672C-0A3C-F1779FBD9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4C72-C861-41BC-B3E6-64F227C37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2DF179-09B7-8AAD-C407-A1A0F773A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97627-2456-D921-BF63-19DA9634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296" y="17258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 MANET to Facilitate Collision Avoidance in Rowing Boats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C23829-9E8E-6D5B-4B28-D999B1F6A5C2}"/>
              </a:ext>
            </a:extLst>
          </p:cNvPr>
          <p:cNvSpPr txBox="1">
            <a:spLocks/>
          </p:cNvSpPr>
          <p:nvPr/>
        </p:nvSpPr>
        <p:spPr>
          <a:xfrm>
            <a:off x="6430087" y="4470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Photo by Freddie Dyke</a:t>
            </a:r>
          </a:p>
        </p:txBody>
      </p:sp>
    </p:spTree>
    <p:extLst>
      <p:ext uri="{BB962C8B-B14F-4D97-AF65-F5344CB8AC3E}">
        <p14:creationId xmlns:p14="http://schemas.microsoft.com/office/powerpoint/2010/main" val="16157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onnector&#10;&#10;Description automatically generated">
            <a:extLst>
              <a:ext uri="{FF2B5EF4-FFF2-40B4-BE49-F238E27FC236}">
                <a16:creationId xmlns:a16="http://schemas.microsoft.com/office/drawing/2014/main" id="{5E09A7D9-5870-C2CF-3F85-7FC97D6C9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3" r="22744" b="14722"/>
          <a:stretch/>
        </p:blipFill>
        <p:spPr>
          <a:xfrm>
            <a:off x="8892634" y="0"/>
            <a:ext cx="329936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8B7A3-66B2-78B3-F371-139DD06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The Project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9BE3-01A1-5BD0-4A56-61FA10BB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54434" cy="4351338"/>
          </a:xfrm>
        </p:spPr>
        <p:txBody>
          <a:bodyPr/>
          <a:lstStyle/>
          <a:p>
            <a:r>
              <a:rPr lang="en-GB" dirty="0"/>
              <a:t>A mobile ad-hoc network (MANET) to help reduce the number of collisions between rowing boats</a:t>
            </a:r>
          </a:p>
          <a:p>
            <a:r>
              <a:rPr lang="en-GB" dirty="0">
                <a:effectLst/>
              </a:rPr>
              <a:t>Epidemic routing protocol</a:t>
            </a:r>
          </a:p>
          <a:p>
            <a:pPr lvl="1"/>
            <a:r>
              <a:rPr lang="en-GB" dirty="0">
                <a:effectLst/>
              </a:rPr>
              <a:t>Modified to include medium access control</a:t>
            </a:r>
          </a:p>
          <a:p>
            <a:r>
              <a:rPr lang="en-GB" dirty="0"/>
              <a:t>Using hardware </a:t>
            </a:r>
          </a:p>
          <a:p>
            <a:pPr lvl="1"/>
            <a:r>
              <a:rPr lang="en-GB" dirty="0">
                <a:effectLst/>
              </a:rPr>
              <a:t>Node </a:t>
            </a:r>
            <a:r>
              <a:rPr lang="en-GB" dirty="0"/>
              <a:t>shown on the right </a:t>
            </a:r>
            <a:r>
              <a:rPr lang="en-GB" dirty="0">
                <a:effectLst/>
              </a:rPr>
              <a:t>with Raspberry Pi Pico, RFM69 chip, GPS, button and 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DB2F8-01F2-9B75-60F8-D8194789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E4EE245-2A8C-EC3B-0634-EDD16A0D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31" y="2530025"/>
            <a:ext cx="5151109" cy="255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8B7A3-66B2-78B3-F371-139DD06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Work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9BE3-01A1-5BD0-4A56-61FA10BB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1739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Interfacing with RFM69 and GPS chips</a:t>
            </a:r>
          </a:p>
          <a:p>
            <a:r>
              <a:rPr lang="en-GB" dirty="0"/>
              <a:t>Built network</a:t>
            </a:r>
          </a:p>
          <a:p>
            <a:pPr lvl="1"/>
            <a:r>
              <a:rPr lang="en-GB" dirty="0"/>
              <a:t>Epidemic routing with medium access control</a:t>
            </a:r>
          </a:p>
          <a:p>
            <a:pPr lvl="1"/>
            <a:r>
              <a:rPr lang="en-GB" dirty="0"/>
              <a:t>Designed state machine</a:t>
            </a:r>
          </a:p>
          <a:p>
            <a:pPr lvl="1"/>
            <a:r>
              <a:rPr lang="en-GB" dirty="0"/>
              <a:t>Implemented in hardware CircuitPython and </a:t>
            </a:r>
            <a:r>
              <a:rPr lang="en-GB" dirty="0" err="1"/>
              <a:t>AdaFruit</a:t>
            </a:r>
            <a:r>
              <a:rPr lang="en-GB" dirty="0"/>
              <a:t> libraries</a:t>
            </a:r>
          </a:p>
          <a:p>
            <a:pPr lvl="1"/>
            <a:r>
              <a:rPr lang="en-GB" dirty="0"/>
              <a:t>Issues with radio communication</a:t>
            </a:r>
          </a:p>
          <a:p>
            <a:pPr lvl="1"/>
            <a:r>
              <a:rPr lang="en-GB" dirty="0"/>
              <a:t>Started testing, tweaking and evaluation</a:t>
            </a:r>
          </a:p>
          <a:p>
            <a:r>
              <a:rPr lang="en-GB" dirty="0"/>
              <a:t>Started work on the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BA11C-AF79-D4D8-5C33-6700D6C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B7A3-66B2-78B3-F371-139DD06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Checking the MANET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BA11C-AF79-D4D8-5C33-6700D6C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4</a:t>
            </a:fld>
            <a:endParaRPr lang="en-GB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44F49A-20C9-4845-FEF9-B933A9F85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35" y="1698542"/>
            <a:ext cx="5142726" cy="327641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2A31B8-8F66-CC24-6573-51E8B851D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5" y="2571858"/>
            <a:ext cx="5010295" cy="113923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203809-89BD-88E2-5C8B-8B1FE8CF6E13}"/>
              </a:ext>
            </a:extLst>
          </p:cNvPr>
          <p:cNvSpPr/>
          <p:nvPr/>
        </p:nvSpPr>
        <p:spPr>
          <a:xfrm>
            <a:off x="6504123" y="1690688"/>
            <a:ext cx="5242769" cy="466566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74D7E5-C9B6-A341-78B6-DB9D7C340D05}"/>
              </a:ext>
            </a:extLst>
          </p:cNvPr>
          <p:cNvSpPr/>
          <p:nvPr/>
        </p:nvSpPr>
        <p:spPr>
          <a:xfrm>
            <a:off x="445108" y="1698542"/>
            <a:ext cx="5242770" cy="466566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3B8E17E-F698-FE71-4732-70D7307440A2}"/>
              </a:ext>
            </a:extLst>
          </p:cNvPr>
          <p:cNvSpPr txBox="1">
            <a:spLocks/>
          </p:cNvSpPr>
          <p:nvPr/>
        </p:nvSpPr>
        <p:spPr>
          <a:xfrm>
            <a:off x="862647" y="4768683"/>
            <a:ext cx="4463143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First test – checking the MANET propagates messages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3DC03FE-64DE-3DFB-52F2-95D73378D06B}"/>
              </a:ext>
            </a:extLst>
          </p:cNvPr>
          <p:cNvSpPr txBox="1">
            <a:spLocks/>
          </p:cNvSpPr>
          <p:nvPr/>
        </p:nvSpPr>
        <p:spPr>
          <a:xfrm>
            <a:off x="6980602" y="5002633"/>
            <a:ext cx="4463143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Second test – checking the MANET is delay tolerant</a:t>
            </a:r>
          </a:p>
        </p:txBody>
      </p:sp>
    </p:spTree>
    <p:extLst>
      <p:ext uri="{BB962C8B-B14F-4D97-AF65-F5344CB8AC3E}">
        <p14:creationId xmlns:p14="http://schemas.microsoft.com/office/powerpoint/2010/main" val="25432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B7A3-66B2-78B3-F371-139DD06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9BE3-01A1-5BD0-4A56-61FA10BB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436"/>
            <a:ext cx="2542309" cy="4694527"/>
          </a:xfrm>
        </p:spPr>
        <p:txBody>
          <a:bodyPr/>
          <a:lstStyle/>
          <a:p>
            <a:r>
              <a:rPr lang="en-GB" dirty="0"/>
              <a:t>About two weeks behind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BA11C-AF79-D4D8-5C33-6700D6C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A2E28-D56E-C26D-465F-9158D9F6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96253"/>
            <a:ext cx="8848715" cy="5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B7A3-66B2-78B3-F371-139DD06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9BE3-01A1-5BD0-4A56-61FA10BB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6632" cy="4351338"/>
          </a:xfrm>
        </p:spPr>
        <p:txBody>
          <a:bodyPr>
            <a:normAutofit/>
          </a:bodyPr>
          <a:lstStyle/>
          <a:p>
            <a:r>
              <a:rPr lang="en-GB" dirty="0"/>
              <a:t>Finish application </a:t>
            </a:r>
          </a:p>
          <a:p>
            <a:r>
              <a:rPr lang="en-GB" dirty="0"/>
              <a:t>Bringing the networking and application machines together in MicroPython</a:t>
            </a:r>
          </a:p>
          <a:p>
            <a:r>
              <a:rPr lang="en-GB" dirty="0"/>
              <a:t>Evaluation</a:t>
            </a:r>
          </a:p>
          <a:p>
            <a:pPr lvl="1"/>
            <a:r>
              <a:rPr lang="en-GB" dirty="0"/>
              <a:t>Including testing on water (the potential use environment)</a:t>
            </a:r>
          </a:p>
          <a:p>
            <a:endParaRPr lang="en-GB" dirty="0"/>
          </a:p>
          <a:p>
            <a:r>
              <a:rPr lang="en-GB" dirty="0"/>
              <a:t>GPS location to assist routing</a:t>
            </a:r>
          </a:p>
          <a:p>
            <a:pPr lvl="1"/>
            <a:r>
              <a:rPr lang="en-GB" dirty="0"/>
              <a:t>Time dependant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BA11C-AF79-D4D8-5C33-6700D6C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C72-C861-41BC-B3E6-64F227C377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6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2DF179-09B7-8AAD-C407-A1A0F773A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97627-2456-D921-BF63-19DA9634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296" y="1725867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C23829-9E8E-6D5B-4B28-D999B1F6A5C2}"/>
              </a:ext>
            </a:extLst>
          </p:cNvPr>
          <p:cNvSpPr txBox="1">
            <a:spLocks/>
          </p:cNvSpPr>
          <p:nvPr/>
        </p:nvSpPr>
        <p:spPr>
          <a:xfrm>
            <a:off x="6430087" y="4470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Photo by Freddie Dyke</a:t>
            </a:r>
          </a:p>
        </p:txBody>
      </p:sp>
    </p:spTree>
    <p:extLst>
      <p:ext uri="{BB962C8B-B14F-4D97-AF65-F5344CB8AC3E}">
        <p14:creationId xmlns:p14="http://schemas.microsoft.com/office/powerpoint/2010/main" val="419193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522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 MANET to Facilitate Collision Avoidance in Rowing Boats</vt:lpstr>
      <vt:lpstr>The Project</vt:lpstr>
      <vt:lpstr>Work so Far</vt:lpstr>
      <vt:lpstr>Checking the MANET</vt:lpstr>
      <vt:lpstr>Timetable</vt:lpstr>
      <vt:lpstr>Remaining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MANET to Facilitate Collision Avoidance in Rowing Boats</dc:title>
  <dc:creator>Alex Riddell-Webster</dc:creator>
  <cp:lastModifiedBy>Alex Riddell-Webster</cp:lastModifiedBy>
  <cp:revision>1</cp:revision>
  <cp:lastPrinted>2023-02-08T11:46:06Z</cp:lastPrinted>
  <dcterms:created xsi:type="dcterms:W3CDTF">2023-01-30T11:05:12Z</dcterms:created>
  <dcterms:modified xsi:type="dcterms:W3CDTF">2023-02-09T15:52:01Z</dcterms:modified>
</cp:coreProperties>
</file>