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7" r:id="rId6"/>
    <p:sldId id="268" r:id="rId7"/>
    <p:sldId id="264" r:id="rId8"/>
    <p:sldId id="266" r:id="rId9"/>
    <p:sldId id="261" r:id="rId10"/>
    <p:sldId id="269" r:id="rId11"/>
    <p:sldId id="270"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D60093"/>
    <a:srgbClr val="CC0066"/>
    <a:srgbClr val="FF9999"/>
    <a:srgbClr val="009999"/>
    <a:srgbClr val="FFFFCC"/>
    <a:srgbClr val="FF6565"/>
    <a:srgbClr val="FF5353"/>
    <a:srgbClr val="33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6E65-BC46-7F32-F075-A6590C3021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80CD15-5A7D-B54F-CECC-7E14708917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91C1BE-8E5B-B732-14AE-5C7FAF6E6625}"/>
              </a:ext>
            </a:extLst>
          </p:cNvPr>
          <p:cNvSpPr>
            <a:spLocks noGrp="1"/>
          </p:cNvSpPr>
          <p:nvPr>
            <p:ph type="dt" sz="half" idx="10"/>
          </p:nvPr>
        </p:nvSpPr>
        <p:spPr/>
        <p:txBody>
          <a:bodyPr/>
          <a:lstStyle/>
          <a:p>
            <a:fld id="{1701D515-7FA7-4F2A-AFDB-855F00E1074D}" type="datetimeFigureOut">
              <a:rPr lang="en-US" smtClean="0"/>
              <a:t>06-Apr-23</a:t>
            </a:fld>
            <a:endParaRPr lang="en-US"/>
          </a:p>
        </p:txBody>
      </p:sp>
      <p:sp>
        <p:nvSpPr>
          <p:cNvPr id="5" name="Footer Placeholder 4">
            <a:extLst>
              <a:ext uri="{FF2B5EF4-FFF2-40B4-BE49-F238E27FC236}">
                <a16:creationId xmlns:a16="http://schemas.microsoft.com/office/drawing/2014/main" id="{702D1E58-865E-E735-D124-F64515490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A9605-F177-39F3-B4E3-1F8B2EB6AADC}"/>
              </a:ext>
            </a:extLst>
          </p:cNvPr>
          <p:cNvSpPr>
            <a:spLocks noGrp="1"/>
          </p:cNvSpPr>
          <p:nvPr>
            <p:ph type="sldNum" sz="quarter" idx="12"/>
          </p:nvPr>
        </p:nvSpPr>
        <p:spPr/>
        <p:txBody>
          <a:bodyPr/>
          <a:lstStyle/>
          <a:p>
            <a:fld id="{623AF014-C26D-43B6-AEA1-55ACE077C0C3}" type="slidenum">
              <a:rPr lang="en-US" smtClean="0"/>
              <a:t>‹#›</a:t>
            </a:fld>
            <a:endParaRPr lang="en-US"/>
          </a:p>
        </p:txBody>
      </p:sp>
    </p:spTree>
    <p:extLst>
      <p:ext uri="{BB962C8B-B14F-4D97-AF65-F5344CB8AC3E}">
        <p14:creationId xmlns:p14="http://schemas.microsoft.com/office/powerpoint/2010/main" val="86974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AAE2-A732-D187-3C99-D8B40002F6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DFBA45-8387-B062-3BD2-D43BABBC1E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D9ADA-56C7-39C5-9C86-3757B90EE420}"/>
              </a:ext>
            </a:extLst>
          </p:cNvPr>
          <p:cNvSpPr>
            <a:spLocks noGrp="1"/>
          </p:cNvSpPr>
          <p:nvPr>
            <p:ph type="dt" sz="half" idx="10"/>
          </p:nvPr>
        </p:nvSpPr>
        <p:spPr/>
        <p:txBody>
          <a:bodyPr/>
          <a:lstStyle/>
          <a:p>
            <a:fld id="{1701D515-7FA7-4F2A-AFDB-855F00E1074D}" type="datetimeFigureOut">
              <a:rPr lang="en-US" smtClean="0"/>
              <a:t>06-Apr-23</a:t>
            </a:fld>
            <a:endParaRPr lang="en-US"/>
          </a:p>
        </p:txBody>
      </p:sp>
      <p:sp>
        <p:nvSpPr>
          <p:cNvPr id="5" name="Footer Placeholder 4">
            <a:extLst>
              <a:ext uri="{FF2B5EF4-FFF2-40B4-BE49-F238E27FC236}">
                <a16:creationId xmlns:a16="http://schemas.microsoft.com/office/drawing/2014/main" id="{94956189-CA1A-CC76-8196-BB02C5817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03A32-1979-93B1-F0A2-696D816FEBFC}"/>
              </a:ext>
            </a:extLst>
          </p:cNvPr>
          <p:cNvSpPr>
            <a:spLocks noGrp="1"/>
          </p:cNvSpPr>
          <p:nvPr>
            <p:ph type="sldNum" sz="quarter" idx="12"/>
          </p:nvPr>
        </p:nvSpPr>
        <p:spPr/>
        <p:txBody>
          <a:bodyPr/>
          <a:lstStyle/>
          <a:p>
            <a:fld id="{623AF014-C26D-43B6-AEA1-55ACE077C0C3}" type="slidenum">
              <a:rPr lang="en-US" smtClean="0"/>
              <a:t>‹#›</a:t>
            </a:fld>
            <a:endParaRPr lang="en-US"/>
          </a:p>
        </p:txBody>
      </p:sp>
    </p:spTree>
    <p:extLst>
      <p:ext uri="{BB962C8B-B14F-4D97-AF65-F5344CB8AC3E}">
        <p14:creationId xmlns:p14="http://schemas.microsoft.com/office/powerpoint/2010/main" val="20009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C50DA-00DB-2C54-2803-780758BF5B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067ADB-CD89-9C5D-0A6B-0D3FECBD1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D8B1E-9D45-7708-D30D-F392AC6517A8}"/>
              </a:ext>
            </a:extLst>
          </p:cNvPr>
          <p:cNvSpPr>
            <a:spLocks noGrp="1"/>
          </p:cNvSpPr>
          <p:nvPr>
            <p:ph type="dt" sz="half" idx="10"/>
          </p:nvPr>
        </p:nvSpPr>
        <p:spPr/>
        <p:txBody>
          <a:bodyPr/>
          <a:lstStyle/>
          <a:p>
            <a:fld id="{1701D515-7FA7-4F2A-AFDB-855F00E1074D}" type="datetimeFigureOut">
              <a:rPr lang="en-US" smtClean="0"/>
              <a:t>06-Apr-23</a:t>
            </a:fld>
            <a:endParaRPr lang="en-US"/>
          </a:p>
        </p:txBody>
      </p:sp>
      <p:sp>
        <p:nvSpPr>
          <p:cNvPr id="5" name="Footer Placeholder 4">
            <a:extLst>
              <a:ext uri="{FF2B5EF4-FFF2-40B4-BE49-F238E27FC236}">
                <a16:creationId xmlns:a16="http://schemas.microsoft.com/office/drawing/2014/main" id="{E4898E97-BB2B-E74F-81FC-228864B8D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62C49-945D-FFAC-FBF8-5463C6970706}"/>
              </a:ext>
            </a:extLst>
          </p:cNvPr>
          <p:cNvSpPr>
            <a:spLocks noGrp="1"/>
          </p:cNvSpPr>
          <p:nvPr>
            <p:ph type="sldNum" sz="quarter" idx="12"/>
          </p:nvPr>
        </p:nvSpPr>
        <p:spPr/>
        <p:txBody>
          <a:bodyPr/>
          <a:lstStyle/>
          <a:p>
            <a:fld id="{623AF014-C26D-43B6-AEA1-55ACE077C0C3}" type="slidenum">
              <a:rPr lang="en-US" smtClean="0"/>
              <a:t>‹#›</a:t>
            </a:fld>
            <a:endParaRPr lang="en-US"/>
          </a:p>
        </p:txBody>
      </p:sp>
    </p:spTree>
    <p:extLst>
      <p:ext uri="{BB962C8B-B14F-4D97-AF65-F5344CB8AC3E}">
        <p14:creationId xmlns:p14="http://schemas.microsoft.com/office/powerpoint/2010/main" val="324366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15A1-4637-237D-6944-F323BE3AC9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D7D5C-EBFB-DE77-C636-DCA17CC66B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0A895-5AB0-9227-5932-8F3DE1ECF2BF}"/>
              </a:ext>
            </a:extLst>
          </p:cNvPr>
          <p:cNvSpPr>
            <a:spLocks noGrp="1"/>
          </p:cNvSpPr>
          <p:nvPr>
            <p:ph type="dt" sz="half" idx="10"/>
          </p:nvPr>
        </p:nvSpPr>
        <p:spPr/>
        <p:txBody>
          <a:bodyPr/>
          <a:lstStyle/>
          <a:p>
            <a:fld id="{1701D515-7FA7-4F2A-AFDB-855F00E1074D}" type="datetimeFigureOut">
              <a:rPr lang="en-US" smtClean="0"/>
              <a:t>06-Apr-23</a:t>
            </a:fld>
            <a:endParaRPr lang="en-US"/>
          </a:p>
        </p:txBody>
      </p:sp>
      <p:sp>
        <p:nvSpPr>
          <p:cNvPr id="5" name="Footer Placeholder 4">
            <a:extLst>
              <a:ext uri="{FF2B5EF4-FFF2-40B4-BE49-F238E27FC236}">
                <a16:creationId xmlns:a16="http://schemas.microsoft.com/office/drawing/2014/main" id="{2C4192A6-CA95-EEA6-F902-EF2821B10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8949E-ECF6-1615-93F0-5489E227B4C6}"/>
              </a:ext>
            </a:extLst>
          </p:cNvPr>
          <p:cNvSpPr>
            <a:spLocks noGrp="1"/>
          </p:cNvSpPr>
          <p:nvPr>
            <p:ph type="sldNum" sz="quarter" idx="12"/>
          </p:nvPr>
        </p:nvSpPr>
        <p:spPr/>
        <p:txBody>
          <a:bodyPr/>
          <a:lstStyle/>
          <a:p>
            <a:fld id="{623AF014-C26D-43B6-AEA1-55ACE077C0C3}" type="slidenum">
              <a:rPr lang="en-US" smtClean="0"/>
              <a:t>‹#›</a:t>
            </a:fld>
            <a:endParaRPr lang="en-US"/>
          </a:p>
        </p:txBody>
      </p:sp>
    </p:spTree>
    <p:extLst>
      <p:ext uri="{BB962C8B-B14F-4D97-AF65-F5344CB8AC3E}">
        <p14:creationId xmlns:p14="http://schemas.microsoft.com/office/powerpoint/2010/main" val="14797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5C89-7FE0-564E-5302-D2C3F5BED3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BC10D9-A6F3-B463-AC3C-188DB477C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48CDC-37E7-D44E-8986-91C5C4C80E5B}"/>
              </a:ext>
            </a:extLst>
          </p:cNvPr>
          <p:cNvSpPr>
            <a:spLocks noGrp="1"/>
          </p:cNvSpPr>
          <p:nvPr>
            <p:ph type="dt" sz="half" idx="10"/>
          </p:nvPr>
        </p:nvSpPr>
        <p:spPr/>
        <p:txBody>
          <a:bodyPr/>
          <a:lstStyle/>
          <a:p>
            <a:fld id="{1701D515-7FA7-4F2A-AFDB-855F00E1074D}" type="datetimeFigureOut">
              <a:rPr lang="en-US" smtClean="0"/>
              <a:t>06-Apr-23</a:t>
            </a:fld>
            <a:endParaRPr lang="en-US"/>
          </a:p>
        </p:txBody>
      </p:sp>
      <p:sp>
        <p:nvSpPr>
          <p:cNvPr id="5" name="Footer Placeholder 4">
            <a:extLst>
              <a:ext uri="{FF2B5EF4-FFF2-40B4-BE49-F238E27FC236}">
                <a16:creationId xmlns:a16="http://schemas.microsoft.com/office/drawing/2014/main" id="{BA631EA1-A751-9EE9-722D-8957DB1DE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8CC0B-2FF0-D289-0253-1F2938208F8B}"/>
              </a:ext>
            </a:extLst>
          </p:cNvPr>
          <p:cNvSpPr>
            <a:spLocks noGrp="1"/>
          </p:cNvSpPr>
          <p:nvPr>
            <p:ph type="sldNum" sz="quarter" idx="12"/>
          </p:nvPr>
        </p:nvSpPr>
        <p:spPr/>
        <p:txBody>
          <a:bodyPr/>
          <a:lstStyle/>
          <a:p>
            <a:fld id="{623AF014-C26D-43B6-AEA1-55ACE077C0C3}" type="slidenum">
              <a:rPr lang="en-US" smtClean="0"/>
              <a:t>‹#›</a:t>
            </a:fld>
            <a:endParaRPr lang="en-US"/>
          </a:p>
        </p:txBody>
      </p:sp>
    </p:spTree>
    <p:extLst>
      <p:ext uri="{BB962C8B-B14F-4D97-AF65-F5344CB8AC3E}">
        <p14:creationId xmlns:p14="http://schemas.microsoft.com/office/powerpoint/2010/main" val="1946368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9F6D-3696-C189-0339-ACB2BB1D3D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266B44-4AA6-B065-FE87-54E0B8ACAD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140DD4-E379-73FF-AC51-763E346F8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CEE426-1F5D-43B3-B770-9A10EF571DA6}"/>
              </a:ext>
            </a:extLst>
          </p:cNvPr>
          <p:cNvSpPr>
            <a:spLocks noGrp="1"/>
          </p:cNvSpPr>
          <p:nvPr>
            <p:ph type="dt" sz="half" idx="10"/>
          </p:nvPr>
        </p:nvSpPr>
        <p:spPr/>
        <p:txBody>
          <a:bodyPr/>
          <a:lstStyle/>
          <a:p>
            <a:fld id="{1701D515-7FA7-4F2A-AFDB-855F00E1074D}" type="datetimeFigureOut">
              <a:rPr lang="en-US" smtClean="0"/>
              <a:t>06-Apr-23</a:t>
            </a:fld>
            <a:endParaRPr lang="en-US"/>
          </a:p>
        </p:txBody>
      </p:sp>
      <p:sp>
        <p:nvSpPr>
          <p:cNvPr id="6" name="Footer Placeholder 5">
            <a:extLst>
              <a:ext uri="{FF2B5EF4-FFF2-40B4-BE49-F238E27FC236}">
                <a16:creationId xmlns:a16="http://schemas.microsoft.com/office/drawing/2014/main" id="{BA6820CB-1AAC-625F-1D43-461D4E26F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A0CD0-4577-4F34-03FF-7A2CD50DEE04}"/>
              </a:ext>
            </a:extLst>
          </p:cNvPr>
          <p:cNvSpPr>
            <a:spLocks noGrp="1"/>
          </p:cNvSpPr>
          <p:nvPr>
            <p:ph type="sldNum" sz="quarter" idx="12"/>
          </p:nvPr>
        </p:nvSpPr>
        <p:spPr/>
        <p:txBody>
          <a:bodyPr/>
          <a:lstStyle/>
          <a:p>
            <a:fld id="{623AF014-C26D-43B6-AEA1-55ACE077C0C3}" type="slidenum">
              <a:rPr lang="en-US" smtClean="0"/>
              <a:t>‹#›</a:t>
            </a:fld>
            <a:endParaRPr lang="en-US"/>
          </a:p>
        </p:txBody>
      </p:sp>
    </p:spTree>
    <p:extLst>
      <p:ext uri="{BB962C8B-B14F-4D97-AF65-F5344CB8AC3E}">
        <p14:creationId xmlns:p14="http://schemas.microsoft.com/office/powerpoint/2010/main" val="76419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B325-2063-6402-3EF7-9CB94F94D8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C2E861-0A83-C5B7-8F46-996807E564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F64C7-3B6C-CEAB-C740-B46364580D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763D65-BD9F-439F-DA2E-71AE2BC5C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C792CA-FFFE-DE81-A4BC-5175B8CC22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263E27-100C-F931-EF2D-1C956FCFC6B4}"/>
              </a:ext>
            </a:extLst>
          </p:cNvPr>
          <p:cNvSpPr>
            <a:spLocks noGrp="1"/>
          </p:cNvSpPr>
          <p:nvPr>
            <p:ph type="dt" sz="half" idx="10"/>
          </p:nvPr>
        </p:nvSpPr>
        <p:spPr/>
        <p:txBody>
          <a:bodyPr/>
          <a:lstStyle/>
          <a:p>
            <a:fld id="{1701D515-7FA7-4F2A-AFDB-855F00E1074D}" type="datetimeFigureOut">
              <a:rPr lang="en-US" smtClean="0"/>
              <a:t>06-Apr-23</a:t>
            </a:fld>
            <a:endParaRPr lang="en-US"/>
          </a:p>
        </p:txBody>
      </p:sp>
      <p:sp>
        <p:nvSpPr>
          <p:cNvPr id="8" name="Footer Placeholder 7">
            <a:extLst>
              <a:ext uri="{FF2B5EF4-FFF2-40B4-BE49-F238E27FC236}">
                <a16:creationId xmlns:a16="http://schemas.microsoft.com/office/drawing/2014/main" id="{DFF3E4A4-4D91-AE17-7B46-79C65B24FC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619F97-7D57-0E85-A780-1CCFD385A73E}"/>
              </a:ext>
            </a:extLst>
          </p:cNvPr>
          <p:cNvSpPr>
            <a:spLocks noGrp="1"/>
          </p:cNvSpPr>
          <p:nvPr>
            <p:ph type="sldNum" sz="quarter" idx="12"/>
          </p:nvPr>
        </p:nvSpPr>
        <p:spPr/>
        <p:txBody>
          <a:bodyPr/>
          <a:lstStyle/>
          <a:p>
            <a:fld id="{623AF014-C26D-43B6-AEA1-55ACE077C0C3}" type="slidenum">
              <a:rPr lang="en-US" smtClean="0"/>
              <a:t>‹#›</a:t>
            </a:fld>
            <a:endParaRPr lang="en-US"/>
          </a:p>
        </p:txBody>
      </p:sp>
    </p:spTree>
    <p:extLst>
      <p:ext uri="{BB962C8B-B14F-4D97-AF65-F5344CB8AC3E}">
        <p14:creationId xmlns:p14="http://schemas.microsoft.com/office/powerpoint/2010/main" val="302213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8A78-2F6F-DFBC-92FF-CD3AB112E8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5E8AC4-41DB-711E-79E4-1AC92C6AEE46}"/>
              </a:ext>
            </a:extLst>
          </p:cNvPr>
          <p:cNvSpPr>
            <a:spLocks noGrp="1"/>
          </p:cNvSpPr>
          <p:nvPr>
            <p:ph type="dt" sz="half" idx="10"/>
          </p:nvPr>
        </p:nvSpPr>
        <p:spPr/>
        <p:txBody>
          <a:bodyPr/>
          <a:lstStyle/>
          <a:p>
            <a:fld id="{1701D515-7FA7-4F2A-AFDB-855F00E1074D}" type="datetimeFigureOut">
              <a:rPr lang="en-US" smtClean="0"/>
              <a:t>06-Apr-23</a:t>
            </a:fld>
            <a:endParaRPr lang="en-US"/>
          </a:p>
        </p:txBody>
      </p:sp>
      <p:sp>
        <p:nvSpPr>
          <p:cNvPr id="4" name="Footer Placeholder 3">
            <a:extLst>
              <a:ext uri="{FF2B5EF4-FFF2-40B4-BE49-F238E27FC236}">
                <a16:creationId xmlns:a16="http://schemas.microsoft.com/office/drawing/2014/main" id="{44B9574C-BC72-BC87-4EE0-0583E8B31A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A8490D-93E9-DAF6-0043-79FA7B6A0913}"/>
              </a:ext>
            </a:extLst>
          </p:cNvPr>
          <p:cNvSpPr>
            <a:spLocks noGrp="1"/>
          </p:cNvSpPr>
          <p:nvPr>
            <p:ph type="sldNum" sz="quarter" idx="12"/>
          </p:nvPr>
        </p:nvSpPr>
        <p:spPr/>
        <p:txBody>
          <a:bodyPr/>
          <a:lstStyle/>
          <a:p>
            <a:fld id="{623AF014-C26D-43B6-AEA1-55ACE077C0C3}" type="slidenum">
              <a:rPr lang="en-US" smtClean="0"/>
              <a:t>‹#›</a:t>
            </a:fld>
            <a:endParaRPr lang="en-US"/>
          </a:p>
        </p:txBody>
      </p:sp>
    </p:spTree>
    <p:extLst>
      <p:ext uri="{BB962C8B-B14F-4D97-AF65-F5344CB8AC3E}">
        <p14:creationId xmlns:p14="http://schemas.microsoft.com/office/powerpoint/2010/main" val="289349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81F8C-8E54-C984-207A-CF06342E7D29}"/>
              </a:ext>
            </a:extLst>
          </p:cNvPr>
          <p:cNvSpPr>
            <a:spLocks noGrp="1"/>
          </p:cNvSpPr>
          <p:nvPr>
            <p:ph type="dt" sz="half" idx="10"/>
          </p:nvPr>
        </p:nvSpPr>
        <p:spPr/>
        <p:txBody>
          <a:bodyPr/>
          <a:lstStyle/>
          <a:p>
            <a:fld id="{1701D515-7FA7-4F2A-AFDB-855F00E1074D}" type="datetimeFigureOut">
              <a:rPr lang="en-US" smtClean="0"/>
              <a:t>06-Apr-23</a:t>
            </a:fld>
            <a:endParaRPr lang="en-US"/>
          </a:p>
        </p:txBody>
      </p:sp>
      <p:sp>
        <p:nvSpPr>
          <p:cNvPr id="3" name="Footer Placeholder 2">
            <a:extLst>
              <a:ext uri="{FF2B5EF4-FFF2-40B4-BE49-F238E27FC236}">
                <a16:creationId xmlns:a16="http://schemas.microsoft.com/office/drawing/2014/main" id="{C23DC3BA-3FA5-0E42-F2C9-EEB51B93B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945D0A-C69C-0725-8743-DAE463FAA210}"/>
              </a:ext>
            </a:extLst>
          </p:cNvPr>
          <p:cNvSpPr>
            <a:spLocks noGrp="1"/>
          </p:cNvSpPr>
          <p:nvPr>
            <p:ph type="sldNum" sz="quarter" idx="12"/>
          </p:nvPr>
        </p:nvSpPr>
        <p:spPr/>
        <p:txBody>
          <a:bodyPr/>
          <a:lstStyle/>
          <a:p>
            <a:fld id="{623AF014-C26D-43B6-AEA1-55ACE077C0C3}" type="slidenum">
              <a:rPr lang="en-US" smtClean="0"/>
              <a:t>‹#›</a:t>
            </a:fld>
            <a:endParaRPr lang="en-US"/>
          </a:p>
        </p:txBody>
      </p:sp>
    </p:spTree>
    <p:extLst>
      <p:ext uri="{BB962C8B-B14F-4D97-AF65-F5344CB8AC3E}">
        <p14:creationId xmlns:p14="http://schemas.microsoft.com/office/powerpoint/2010/main" val="54403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80FE-358D-3427-A470-A951829308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3417B6-5620-AE9B-215C-F3C04D7F5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91474-E854-F2BF-BC08-3E708E403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468D8C-DB63-E2CA-DE8A-CCC8B74BFE45}"/>
              </a:ext>
            </a:extLst>
          </p:cNvPr>
          <p:cNvSpPr>
            <a:spLocks noGrp="1"/>
          </p:cNvSpPr>
          <p:nvPr>
            <p:ph type="dt" sz="half" idx="10"/>
          </p:nvPr>
        </p:nvSpPr>
        <p:spPr/>
        <p:txBody>
          <a:bodyPr/>
          <a:lstStyle/>
          <a:p>
            <a:fld id="{1701D515-7FA7-4F2A-AFDB-855F00E1074D}" type="datetimeFigureOut">
              <a:rPr lang="en-US" smtClean="0"/>
              <a:t>06-Apr-23</a:t>
            </a:fld>
            <a:endParaRPr lang="en-US"/>
          </a:p>
        </p:txBody>
      </p:sp>
      <p:sp>
        <p:nvSpPr>
          <p:cNvPr id="6" name="Footer Placeholder 5">
            <a:extLst>
              <a:ext uri="{FF2B5EF4-FFF2-40B4-BE49-F238E27FC236}">
                <a16:creationId xmlns:a16="http://schemas.microsoft.com/office/drawing/2014/main" id="{75AFBCF4-B309-CF6C-55A0-3422C0747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C8DBD-67B4-3216-ECB4-6355F7342423}"/>
              </a:ext>
            </a:extLst>
          </p:cNvPr>
          <p:cNvSpPr>
            <a:spLocks noGrp="1"/>
          </p:cNvSpPr>
          <p:nvPr>
            <p:ph type="sldNum" sz="quarter" idx="12"/>
          </p:nvPr>
        </p:nvSpPr>
        <p:spPr/>
        <p:txBody>
          <a:bodyPr/>
          <a:lstStyle/>
          <a:p>
            <a:fld id="{623AF014-C26D-43B6-AEA1-55ACE077C0C3}" type="slidenum">
              <a:rPr lang="en-US" smtClean="0"/>
              <a:t>‹#›</a:t>
            </a:fld>
            <a:endParaRPr lang="en-US"/>
          </a:p>
        </p:txBody>
      </p:sp>
    </p:spTree>
    <p:extLst>
      <p:ext uri="{BB962C8B-B14F-4D97-AF65-F5344CB8AC3E}">
        <p14:creationId xmlns:p14="http://schemas.microsoft.com/office/powerpoint/2010/main" val="428957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10DC-92AF-BAD3-D1C4-F0AB738F7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964347-314A-ED36-D955-FD13D274C3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7AB43-26D7-9EAA-9327-07F468236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A19CD-B564-33B9-36F2-2A0C4BBF7DFA}"/>
              </a:ext>
            </a:extLst>
          </p:cNvPr>
          <p:cNvSpPr>
            <a:spLocks noGrp="1"/>
          </p:cNvSpPr>
          <p:nvPr>
            <p:ph type="dt" sz="half" idx="10"/>
          </p:nvPr>
        </p:nvSpPr>
        <p:spPr/>
        <p:txBody>
          <a:bodyPr/>
          <a:lstStyle/>
          <a:p>
            <a:fld id="{1701D515-7FA7-4F2A-AFDB-855F00E1074D}" type="datetimeFigureOut">
              <a:rPr lang="en-US" smtClean="0"/>
              <a:t>06-Apr-23</a:t>
            </a:fld>
            <a:endParaRPr lang="en-US"/>
          </a:p>
        </p:txBody>
      </p:sp>
      <p:sp>
        <p:nvSpPr>
          <p:cNvPr id="6" name="Footer Placeholder 5">
            <a:extLst>
              <a:ext uri="{FF2B5EF4-FFF2-40B4-BE49-F238E27FC236}">
                <a16:creationId xmlns:a16="http://schemas.microsoft.com/office/drawing/2014/main" id="{AB0DD0D2-F78A-27BA-B8CB-8B07D0FE38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2DF36-E942-88D7-EF50-4305E40B47E7}"/>
              </a:ext>
            </a:extLst>
          </p:cNvPr>
          <p:cNvSpPr>
            <a:spLocks noGrp="1"/>
          </p:cNvSpPr>
          <p:nvPr>
            <p:ph type="sldNum" sz="quarter" idx="12"/>
          </p:nvPr>
        </p:nvSpPr>
        <p:spPr/>
        <p:txBody>
          <a:bodyPr/>
          <a:lstStyle/>
          <a:p>
            <a:fld id="{623AF014-C26D-43B6-AEA1-55ACE077C0C3}" type="slidenum">
              <a:rPr lang="en-US" smtClean="0"/>
              <a:t>‹#›</a:t>
            </a:fld>
            <a:endParaRPr lang="en-US"/>
          </a:p>
        </p:txBody>
      </p:sp>
    </p:spTree>
    <p:extLst>
      <p:ext uri="{BB962C8B-B14F-4D97-AF65-F5344CB8AC3E}">
        <p14:creationId xmlns:p14="http://schemas.microsoft.com/office/powerpoint/2010/main" val="18556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175198-9101-89C3-5512-C1E68FD61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EE05CA-871C-A4DD-84A7-260A685909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029B0-237E-0E01-AECE-DB4DB8765C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1D515-7FA7-4F2A-AFDB-855F00E1074D}" type="datetimeFigureOut">
              <a:rPr lang="en-US" smtClean="0"/>
              <a:t>06-Apr-23</a:t>
            </a:fld>
            <a:endParaRPr lang="en-US"/>
          </a:p>
        </p:txBody>
      </p:sp>
      <p:sp>
        <p:nvSpPr>
          <p:cNvPr id="5" name="Footer Placeholder 4">
            <a:extLst>
              <a:ext uri="{FF2B5EF4-FFF2-40B4-BE49-F238E27FC236}">
                <a16:creationId xmlns:a16="http://schemas.microsoft.com/office/drawing/2014/main" id="{A07229D5-EF22-5892-1A92-B835BD0E86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7466B-FFD3-609C-936C-E51F8D4B14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AF014-C26D-43B6-AEA1-55ACE077C0C3}" type="slidenum">
              <a:rPr lang="en-US" smtClean="0"/>
              <a:t>‹#›</a:t>
            </a:fld>
            <a:endParaRPr lang="en-US"/>
          </a:p>
        </p:txBody>
      </p:sp>
    </p:spTree>
    <p:extLst>
      <p:ext uri="{BB962C8B-B14F-4D97-AF65-F5344CB8AC3E}">
        <p14:creationId xmlns:p14="http://schemas.microsoft.com/office/powerpoint/2010/main" val="52686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A4A471-D58F-189E-0ED5-B0121F32CAE2}"/>
              </a:ext>
            </a:extLst>
          </p:cNvPr>
          <p:cNvPicPr>
            <a:picLocks noChangeAspect="1"/>
          </p:cNvPicPr>
          <p:nvPr/>
        </p:nvPicPr>
        <p:blipFill>
          <a:blip r:embed="rId2"/>
          <a:stretch>
            <a:fillRect/>
          </a:stretch>
        </p:blipFill>
        <p:spPr>
          <a:xfrm>
            <a:off x="0" y="0"/>
            <a:ext cx="1859441" cy="792549"/>
          </a:xfrm>
          <a:prstGeom prst="rect">
            <a:avLst/>
          </a:prstGeom>
        </p:spPr>
      </p:pic>
      <p:sp>
        <p:nvSpPr>
          <p:cNvPr id="5" name="TextBox 4">
            <a:extLst>
              <a:ext uri="{FF2B5EF4-FFF2-40B4-BE49-F238E27FC236}">
                <a16:creationId xmlns:a16="http://schemas.microsoft.com/office/drawing/2014/main" id="{DEBF69CB-03EB-9BE3-D3BD-3386306FC948}"/>
              </a:ext>
            </a:extLst>
          </p:cNvPr>
          <p:cNvSpPr txBox="1"/>
          <p:nvPr/>
        </p:nvSpPr>
        <p:spPr>
          <a:xfrm>
            <a:off x="2400668" y="1846553"/>
            <a:ext cx="7390661" cy="923330"/>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0" scaled="1"/>
            <a:tileRect/>
          </a:gradFill>
          <a:ln>
            <a:solidFill>
              <a:schemeClr val="tx1"/>
            </a:solidFill>
          </a:ln>
          <a:scene3d>
            <a:camera prst="orthographicFront"/>
            <a:lightRig rig="threePt" dir="t"/>
          </a:scene3d>
          <a:sp3d>
            <a:bevelT prst="angle"/>
          </a:sp3d>
        </p:spPr>
        <p:txBody>
          <a:bodyPr wrap="square" rtlCol="0">
            <a:spAutoFit/>
          </a:bodyPr>
          <a:lstStyle/>
          <a:p>
            <a:pPr algn="ctr"/>
            <a:r>
              <a:rPr lang="en-US" sz="5400" dirty="0">
                <a:effectLst/>
              </a:rPr>
              <a:t>Card bancar de companie </a:t>
            </a:r>
          </a:p>
        </p:txBody>
      </p:sp>
      <p:sp>
        <p:nvSpPr>
          <p:cNvPr id="3" name="TextBox 2">
            <a:extLst>
              <a:ext uri="{FF2B5EF4-FFF2-40B4-BE49-F238E27FC236}">
                <a16:creationId xmlns:a16="http://schemas.microsoft.com/office/drawing/2014/main" id="{FEA49C03-0DEF-2BF0-B4D3-2659209ED01B}"/>
              </a:ext>
            </a:extLst>
          </p:cNvPr>
          <p:cNvSpPr txBox="1"/>
          <p:nvPr/>
        </p:nvSpPr>
        <p:spPr>
          <a:xfrm>
            <a:off x="4640879" y="3512808"/>
            <a:ext cx="2910240" cy="646331"/>
          </a:xfrm>
          <a:prstGeom prst="rect">
            <a:avLst/>
          </a:prstGeom>
          <a:solidFill>
            <a:schemeClr val="bg1"/>
          </a:solidFill>
        </p:spPr>
        <p:txBody>
          <a:bodyPr wrap="square" rtlCol="0">
            <a:prstTxWarp prst="textCanUp">
              <a:avLst/>
            </a:prstTxWarp>
            <a:spAutoFit/>
          </a:bodyPr>
          <a:lstStyle/>
          <a:p>
            <a:pPr algn="ctr"/>
            <a:r>
              <a:rPr lang="en-US" sz="3600" u="sng" dirty="0">
                <a:ln w="19050">
                  <a:solidFill>
                    <a:srgbClr val="002060"/>
                  </a:solidFill>
                </a:ln>
                <a:solidFill>
                  <a:srgbClr val="FF9999"/>
                </a:solidFill>
                <a:effectLst/>
              </a:rPr>
              <a:t>Obtinere</a:t>
            </a:r>
          </a:p>
        </p:txBody>
      </p:sp>
    </p:spTree>
    <p:extLst>
      <p:ext uri="{BB962C8B-B14F-4D97-AF65-F5344CB8AC3E}">
        <p14:creationId xmlns:p14="http://schemas.microsoft.com/office/powerpoint/2010/main" val="327195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4B156D-A50F-FE8F-BE7C-829EAC009CC5}"/>
              </a:ext>
            </a:extLst>
          </p:cNvPr>
          <p:cNvPicPr>
            <a:picLocks noChangeAspect="1"/>
          </p:cNvPicPr>
          <p:nvPr/>
        </p:nvPicPr>
        <p:blipFill>
          <a:blip r:embed="rId2"/>
          <a:stretch>
            <a:fillRect/>
          </a:stretch>
        </p:blipFill>
        <p:spPr>
          <a:xfrm>
            <a:off x="0" y="0"/>
            <a:ext cx="1859441" cy="792549"/>
          </a:xfrm>
          <a:prstGeom prst="rect">
            <a:avLst/>
          </a:prstGeom>
        </p:spPr>
      </p:pic>
      <p:sp>
        <p:nvSpPr>
          <p:cNvPr id="3" name="TextBox 2">
            <a:extLst>
              <a:ext uri="{FF2B5EF4-FFF2-40B4-BE49-F238E27FC236}">
                <a16:creationId xmlns:a16="http://schemas.microsoft.com/office/drawing/2014/main" id="{90A14088-6181-835E-604C-B495448F9266}"/>
              </a:ext>
            </a:extLst>
          </p:cNvPr>
          <p:cNvSpPr txBox="1"/>
          <p:nvPr/>
        </p:nvSpPr>
        <p:spPr>
          <a:xfrm>
            <a:off x="698900" y="1619014"/>
            <a:ext cx="8374078" cy="4401205"/>
          </a:xfrm>
          <a:prstGeom prst="rect">
            <a:avLst/>
          </a:prstGeom>
          <a:gradFill flip="none" rotWithShape="1">
            <a:gsLst>
              <a:gs pos="50000">
                <a:schemeClr val="bg1"/>
              </a:gs>
              <a:gs pos="100000">
                <a:srgbClr val="00B050"/>
              </a:gs>
              <a:gs pos="0">
                <a:schemeClr val="accent4">
                  <a:lumMod val="60000"/>
                  <a:lumOff val="40000"/>
                </a:schemeClr>
              </a:gs>
            </a:gsLst>
            <a:lin ang="8100000" scaled="1"/>
            <a:tileRect/>
          </a:gradFill>
          <a:ln w="15875">
            <a:solidFill>
              <a:schemeClr val="tx1"/>
            </a:solidFill>
          </a:ln>
          <a:effectLst/>
          <a:scene3d>
            <a:camera prst="orthographicFront">
              <a:rot lat="0" lon="0" rev="0"/>
            </a:camera>
            <a:lightRig rig="contrasting" dir="t">
              <a:rot lat="0" lon="0" rev="1500000"/>
            </a:lightRig>
          </a:scene3d>
          <a:sp3d prstMaterial="metal">
            <a:bevelT w="88900" h="88900"/>
          </a:sp3d>
        </p:spPr>
        <p:txBody>
          <a:bodyPr wrap="square" rtlCol="0">
            <a:spAutoFit/>
            <a:sp3d extrusionH="57150">
              <a:bevelT w="38100" h="38100"/>
            </a:sp3d>
          </a:bodyPr>
          <a:lstStyle/>
          <a:p>
            <a:endParaRPr lang="en-GB" sz="2000" b="0" i="0" dirty="0">
              <a:effectLst/>
            </a:endParaRPr>
          </a:p>
          <a:p>
            <a:r>
              <a:rPr lang="en-GB" sz="2000" dirty="0"/>
              <a:t>Cardul bancar de companie poate fi foarte util pentru angajatii care pleaca in delegatii (cheltuieli cazare, combustibil, taxe de drum) sau in cazul unor mese de protocol organizate in interesul MMR . </a:t>
            </a:r>
          </a:p>
          <a:p>
            <a:endParaRPr lang="en-GB" sz="2000" dirty="0"/>
          </a:p>
          <a:p>
            <a:r>
              <a:rPr lang="en-GB" sz="2000" b="1" dirty="0">
                <a:gradFill>
                  <a:gsLst>
                    <a:gs pos="100000">
                      <a:srgbClr val="CC0066"/>
                    </a:gs>
                    <a:gs pos="0">
                      <a:schemeClr val="tx1">
                        <a:lumMod val="95000"/>
                        <a:lumOff val="5000"/>
                      </a:schemeClr>
                    </a:gs>
                  </a:gsLst>
                  <a:lin ang="8100000" scaled="1"/>
                </a:gradFill>
              </a:rPr>
              <a:t>Documentele necesare pentru obtinerea cardului bancar de companie sunt:</a:t>
            </a:r>
          </a:p>
          <a:p>
            <a:endParaRPr lang="en-GB" sz="2000" dirty="0"/>
          </a:p>
          <a:p>
            <a:pPr marL="342900" indent="-342900">
              <a:buFontTx/>
              <a:buChar char="-"/>
            </a:pPr>
            <a:r>
              <a:rPr lang="en-GB" sz="2000" dirty="0"/>
              <a:t>formularul </a:t>
            </a:r>
            <a:r>
              <a:rPr lang="en-GB" sz="2000" u="sng" dirty="0"/>
              <a:t>intern</a:t>
            </a:r>
            <a:r>
              <a:rPr lang="en-GB" sz="2000" dirty="0"/>
              <a:t> </a:t>
            </a:r>
            <a:r>
              <a:rPr lang="en-GB" sz="2000" b="1" dirty="0"/>
              <a:t>PO-20-26 F01 </a:t>
            </a:r>
            <a:r>
              <a:rPr lang="en-GB" sz="2000" dirty="0"/>
              <a:t>„Cerere emitere card bancar de companie” cu </a:t>
            </a:r>
            <a:r>
              <a:rPr lang="en-GB" sz="2000" b="1" dirty="0"/>
              <a:t>anexa</a:t>
            </a:r>
            <a:r>
              <a:rPr lang="en-GB" sz="2000" dirty="0"/>
              <a:t>;</a:t>
            </a:r>
          </a:p>
          <a:p>
            <a:pPr marL="342900" indent="-342900">
              <a:buFontTx/>
              <a:buChar char="-"/>
            </a:pPr>
            <a:endParaRPr lang="en-GB" sz="2000" dirty="0"/>
          </a:p>
          <a:p>
            <a:pPr marL="342900" indent="-342900">
              <a:buFontTx/>
              <a:buChar char="-"/>
            </a:pPr>
            <a:r>
              <a:rPr lang="en-GB" sz="2000" dirty="0"/>
              <a:t>formularul </a:t>
            </a:r>
            <a:r>
              <a:rPr lang="en-GB" sz="2000" u="sng" dirty="0"/>
              <a:t>tip al bancii pentru emitere card</a:t>
            </a:r>
            <a:r>
              <a:rPr lang="en-GB" sz="2000" dirty="0"/>
              <a:t>;</a:t>
            </a:r>
          </a:p>
          <a:p>
            <a:pPr marL="342900" indent="-342900">
              <a:buFontTx/>
              <a:buChar char="-"/>
            </a:pPr>
            <a:endParaRPr lang="en-GB" sz="2000" dirty="0"/>
          </a:p>
          <a:p>
            <a:pPr marL="342900" indent="-342900">
              <a:buFontTx/>
              <a:buChar char="-"/>
            </a:pPr>
            <a:r>
              <a:rPr lang="en-GB" sz="2000" dirty="0"/>
              <a:t>copie buletin/ pasaport/ permis sedere.</a:t>
            </a:r>
          </a:p>
          <a:p>
            <a:pPr lvl="1"/>
            <a:endParaRPr lang="en-GB" sz="2000" i="0" u="none" strike="noStrike" baseline="0" dirty="0"/>
          </a:p>
        </p:txBody>
      </p:sp>
      <p:pic>
        <p:nvPicPr>
          <p:cNvPr id="5" name="Picture 4">
            <a:extLst>
              <a:ext uri="{FF2B5EF4-FFF2-40B4-BE49-F238E27FC236}">
                <a16:creationId xmlns:a16="http://schemas.microsoft.com/office/drawing/2014/main" id="{3E0311EA-C1F3-36E1-D76A-BC91CAA3312B}"/>
              </a:ext>
            </a:extLst>
          </p:cNvPr>
          <p:cNvPicPr>
            <a:picLocks noChangeAspect="1"/>
          </p:cNvPicPr>
          <p:nvPr/>
        </p:nvPicPr>
        <p:blipFill>
          <a:blip r:embed="rId3"/>
          <a:stretch>
            <a:fillRect/>
          </a:stretch>
        </p:blipFill>
        <p:spPr>
          <a:xfrm>
            <a:off x="9456378" y="194900"/>
            <a:ext cx="2448267" cy="1752845"/>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912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3C8E8A-FA4A-CBB2-E5CD-460518249312}"/>
              </a:ext>
            </a:extLst>
          </p:cNvPr>
          <p:cNvPicPr>
            <a:picLocks noChangeAspect="1"/>
          </p:cNvPicPr>
          <p:nvPr/>
        </p:nvPicPr>
        <p:blipFill>
          <a:blip r:embed="rId2"/>
          <a:stretch>
            <a:fillRect/>
          </a:stretch>
        </p:blipFill>
        <p:spPr>
          <a:xfrm>
            <a:off x="480294" y="867793"/>
            <a:ext cx="5240079" cy="5708342"/>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1DF5D4DB-AC3A-F430-5EFE-BE55CD23878F}"/>
              </a:ext>
            </a:extLst>
          </p:cNvPr>
          <p:cNvPicPr>
            <a:picLocks noChangeAspect="1"/>
          </p:cNvPicPr>
          <p:nvPr/>
        </p:nvPicPr>
        <p:blipFill>
          <a:blip r:embed="rId3"/>
          <a:stretch>
            <a:fillRect/>
          </a:stretch>
        </p:blipFill>
        <p:spPr>
          <a:xfrm>
            <a:off x="0" y="0"/>
            <a:ext cx="1859441" cy="792549"/>
          </a:xfrm>
          <a:prstGeom prst="rect">
            <a:avLst/>
          </a:prstGeom>
        </p:spPr>
      </p:pic>
      <p:sp>
        <p:nvSpPr>
          <p:cNvPr id="7" name="TextBox 6">
            <a:extLst>
              <a:ext uri="{FF2B5EF4-FFF2-40B4-BE49-F238E27FC236}">
                <a16:creationId xmlns:a16="http://schemas.microsoft.com/office/drawing/2014/main" id="{AB0BF37F-4D8E-67E9-8EA6-0F37F45C9582}"/>
              </a:ext>
            </a:extLst>
          </p:cNvPr>
          <p:cNvSpPr txBox="1"/>
          <p:nvPr/>
        </p:nvSpPr>
        <p:spPr>
          <a:xfrm>
            <a:off x="6471629" y="1281201"/>
            <a:ext cx="5240077" cy="4524315"/>
          </a:xfrm>
          <a:prstGeom prst="rect">
            <a:avLst/>
          </a:prstGeom>
          <a:gradFill flip="none" rotWithShape="1">
            <a:gsLst>
              <a:gs pos="50000">
                <a:schemeClr val="bg1"/>
              </a:gs>
              <a:gs pos="0">
                <a:srgbClr val="FF9999"/>
              </a:gs>
              <a:gs pos="100000">
                <a:schemeClr val="accent4">
                  <a:lumMod val="20000"/>
                  <a:lumOff val="80000"/>
                </a:schemeClr>
              </a:gs>
            </a:gsLst>
            <a:lin ang="8100000" scaled="1"/>
            <a:tileRect/>
          </a:gradFill>
          <a:ln w="15875">
            <a:solidFill>
              <a:schemeClr val="tx1"/>
            </a:solidFill>
          </a:ln>
          <a:effectLst/>
          <a:scene3d>
            <a:camera prst="orthographicFront">
              <a:rot lat="0" lon="0" rev="0"/>
            </a:camera>
            <a:lightRig rig="contrasting" dir="t">
              <a:rot lat="0" lon="0" rev="1500000"/>
            </a:lightRig>
          </a:scene3d>
          <a:sp3d prstMaterial="metal">
            <a:bevelT w="88900" h="88900"/>
          </a:sp3d>
        </p:spPr>
        <p:txBody>
          <a:bodyPr wrap="square" rtlCol="0">
            <a:spAutoFit/>
            <a:sp3d extrusionH="57150">
              <a:bevelT w="38100" h="38100"/>
            </a:sp3d>
          </a:bodyPr>
          <a:lstStyle/>
          <a:p>
            <a:r>
              <a:rPr lang="en-GB" sz="2400" b="0" i="0" dirty="0">
                <a:effectLst/>
              </a:rPr>
              <a:t>Angajatul MMR care solicita card bancar de companie completeaza urmatoarele:</a:t>
            </a:r>
          </a:p>
          <a:p>
            <a:endParaRPr lang="en-GB" sz="2400" dirty="0"/>
          </a:p>
          <a:p>
            <a:pPr marL="342900" indent="-342900">
              <a:buAutoNum type="arabicPeriod"/>
            </a:pPr>
            <a:r>
              <a:rPr lang="en-GB" sz="2400" b="0" i="0" dirty="0">
                <a:effectLst/>
              </a:rPr>
              <a:t>Numele si prenumele</a:t>
            </a:r>
          </a:p>
          <a:p>
            <a:pPr marL="342900" indent="-342900">
              <a:buAutoNum type="arabicPeriod"/>
            </a:pPr>
            <a:endParaRPr lang="en-GB" sz="2400" dirty="0"/>
          </a:p>
          <a:p>
            <a:pPr marL="342900" indent="-342900">
              <a:buAutoNum type="arabicPeriod"/>
            </a:pPr>
            <a:r>
              <a:rPr lang="en-GB" sz="2400" b="0" i="0" dirty="0">
                <a:effectLst/>
              </a:rPr>
              <a:t>Functia</a:t>
            </a:r>
          </a:p>
          <a:p>
            <a:pPr marL="342900" indent="-342900">
              <a:buAutoNum type="arabicPeriod"/>
            </a:pPr>
            <a:endParaRPr lang="en-GB" sz="2400" dirty="0"/>
          </a:p>
          <a:p>
            <a:pPr marL="342900" indent="-342900">
              <a:buAutoNum type="arabicPeriod"/>
            </a:pPr>
            <a:r>
              <a:rPr lang="en-GB" sz="2400" b="0" i="0" dirty="0">
                <a:effectLst/>
              </a:rPr>
              <a:t>Departamentul (denumire si cod)</a:t>
            </a:r>
          </a:p>
          <a:p>
            <a:pPr marL="342900" indent="-342900">
              <a:buAutoNum type="arabicPeriod"/>
            </a:pPr>
            <a:endParaRPr lang="en-GB" sz="2400" dirty="0"/>
          </a:p>
          <a:p>
            <a:pPr marL="342900" indent="-342900">
              <a:buAutoNum type="arabicPeriod"/>
            </a:pPr>
            <a:r>
              <a:rPr lang="en-GB" sz="2400" b="0" i="0" dirty="0">
                <a:effectLst/>
              </a:rPr>
              <a:t>Marca</a:t>
            </a:r>
          </a:p>
          <a:p>
            <a:pPr marL="342900" indent="-342900">
              <a:buAutoNum type="arabicPeriod"/>
            </a:pPr>
            <a:endParaRPr lang="en-GB" sz="2400" dirty="0"/>
          </a:p>
          <a:p>
            <a:pPr marL="342900" indent="-342900">
              <a:buAutoNum type="arabicPeriod"/>
            </a:pPr>
            <a:r>
              <a:rPr lang="en-GB" sz="2400" dirty="0"/>
              <a:t>Data si semneaza.</a:t>
            </a:r>
          </a:p>
        </p:txBody>
      </p:sp>
      <p:sp>
        <p:nvSpPr>
          <p:cNvPr id="8" name="Oval 7">
            <a:extLst>
              <a:ext uri="{FF2B5EF4-FFF2-40B4-BE49-F238E27FC236}">
                <a16:creationId xmlns:a16="http://schemas.microsoft.com/office/drawing/2014/main" id="{7164A5C7-3F37-078E-B284-8041530EF80E}"/>
              </a:ext>
            </a:extLst>
          </p:cNvPr>
          <p:cNvSpPr/>
          <p:nvPr/>
        </p:nvSpPr>
        <p:spPr>
          <a:xfrm>
            <a:off x="4112234" y="3037330"/>
            <a:ext cx="433134" cy="194142"/>
          </a:xfrm>
          <a:prstGeom prst="ellipse">
            <a:avLst/>
          </a:prstGeom>
          <a:solidFill>
            <a:srgbClr val="006699"/>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1</a:t>
            </a:r>
          </a:p>
        </p:txBody>
      </p:sp>
      <p:sp>
        <p:nvSpPr>
          <p:cNvPr id="9" name="Oval 8">
            <a:extLst>
              <a:ext uri="{FF2B5EF4-FFF2-40B4-BE49-F238E27FC236}">
                <a16:creationId xmlns:a16="http://schemas.microsoft.com/office/drawing/2014/main" id="{CF0D9E0E-7048-02D7-E024-C8C9B2B1B478}"/>
              </a:ext>
            </a:extLst>
          </p:cNvPr>
          <p:cNvSpPr/>
          <p:nvPr/>
        </p:nvSpPr>
        <p:spPr>
          <a:xfrm>
            <a:off x="4916303" y="3231472"/>
            <a:ext cx="433134" cy="194142"/>
          </a:xfrm>
          <a:prstGeom prst="ellipse">
            <a:avLst/>
          </a:prstGeom>
          <a:solidFill>
            <a:srgbClr val="006699"/>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2</a:t>
            </a:r>
          </a:p>
        </p:txBody>
      </p:sp>
      <p:sp>
        <p:nvSpPr>
          <p:cNvPr id="10" name="Oval 9">
            <a:extLst>
              <a:ext uri="{FF2B5EF4-FFF2-40B4-BE49-F238E27FC236}">
                <a16:creationId xmlns:a16="http://schemas.microsoft.com/office/drawing/2014/main" id="{0523F90C-1E87-D7CC-1B90-264CB69548CC}"/>
              </a:ext>
            </a:extLst>
          </p:cNvPr>
          <p:cNvSpPr/>
          <p:nvPr/>
        </p:nvSpPr>
        <p:spPr>
          <a:xfrm>
            <a:off x="4112234" y="3446288"/>
            <a:ext cx="433134" cy="194142"/>
          </a:xfrm>
          <a:prstGeom prst="ellipse">
            <a:avLst/>
          </a:prstGeom>
          <a:solidFill>
            <a:srgbClr val="006699"/>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3</a:t>
            </a:r>
          </a:p>
        </p:txBody>
      </p:sp>
      <p:sp>
        <p:nvSpPr>
          <p:cNvPr id="11" name="Oval 10">
            <a:extLst>
              <a:ext uri="{FF2B5EF4-FFF2-40B4-BE49-F238E27FC236}">
                <a16:creationId xmlns:a16="http://schemas.microsoft.com/office/drawing/2014/main" id="{947CE624-97D8-9903-D9D9-5339B233A6E4}"/>
              </a:ext>
            </a:extLst>
          </p:cNvPr>
          <p:cNvSpPr/>
          <p:nvPr/>
        </p:nvSpPr>
        <p:spPr>
          <a:xfrm>
            <a:off x="2883766" y="3688093"/>
            <a:ext cx="433134" cy="194142"/>
          </a:xfrm>
          <a:prstGeom prst="ellipse">
            <a:avLst/>
          </a:prstGeom>
          <a:solidFill>
            <a:srgbClr val="006699"/>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4</a:t>
            </a:r>
          </a:p>
        </p:txBody>
      </p:sp>
      <p:sp>
        <p:nvSpPr>
          <p:cNvPr id="12" name="Oval 11">
            <a:extLst>
              <a:ext uri="{FF2B5EF4-FFF2-40B4-BE49-F238E27FC236}">
                <a16:creationId xmlns:a16="http://schemas.microsoft.com/office/drawing/2014/main" id="{A553BF45-325B-335A-9DC3-9C9C183DAD12}"/>
              </a:ext>
            </a:extLst>
          </p:cNvPr>
          <p:cNvSpPr/>
          <p:nvPr/>
        </p:nvSpPr>
        <p:spPr>
          <a:xfrm>
            <a:off x="2667354" y="4835372"/>
            <a:ext cx="433134" cy="331431"/>
          </a:xfrm>
          <a:prstGeom prst="ellipse">
            <a:avLst/>
          </a:prstGeom>
          <a:solidFill>
            <a:srgbClr val="CC006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5</a:t>
            </a:r>
          </a:p>
        </p:txBody>
      </p:sp>
    </p:spTree>
    <p:extLst>
      <p:ext uri="{BB962C8B-B14F-4D97-AF65-F5344CB8AC3E}">
        <p14:creationId xmlns:p14="http://schemas.microsoft.com/office/powerpoint/2010/main" val="3317346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4B156D-A50F-FE8F-BE7C-829EAC009CC5}"/>
              </a:ext>
            </a:extLst>
          </p:cNvPr>
          <p:cNvPicPr>
            <a:picLocks noChangeAspect="1"/>
          </p:cNvPicPr>
          <p:nvPr/>
        </p:nvPicPr>
        <p:blipFill>
          <a:blip r:embed="rId2"/>
          <a:stretch>
            <a:fillRect/>
          </a:stretch>
        </p:blipFill>
        <p:spPr>
          <a:xfrm>
            <a:off x="0" y="0"/>
            <a:ext cx="1859441" cy="792549"/>
          </a:xfrm>
          <a:prstGeom prst="rect">
            <a:avLst/>
          </a:prstGeom>
        </p:spPr>
      </p:pic>
      <p:pic>
        <p:nvPicPr>
          <p:cNvPr id="3" name="Picture 2">
            <a:extLst>
              <a:ext uri="{FF2B5EF4-FFF2-40B4-BE49-F238E27FC236}">
                <a16:creationId xmlns:a16="http://schemas.microsoft.com/office/drawing/2014/main" id="{AC427A31-AAD5-3B7A-1676-B2AC25347B94}"/>
              </a:ext>
            </a:extLst>
          </p:cNvPr>
          <p:cNvPicPr>
            <a:picLocks noChangeAspect="1"/>
          </p:cNvPicPr>
          <p:nvPr/>
        </p:nvPicPr>
        <p:blipFill>
          <a:blip r:embed="rId3"/>
          <a:stretch>
            <a:fillRect/>
          </a:stretch>
        </p:blipFill>
        <p:spPr>
          <a:xfrm>
            <a:off x="3929038" y="207007"/>
            <a:ext cx="6601746" cy="123842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07CDAA8C-C36B-DFA3-B50F-75D5E95F4938}"/>
              </a:ext>
            </a:extLst>
          </p:cNvPr>
          <p:cNvSpPr txBox="1"/>
          <p:nvPr/>
        </p:nvSpPr>
        <p:spPr>
          <a:xfrm>
            <a:off x="6986946" y="1843950"/>
            <a:ext cx="4672085" cy="3170099"/>
          </a:xfrm>
          <a:prstGeom prst="rect">
            <a:avLst/>
          </a:prstGeom>
          <a:gradFill>
            <a:gsLst>
              <a:gs pos="51500">
                <a:schemeClr val="bg1"/>
              </a:gs>
              <a:gs pos="3000">
                <a:srgbClr val="FFFFCC"/>
              </a:gs>
              <a:gs pos="100000">
                <a:srgbClr val="009999"/>
              </a:gs>
            </a:gsLst>
            <a:lin ang="8100000" scaled="1"/>
          </a:gradFill>
          <a:ln w="19050">
            <a:solidFill>
              <a:schemeClr val="tx1"/>
            </a:solidFill>
          </a:ln>
        </p:spPr>
        <p:txBody>
          <a:bodyPr wrap="square" rtlCol="0">
            <a:spAutoFit/>
          </a:bodyPr>
          <a:lstStyle/>
          <a:p>
            <a:r>
              <a:rPr lang="en-US" sz="2000" dirty="0"/>
              <a:t>Angajatul MMR ataseaza documentele solicitate in nota de subsol a formularului.</a:t>
            </a:r>
          </a:p>
          <a:p>
            <a:endParaRPr lang="en-US" sz="2000" dirty="0"/>
          </a:p>
          <a:p>
            <a:r>
              <a:rPr lang="en-US" sz="2000" dirty="0"/>
              <a:t>Pentru completarea anexei (pagina 2 de la formular) sunt necesare urmatoarele informatii:</a:t>
            </a:r>
          </a:p>
          <a:p>
            <a:endParaRPr lang="en-US" sz="2000" dirty="0"/>
          </a:p>
          <a:p>
            <a:pPr marL="285750" indent="-285750">
              <a:buFontTx/>
              <a:buChar char="-"/>
            </a:pPr>
            <a:r>
              <a:rPr lang="en-US" sz="2000" dirty="0"/>
              <a:t>numele de fata al mamei;</a:t>
            </a:r>
          </a:p>
          <a:p>
            <a:pPr marL="285750" indent="-285750">
              <a:buFontTx/>
              <a:buChar char="-"/>
            </a:pPr>
            <a:endParaRPr lang="en-US" sz="2000" dirty="0"/>
          </a:p>
          <a:p>
            <a:pPr marL="285750" indent="-285750">
              <a:buFontTx/>
              <a:buChar char="-"/>
            </a:pPr>
            <a:r>
              <a:rPr lang="en-US" sz="2000" dirty="0"/>
              <a:t>numarul de telefon (de serviciu).</a:t>
            </a:r>
          </a:p>
        </p:txBody>
      </p:sp>
      <p:sp>
        <p:nvSpPr>
          <p:cNvPr id="7" name="TextBox 6">
            <a:extLst>
              <a:ext uri="{FF2B5EF4-FFF2-40B4-BE49-F238E27FC236}">
                <a16:creationId xmlns:a16="http://schemas.microsoft.com/office/drawing/2014/main" id="{7896F2E0-1859-C387-61F0-E57B7F74A380}"/>
              </a:ext>
            </a:extLst>
          </p:cNvPr>
          <p:cNvSpPr txBox="1"/>
          <p:nvPr/>
        </p:nvSpPr>
        <p:spPr>
          <a:xfrm>
            <a:off x="7108163" y="5412569"/>
            <a:ext cx="4429650" cy="1015663"/>
          </a:xfrm>
          <a:prstGeom prst="rect">
            <a:avLst/>
          </a:prstGeom>
          <a:solidFill>
            <a:srgbClr val="FFFFCC"/>
          </a:solidFill>
          <a:ln w="19050">
            <a:solidFill>
              <a:schemeClr val="tx1"/>
            </a:solidFill>
          </a:ln>
          <a:effectLst>
            <a:innerShdw blurRad="114300">
              <a:prstClr val="black"/>
            </a:innerShdw>
          </a:effectLst>
        </p:spPr>
        <p:txBody>
          <a:bodyPr wrap="square">
            <a:spAutoFit/>
          </a:bodyPr>
          <a:lstStyle/>
          <a:p>
            <a:r>
              <a:rPr lang="en-GB" sz="2000" dirty="0"/>
              <a:t>Verifica managerul direct.</a:t>
            </a:r>
          </a:p>
          <a:p>
            <a:r>
              <a:rPr lang="en-GB" sz="2000" dirty="0"/>
              <a:t>Angajatul MMR solicita aprobarea CFO si Administrator.</a:t>
            </a:r>
            <a:endParaRPr lang="en-GB" sz="2400" dirty="0"/>
          </a:p>
        </p:txBody>
      </p:sp>
      <p:cxnSp>
        <p:nvCxnSpPr>
          <p:cNvPr id="9" name="Straight Arrow Connector 8">
            <a:extLst>
              <a:ext uri="{FF2B5EF4-FFF2-40B4-BE49-F238E27FC236}">
                <a16:creationId xmlns:a16="http://schemas.microsoft.com/office/drawing/2014/main" id="{106861E3-C74D-9A34-450E-8AF30E948BF5}"/>
              </a:ext>
            </a:extLst>
          </p:cNvPr>
          <p:cNvCxnSpPr>
            <a:cxnSpLocks/>
            <a:stCxn id="6" idx="0"/>
          </p:cNvCxnSpPr>
          <p:nvPr/>
        </p:nvCxnSpPr>
        <p:spPr>
          <a:xfrm flipV="1">
            <a:off x="9322989" y="1518082"/>
            <a:ext cx="0" cy="32586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5F503836-55C4-8CB5-EE11-78CCAF054694}"/>
              </a:ext>
            </a:extLst>
          </p:cNvPr>
          <p:cNvPicPr>
            <a:picLocks noChangeAspect="1"/>
          </p:cNvPicPr>
          <p:nvPr/>
        </p:nvPicPr>
        <p:blipFill>
          <a:blip r:embed="rId4"/>
          <a:stretch>
            <a:fillRect/>
          </a:stretch>
        </p:blipFill>
        <p:spPr>
          <a:xfrm>
            <a:off x="532969" y="1615003"/>
            <a:ext cx="5839156" cy="5032877"/>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54534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4B156D-A50F-FE8F-BE7C-829EAC009CC5}"/>
              </a:ext>
            </a:extLst>
          </p:cNvPr>
          <p:cNvPicPr>
            <a:picLocks noChangeAspect="1"/>
          </p:cNvPicPr>
          <p:nvPr/>
        </p:nvPicPr>
        <p:blipFill>
          <a:blip r:embed="rId2"/>
          <a:stretch>
            <a:fillRect/>
          </a:stretch>
        </p:blipFill>
        <p:spPr>
          <a:xfrm>
            <a:off x="0" y="0"/>
            <a:ext cx="1859441" cy="792549"/>
          </a:xfrm>
          <a:prstGeom prst="rect">
            <a:avLst/>
          </a:prstGeom>
        </p:spPr>
      </p:pic>
      <p:sp>
        <p:nvSpPr>
          <p:cNvPr id="5" name="TextBox 4">
            <a:extLst>
              <a:ext uri="{FF2B5EF4-FFF2-40B4-BE49-F238E27FC236}">
                <a16:creationId xmlns:a16="http://schemas.microsoft.com/office/drawing/2014/main" id="{8393E764-95E9-1908-199A-264483FF7858}"/>
              </a:ext>
            </a:extLst>
          </p:cNvPr>
          <p:cNvSpPr txBox="1"/>
          <p:nvPr/>
        </p:nvSpPr>
        <p:spPr>
          <a:xfrm>
            <a:off x="801580" y="1783964"/>
            <a:ext cx="10588840" cy="4401205"/>
          </a:xfrm>
          <a:prstGeom prst="rect">
            <a:avLst/>
          </a:prstGeom>
          <a:gradFill flip="none" rotWithShape="1">
            <a:gsLst>
              <a:gs pos="0">
                <a:srgbClr val="FF3399"/>
              </a:gs>
              <a:gs pos="100000">
                <a:schemeClr val="tx2">
                  <a:lumMod val="20000"/>
                  <a:lumOff val="80000"/>
                </a:schemeClr>
              </a:gs>
              <a:gs pos="56000">
                <a:schemeClr val="bg1"/>
              </a:gs>
            </a:gsLst>
            <a:lin ang="8100000" scaled="1"/>
            <a:tileRect/>
          </a:gradFill>
          <a:ln w="15875">
            <a:solidFill>
              <a:schemeClr val="tx1"/>
            </a:solidFill>
          </a:ln>
          <a:effectLst/>
          <a:scene3d>
            <a:camera prst="orthographicFront">
              <a:rot lat="0" lon="0" rev="0"/>
            </a:camera>
            <a:lightRig rig="contrasting" dir="t">
              <a:rot lat="0" lon="0" rev="1500000"/>
            </a:lightRig>
          </a:scene3d>
          <a:sp3d prstMaterial="metal">
            <a:bevelT w="88900" h="88900"/>
          </a:sp3d>
        </p:spPr>
        <p:txBody>
          <a:bodyPr wrap="square" rtlCol="0">
            <a:spAutoFit/>
            <a:sp3d extrusionH="57150">
              <a:bevelT w="38100" h="38100"/>
            </a:sp3d>
          </a:bodyPr>
          <a:lstStyle/>
          <a:p>
            <a:pPr lvl="1"/>
            <a:endParaRPr lang="en-GB" sz="2000" dirty="0"/>
          </a:p>
          <a:p>
            <a:pPr marL="0" lvl="1"/>
            <a:r>
              <a:rPr lang="en-GB" sz="2000" i="0" u="none" strike="noStrike" baseline="0" dirty="0"/>
              <a:t>Dupa obtinerea aprobarilor, angajatul MMR aduce formularul </a:t>
            </a:r>
            <a:r>
              <a:rPr lang="en-GB" sz="2000" dirty="0"/>
              <a:t>PO-20-26 F01 „Cerere emitere card bancar de companie” cu anexa</a:t>
            </a:r>
            <a:r>
              <a:rPr lang="en-GB" sz="2000" i="0" u="none" strike="noStrike" baseline="0" dirty="0"/>
              <a:t> si </a:t>
            </a:r>
            <a:r>
              <a:rPr lang="en-GB" sz="2000" dirty="0"/>
              <a:t>copia dupa buletin/pasaport/permis sedere la Departamentul Financiar – Contabil.</a:t>
            </a:r>
          </a:p>
          <a:p>
            <a:pPr marL="0" lvl="1"/>
            <a:endParaRPr lang="en-GB" sz="2000" dirty="0"/>
          </a:p>
          <a:p>
            <a:pPr marL="0" lvl="1"/>
            <a:r>
              <a:rPr lang="en-GB" sz="2000" dirty="0"/>
              <a:t>Responsabilul economic completeaza formularul tip al bancii cu informatiile din documentele oferite de angajatul MMR. Le trimite la banca pentru procesare.</a:t>
            </a:r>
          </a:p>
          <a:p>
            <a:pPr marL="0" lvl="1"/>
            <a:endParaRPr lang="en-GB" sz="2000" dirty="0"/>
          </a:p>
          <a:p>
            <a:pPr marL="0" lvl="1"/>
            <a:r>
              <a:rPr lang="en-GB" sz="2000" dirty="0"/>
              <a:t>In momentul in care este emis cardul, angajatul MMR va primi un </a:t>
            </a:r>
            <a:r>
              <a:rPr lang="en-GB" sz="2000" b="1" u="sng" dirty="0"/>
              <a:t>SMS</a:t>
            </a:r>
            <a:r>
              <a:rPr lang="en-GB" sz="2000" dirty="0"/>
              <a:t> de la banca pe numarul de telefon oferit in anexa. Anunta responsabilul economic.</a:t>
            </a:r>
          </a:p>
          <a:p>
            <a:pPr marL="0" lvl="1"/>
            <a:endParaRPr lang="en-GB" sz="2000" dirty="0"/>
          </a:p>
          <a:p>
            <a:pPr lvl="1"/>
            <a:r>
              <a:rPr lang="en-GB" sz="2000" b="1" u="sng" dirty="0">
                <a:gradFill>
                  <a:gsLst>
                    <a:gs pos="0">
                      <a:srgbClr val="0070C0"/>
                    </a:gs>
                    <a:gs pos="100000">
                      <a:schemeClr val="tx1"/>
                    </a:gs>
                  </a:gsLst>
                  <a:lin ang="8100000" scaled="1"/>
                </a:gradFill>
              </a:rPr>
              <a:t>ATENTIE!</a:t>
            </a:r>
            <a:r>
              <a:rPr lang="en-GB" sz="2000" b="1" dirty="0">
                <a:gradFill>
                  <a:gsLst>
                    <a:gs pos="0">
                      <a:srgbClr val="0070C0"/>
                    </a:gs>
                    <a:gs pos="100000">
                      <a:schemeClr val="tx1"/>
                    </a:gs>
                  </a:gsLst>
                  <a:lin ang="8100000" scaled="1"/>
                </a:gradFill>
              </a:rPr>
              <a:t>: </a:t>
            </a:r>
          </a:p>
          <a:p>
            <a:pPr lvl="1"/>
            <a:r>
              <a:rPr lang="en-GB" sz="2000" b="1" dirty="0">
                <a:gradFill>
                  <a:gsLst>
                    <a:gs pos="0">
                      <a:srgbClr val="0070C0"/>
                    </a:gs>
                    <a:gs pos="100000">
                      <a:schemeClr val="tx1"/>
                    </a:gs>
                  </a:gsLst>
                  <a:lin ang="8100000" scaled="1"/>
                </a:gradFill>
              </a:rPr>
              <a:t>SMS-</a:t>
            </a:r>
            <a:r>
              <a:rPr lang="en-GB" sz="2000" b="1" dirty="0" err="1">
                <a:gradFill>
                  <a:gsLst>
                    <a:gs pos="0">
                      <a:srgbClr val="0070C0"/>
                    </a:gs>
                    <a:gs pos="100000">
                      <a:schemeClr val="tx1"/>
                    </a:gs>
                  </a:gsLst>
                  <a:lin ang="8100000" scaled="1"/>
                </a:gradFill>
              </a:rPr>
              <a:t>ul</a:t>
            </a:r>
            <a:r>
              <a:rPr lang="en-GB" sz="2000" b="1" dirty="0">
                <a:gradFill>
                  <a:gsLst>
                    <a:gs pos="0">
                      <a:srgbClr val="0070C0"/>
                    </a:gs>
                    <a:gs pos="100000">
                      <a:schemeClr val="tx1"/>
                    </a:gs>
                  </a:gsLst>
                  <a:lin ang="8100000" scaled="1"/>
                </a:gradFill>
              </a:rPr>
              <a:t> este foarte important deoarece contine detalii despre activarea cardului.</a:t>
            </a:r>
          </a:p>
          <a:p>
            <a:pPr lvl="1"/>
            <a:endParaRPr lang="en-GB" sz="2000" b="1" i="0" u="none" strike="noStrike" baseline="0" dirty="0"/>
          </a:p>
        </p:txBody>
      </p:sp>
      <p:pic>
        <p:nvPicPr>
          <p:cNvPr id="3" name="Picture 2">
            <a:extLst>
              <a:ext uri="{FF2B5EF4-FFF2-40B4-BE49-F238E27FC236}">
                <a16:creationId xmlns:a16="http://schemas.microsoft.com/office/drawing/2014/main" id="{5323D95E-C9EF-EBF7-56DD-B4B4CC5F027F}"/>
              </a:ext>
            </a:extLst>
          </p:cNvPr>
          <p:cNvPicPr>
            <a:picLocks noChangeAspect="1"/>
          </p:cNvPicPr>
          <p:nvPr/>
        </p:nvPicPr>
        <p:blipFill>
          <a:blip r:embed="rId3"/>
          <a:stretch>
            <a:fillRect/>
          </a:stretch>
        </p:blipFill>
        <p:spPr>
          <a:xfrm>
            <a:off x="10956177" y="170713"/>
            <a:ext cx="868486" cy="12436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90447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D1DE2D-8390-BEC9-A325-F1DEE44CE614}"/>
              </a:ext>
            </a:extLst>
          </p:cNvPr>
          <p:cNvPicPr>
            <a:picLocks noChangeAspect="1"/>
          </p:cNvPicPr>
          <p:nvPr/>
        </p:nvPicPr>
        <p:blipFill>
          <a:blip r:embed="rId2"/>
          <a:stretch>
            <a:fillRect/>
          </a:stretch>
        </p:blipFill>
        <p:spPr>
          <a:xfrm>
            <a:off x="0" y="0"/>
            <a:ext cx="1859441" cy="792549"/>
          </a:xfrm>
          <a:prstGeom prst="rect">
            <a:avLst/>
          </a:prstGeom>
        </p:spPr>
      </p:pic>
      <p:sp>
        <p:nvSpPr>
          <p:cNvPr id="2" name="TextBox 1">
            <a:extLst>
              <a:ext uri="{FF2B5EF4-FFF2-40B4-BE49-F238E27FC236}">
                <a16:creationId xmlns:a16="http://schemas.microsoft.com/office/drawing/2014/main" id="{F0195FAB-6E2F-38BF-1EE9-7ABAECE49A94}"/>
              </a:ext>
            </a:extLst>
          </p:cNvPr>
          <p:cNvSpPr txBox="1"/>
          <p:nvPr/>
        </p:nvSpPr>
        <p:spPr>
          <a:xfrm>
            <a:off x="1028336" y="1502342"/>
            <a:ext cx="10135328" cy="4001095"/>
          </a:xfrm>
          <a:prstGeom prst="rect">
            <a:avLst/>
          </a:prstGeom>
          <a:gradFill flip="none" rotWithShape="1">
            <a:gsLst>
              <a:gs pos="100000">
                <a:schemeClr val="accent6">
                  <a:lumMod val="60000"/>
                  <a:lumOff val="40000"/>
                </a:schemeClr>
              </a:gs>
              <a:gs pos="0">
                <a:srgbClr val="FF9999"/>
              </a:gs>
              <a:gs pos="50000">
                <a:schemeClr val="bg1"/>
              </a:gs>
            </a:gsLst>
            <a:lin ang="8100000" scaled="1"/>
            <a:tileRect/>
          </a:gradFill>
          <a:ln w="15875">
            <a:solidFill>
              <a:schemeClr val="tx1"/>
            </a:solidFill>
          </a:ln>
          <a:effectLst/>
          <a:scene3d>
            <a:camera prst="orthographicFront">
              <a:rot lat="0" lon="0" rev="0"/>
            </a:camera>
            <a:lightRig rig="contrasting" dir="t">
              <a:rot lat="0" lon="0" rev="1500000"/>
            </a:lightRig>
          </a:scene3d>
          <a:sp3d prstMaterial="metal">
            <a:bevelT w="88900" h="88900"/>
          </a:sp3d>
        </p:spPr>
        <p:txBody>
          <a:bodyPr wrap="square" rtlCol="0">
            <a:spAutoFit/>
            <a:sp3d extrusionH="57150">
              <a:bevelT w="38100" h="38100"/>
            </a:sp3d>
          </a:bodyPr>
          <a:lstStyle/>
          <a:p>
            <a:endParaRPr lang="en-GB" sz="2000" b="0" i="0" dirty="0">
              <a:solidFill>
                <a:srgbClr val="000000"/>
              </a:solidFill>
              <a:effectLst/>
            </a:endParaRPr>
          </a:p>
          <a:p>
            <a:pPr marL="742950" lvl="2" indent="-285750">
              <a:buFont typeface="Wingdings" panose="05000000000000000000" pitchFamily="2" charset="2"/>
              <a:buChar char="Ø"/>
            </a:pPr>
            <a:r>
              <a:rPr lang="en-GB" u="sng" dirty="0">
                <a:solidFill>
                  <a:srgbClr val="000000"/>
                </a:solidFill>
              </a:rPr>
              <a:t>Responsabilul economic incepe demersurile pentru ridicarea cardului de la banca. </a:t>
            </a:r>
          </a:p>
          <a:p>
            <a:pPr marL="0" lvl="1"/>
            <a:endParaRPr lang="en-GB" dirty="0">
              <a:solidFill>
                <a:srgbClr val="000000"/>
              </a:solidFill>
            </a:endParaRPr>
          </a:p>
          <a:p>
            <a:pPr marL="0" lvl="1"/>
            <a:endParaRPr lang="en-GB" dirty="0">
              <a:solidFill>
                <a:srgbClr val="000000"/>
              </a:solidFill>
            </a:endParaRPr>
          </a:p>
          <a:p>
            <a:pPr marL="0" lvl="1"/>
            <a:r>
              <a:rPr lang="en-GB" dirty="0">
                <a:solidFill>
                  <a:srgbClr val="000000"/>
                </a:solidFill>
              </a:rPr>
              <a:t>Dupa ce delegatul companiei aduce cardul la Departamentul Financiar – Contabil, responsabilul economic pregateste in </a:t>
            </a:r>
            <a:r>
              <a:rPr lang="en-GB" b="1" u="sng" dirty="0">
                <a:solidFill>
                  <a:srgbClr val="000000"/>
                </a:solidFill>
              </a:rPr>
              <a:t>2 exemplare</a:t>
            </a:r>
            <a:r>
              <a:rPr lang="en-GB" dirty="0">
                <a:solidFill>
                  <a:srgbClr val="000000"/>
                </a:solidFill>
              </a:rPr>
              <a:t> urmatoarele:</a:t>
            </a:r>
          </a:p>
          <a:p>
            <a:pPr marL="0" lvl="1"/>
            <a:endParaRPr lang="en-GB" dirty="0">
              <a:solidFill>
                <a:srgbClr val="000000"/>
              </a:solidFill>
            </a:endParaRPr>
          </a:p>
          <a:p>
            <a:pPr marL="342900" lvl="1" indent="-342900">
              <a:buFontTx/>
              <a:buChar char="-"/>
            </a:pPr>
            <a:r>
              <a:rPr lang="en-GB" dirty="0">
                <a:solidFill>
                  <a:srgbClr val="000000"/>
                </a:solidFill>
              </a:rPr>
              <a:t>formularul </a:t>
            </a:r>
            <a:r>
              <a:rPr lang="en-GB" b="1" dirty="0">
                <a:gradFill>
                  <a:gsLst>
                    <a:gs pos="0">
                      <a:srgbClr val="CC0066"/>
                    </a:gs>
                    <a:gs pos="100000">
                      <a:schemeClr val="bg2">
                        <a:lumMod val="10000"/>
                      </a:schemeClr>
                    </a:gs>
                  </a:gsLst>
                  <a:lin ang="8100000" scaled="1"/>
                </a:gradFill>
              </a:rPr>
              <a:t>PO-20-26 F04 “PV de predare/ primire card bancar de companie”</a:t>
            </a:r>
            <a:r>
              <a:rPr lang="en-GB" dirty="0">
                <a:solidFill>
                  <a:srgbClr val="000000"/>
                </a:solidFill>
              </a:rPr>
              <a:t>;</a:t>
            </a:r>
          </a:p>
          <a:p>
            <a:pPr marL="0" lvl="1"/>
            <a:endParaRPr lang="en-GB" dirty="0">
              <a:solidFill>
                <a:srgbClr val="000000"/>
              </a:solidFill>
            </a:endParaRPr>
          </a:p>
          <a:p>
            <a:pPr marL="342900" lvl="1" indent="-342900">
              <a:buFontTx/>
              <a:buChar char="-"/>
            </a:pPr>
            <a:r>
              <a:rPr lang="pt-BR" b="0" i="0" u="none" strike="noStrike" baseline="0" dirty="0">
                <a:solidFill>
                  <a:srgbClr val="000000"/>
                </a:solidFill>
              </a:rPr>
              <a:t>ghidul </a:t>
            </a:r>
            <a:r>
              <a:rPr lang="pt-BR" b="1" i="0" u="none" strike="noStrike" baseline="0" dirty="0">
                <a:gradFill>
                  <a:gsLst>
                    <a:gs pos="100000">
                      <a:schemeClr val="tx1"/>
                    </a:gs>
                    <a:gs pos="0">
                      <a:srgbClr val="CC0066"/>
                    </a:gs>
                  </a:gsLst>
                  <a:lin ang="8100000" scaled="1"/>
                </a:gradFill>
              </a:rPr>
              <a:t>“Conditii de utilizare a cardului de companie”</a:t>
            </a:r>
            <a:r>
              <a:rPr lang="pt-BR" b="1" i="0" u="none" strike="noStrike" baseline="0" dirty="0">
                <a:solidFill>
                  <a:srgbClr val="000000"/>
                </a:solidFill>
              </a:rPr>
              <a:t> </a:t>
            </a:r>
            <a:r>
              <a:rPr lang="pt-BR" b="0" i="0" u="none" strike="noStrike" baseline="0" dirty="0">
                <a:solidFill>
                  <a:srgbClr val="000000"/>
                </a:solidFill>
              </a:rPr>
              <a:t>oferit de banca. </a:t>
            </a:r>
          </a:p>
          <a:p>
            <a:pPr marL="0" lvl="1"/>
            <a:endParaRPr lang="pt-BR" dirty="0">
              <a:solidFill>
                <a:srgbClr val="000000"/>
              </a:solidFill>
            </a:endParaRPr>
          </a:p>
          <a:p>
            <a:pPr marL="342900" lvl="1" indent="-342900">
              <a:buFontTx/>
              <a:buChar char="-"/>
            </a:pPr>
            <a:endParaRPr lang="pt-BR" dirty="0">
              <a:solidFill>
                <a:srgbClr val="000000"/>
              </a:solidFill>
            </a:endParaRPr>
          </a:p>
          <a:p>
            <a:pPr marL="742950" lvl="2" indent="-285750">
              <a:buFont typeface="Wingdings" panose="05000000000000000000" pitchFamily="2" charset="2"/>
              <a:buChar char="Ø"/>
            </a:pPr>
            <a:r>
              <a:rPr lang="pt-BR" i="0" u="sng" dirty="0">
                <a:solidFill>
                  <a:srgbClr val="000000"/>
                </a:solidFill>
                <a:effectLst/>
              </a:rPr>
              <a:t>Responsabilul economic anunta angajatul MMR ca poate veni sa ridice cardul bancar de companie.</a:t>
            </a:r>
            <a:endParaRPr lang="en-GB" i="0" u="sng" dirty="0">
              <a:solidFill>
                <a:srgbClr val="000000"/>
              </a:solidFill>
              <a:effectLst/>
            </a:endParaRPr>
          </a:p>
          <a:p>
            <a:endParaRPr lang="en-GB" b="0" i="0" dirty="0">
              <a:solidFill>
                <a:srgbClr val="000000"/>
              </a:solidFill>
              <a:effectLst/>
            </a:endParaRPr>
          </a:p>
        </p:txBody>
      </p:sp>
    </p:spTree>
    <p:extLst>
      <p:ext uri="{BB962C8B-B14F-4D97-AF65-F5344CB8AC3E}">
        <p14:creationId xmlns:p14="http://schemas.microsoft.com/office/powerpoint/2010/main" val="147214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2EA0C9-0BC7-6CA2-9753-4F8AFF8A9D43}"/>
              </a:ext>
            </a:extLst>
          </p:cNvPr>
          <p:cNvPicPr>
            <a:picLocks noChangeAspect="1"/>
          </p:cNvPicPr>
          <p:nvPr/>
        </p:nvPicPr>
        <p:blipFill>
          <a:blip r:embed="rId2"/>
          <a:stretch>
            <a:fillRect/>
          </a:stretch>
        </p:blipFill>
        <p:spPr>
          <a:xfrm>
            <a:off x="0" y="0"/>
            <a:ext cx="1859441" cy="792549"/>
          </a:xfrm>
          <a:prstGeom prst="rect">
            <a:avLst/>
          </a:prstGeom>
        </p:spPr>
      </p:pic>
      <p:pic>
        <p:nvPicPr>
          <p:cNvPr id="5" name="Picture 4">
            <a:extLst>
              <a:ext uri="{FF2B5EF4-FFF2-40B4-BE49-F238E27FC236}">
                <a16:creationId xmlns:a16="http://schemas.microsoft.com/office/drawing/2014/main" id="{D882C04D-B02E-02D8-B165-4D2B2496AF91}"/>
              </a:ext>
            </a:extLst>
          </p:cNvPr>
          <p:cNvPicPr>
            <a:picLocks noChangeAspect="1"/>
          </p:cNvPicPr>
          <p:nvPr/>
        </p:nvPicPr>
        <p:blipFill>
          <a:blip r:embed="rId3"/>
          <a:stretch>
            <a:fillRect/>
          </a:stretch>
        </p:blipFill>
        <p:spPr>
          <a:xfrm>
            <a:off x="6811738" y="397275"/>
            <a:ext cx="4547587" cy="6063449"/>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55104585-BCB4-F6C2-AB5E-98D90F980F03}"/>
              </a:ext>
            </a:extLst>
          </p:cNvPr>
          <p:cNvSpPr txBox="1"/>
          <p:nvPr/>
        </p:nvSpPr>
        <p:spPr>
          <a:xfrm>
            <a:off x="832675" y="828413"/>
            <a:ext cx="4908615" cy="5632311"/>
          </a:xfrm>
          <a:prstGeom prst="rect">
            <a:avLst/>
          </a:prstGeom>
          <a:blipFill>
            <a:blip r:embed="rId4"/>
            <a:tile tx="0" ty="0" sx="100000" sy="100000" flip="none" algn="tl"/>
          </a:blipFill>
          <a:ln w="15875">
            <a:solidFill>
              <a:schemeClr val="tx1"/>
            </a:solidFill>
          </a:ln>
        </p:spPr>
        <p:txBody>
          <a:bodyPr wrap="square" rtlCol="0">
            <a:spAutoFit/>
          </a:bodyPr>
          <a:lstStyle/>
          <a:p>
            <a:endParaRPr lang="en-GB" sz="2000" i="0" dirty="0">
              <a:effectLst/>
            </a:endParaRPr>
          </a:p>
          <a:p>
            <a:r>
              <a:rPr lang="en-GB" sz="2000" i="0" dirty="0">
                <a:effectLst/>
              </a:rPr>
              <a:t>Responsabilul economic completeaza urmatoarele informatii:</a:t>
            </a:r>
          </a:p>
          <a:p>
            <a:endParaRPr lang="en-GB" sz="2000" dirty="0"/>
          </a:p>
          <a:p>
            <a:pPr marL="342900" indent="-342900">
              <a:buFontTx/>
              <a:buChar char="-"/>
            </a:pPr>
            <a:r>
              <a:rPr lang="en-GB" sz="2000" i="0" dirty="0">
                <a:effectLst/>
              </a:rPr>
              <a:t>data;</a:t>
            </a:r>
          </a:p>
          <a:p>
            <a:pPr marL="342900" indent="-342900">
              <a:buFontTx/>
              <a:buChar char="-"/>
            </a:pPr>
            <a:r>
              <a:rPr lang="en-GB" sz="2000" dirty="0"/>
              <a:t>numele si prenumele predator/primitor;</a:t>
            </a:r>
          </a:p>
          <a:p>
            <a:pPr marL="342900" indent="-342900">
              <a:buFontTx/>
              <a:buChar char="-"/>
            </a:pPr>
            <a:r>
              <a:rPr lang="en-GB" sz="2000" dirty="0"/>
              <a:t>f</a:t>
            </a:r>
            <a:r>
              <a:rPr lang="en-GB" sz="2000" i="0" dirty="0">
                <a:effectLst/>
              </a:rPr>
              <a:t>unctia </a:t>
            </a:r>
            <a:r>
              <a:rPr lang="en-GB" sz="2000" dirty="0"/>
              <a:t>predator/primitor</a:t>
            </a:r>
            <a:r>
              <a:rPr lang="en-GB" sz="2000" i="0" dirty="0">
                <a:effectLst/>
              </a:rPr>
              <a:t>;</a:t>
            </a:r>
          </a:p>
          <a:p>
            <a:pPr marL="342900" indent="-342900">
              <a:buFontTx/>
              <a:buChar char="-"/>
            </a:pPr>
            <a:r>
              <a:rPr lang="en-GB" sz="2000" dirty="0"/>
              <a:t>marca predator/primitor;</a:t>
            </a:r>
          </a:p>
          <a:p>
            <a:pPr marL="342900" indent="-342900">
              <a:buFontTx/>
              <a:buChar char="-"/>
            </a:pPr>
            <a:r>
              <a:rPr lang="en-GB" sz="2000" dirty="0"/>
              <a:t>numarul de pe card;</a:t>
            </a:r>
          </a:p>
          <a:p>
            <a:pPr marL="342900" indent="-342900">
              <a:buFontTx/>
              <a:buChar char="-"/>
            </a:pPr>
            <a:r>
              <a:rPr lang="en-GB" sz="2000" dirty="0"/>
              <a:t>numele de pe card;</a:t>
            </a:r>
          </a:p>
          <a:p>
            <a:pPr marL="342900" indent="-342900">
              <a:buFontTx/>
              <a:buChar char="-"/>
            </a:pPr>
            <a:r>
              <a:rPr lang="en-GB" sz="2000" dirty="0"/>
              <a:t>data expirarii.</a:t>
            </a:r>
          </a:p>
          <a:p>
            <a:pPr marL="342900" indent="-342900">
              <a:buFontTx/>
              <a:buChar char="-"/>
            </a:pPr>
            <a:endParaRPr lang="en-GB" sz="2000" i="0" u="sng" dirty="0">
              <a:effectLst/>
            </a:endParaRPr>
          </a:p>
          <a:p>
            <a:r>
              <a:rPr lang="en-GB" sz="2000" u="sng" dirty="0"/>
              <a:t>Preda responsabilul economic, primeste angajatul MMR.</a:t>
            </a:r>
          </a:p>
          <a:p>
            <a:endParaRPr lang="en-GB" sz="2000" i="0" u="sng" dirty="0">
              <a:effectLst/>
            </a:endParaRPr>
          </a:p>
          <a:p>
            <a:r>
              <a:rPr lang="en-GB" sz="2000" u="sng" dirty="0"/>
              <a:t>Fiecare persoana semneaza alaturi de numele in clar.</a:t>
            </a:r>
            <a:endParaRPr lang="en-GB" sz="2000" i="0" u="sng" dirty="0">
              <a:effectLst/>
            </a:endParaRPr>
          </a:p>
          <a:p>
            <a:endParaRPr lang="en-GB" sz="2000" i="0" u="sng" dirty="0">
              <a:effectLst/>
            </a:endParaRPr>
          </a:p>
        </p:txBody>
      </p:sp>
    </p:spTree>
    <p:extLst>
      <p:ext uri="{BB962C8B-B14F-4D97-AF65-F5344CB8AC3E}">
        <p14:creationId xmlns:p14="http://schemas.microsoft.com/office/powerpoint/2010/main" val="17893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610A20-0316-7A6B-BA78-CC397CE8D28F}"/>
              </a:ext>
            </a:extLst>
          </p:cNvPr>
          <p:cNvPicPr>
            <a:picLocks noChangeAspect="1"/>
          </p:cNvPicPr>
          <p:nvPr/>
        </p:nvPicPr>
        <p:blipFill>
          <a:blip r:embed="rId2"/>
          <a:stretch>
            <a:fillRect/>
          </a:stretch>
        </p:blipFill>
        <p:spPr>
          <a:xfrm>
            <a:off x="0" y="0"/>
            <a:ext cx="1859441" cy="792549"/>
          </a:xfrm>
          <a:prstGeom prst="rect">
            <a:avLst/>
          </a:prstGeom>
        </p:spPr>
      </p:pic>
      <p:sp>
        <p:nvSpPr>
          <p:cNvPr id="5" name="TextBox 4">
            <a:extLst>
              <a:ext uri="{FF2B5EF4-FFF2-40B4-BE49-F238E27FC236}">
                <a16:creationId xmlns:a16="http://schemas.microsoft.com/office/drawing/2014/main" id="{1357A389-810F-D073-F795-FFCA63C25DA3}"/>
              </a:ext>
            </a:extLst>
          </p:cNvPr>
          <p:cNvSpPr txBox="1"/>
          <p:nvPr/>
        </p:nvSpPr>
        <p:spPr>
          <a:xfrm>
            <a:off x="929720" y="2181300"/>
            <a:ext cx="10135328" cy="3447098"/>
          </a:xfrm>
          <a:prstGeom prst="rect">
            <a:avLst/>
          </a:prstGeom>
          <a:gradFill flip="none" rotWithShape="1">
            <a:gsLst>
              <a:gs pos="100000">
                <a:srgbClr val="00B050"/>
              </a:gs>
              <a:gs pos="0">
                <a:schemeClr val="tx2">
                  <a:lumMod val="60000"/>
                  <a:lumOff val="40000"/>
                </a:schemeClr>
              </a:gs>
              <a:gs pos="50000">
                <a:schemeClr val="bg1"/>
              </a:gs>
            </a:gsLst>
            <a:lin ang="8100000" scaled="1"/>
            <a:tileRect/>
          </a:gradFill>
          <a:ln w="15875">
            <a:solidFill>
              <a:schemeClr val="tx1"/>
            </a:solidFill>
          </a:ln>
          <a:effectLst/>
          <a:scene3d>
            <a:camera prst="orthographicFront">
              <a:rot lat="0" lon="0" rev="0"/>
            </a:camera>
            <a:lightRig rig="contrasting" dir="t">
              <a:rot lat="0" lon="0" rev="1500000"/>
            </a:lightRig>
          </a:scene3d>
          <a:sp3d prstMaterial="metal">
            <a:bevelT w="88900" h="88900"/>
          </a:sp3d>
        </p:spPr>
        <p:txBody>
          <a:bodyPr wrap="square" rtlCol="0">
            <a:spAutoFit/>
            <a:sp3d extrusionH="57150">
              <a:bevelT w="38100" h="38100"/>
            </a:sp3d>
          </a:bodyPr>
          <a:lstStyle/>
          <a:p>
            <a:endParaRPr lang="en-GB" sz="2000" b="0" i="0" dirty="0">
              <a:solidFill>
                <a:srgbClr val="000000"/>
              </a:solidFill>
              <a:effectLst/>
            </a:endParaRPr>
          </a:p>
          <a:p>
            <a:pPr marL="742950" lvl="2" indent="-285750">
              <a:buFont typeface="Wingdings" panose="05000000000000000000" pitchFamily="2" charset="2"/>
              <a:buChar char="Ø"/>
            </a:pPr>
            <a:r>
              <a:rPr lang="en-GB" u="sng" dirty="0">
                <a:solidFill>
                  <a:srgbClr val="000000"/>
                </a:solidFill>
              </a:rPr>
              <a:t>Angajatul MMR:</a:t>
            </a:r>
          </a:p>
          <a:p>
            <a:pPr marL="1657350" lvl="4" indent="-285750">
              <a:buFontTx/>
              <a:buChar char="-"/>
            </a:pPr>
            <a:r>
              <a:rPr lang="en-GB" dirty="0">
                <a:solidFill>
                  <a:srgbClr val="000000"/>
                </a:solidFill>
              </a:rPr>
              <a:t>citeste si semneaza ghidul de folosire;</a:t>
            </a:r>
          </a:p>
          <a:p>
            <a:pPr marL="1657350" lvl="4" indent="-285750">
              <a:buFontTx/>
              <a:buChar char="-"/>
            </a:pPr>
            <a:r>
              <a:rPr lang="en-GB" dirty="0">
                <a:solidFill>
                  <a:srgbClr val="000000"/>
                </a:solidFill>
              </a:rPr>
              <a:t>semneaza de primire PO-20-26 F04 “PV de predare/ primire card bancar de companie”;</a:t>
            </a:r>
          </a:p>
          <a:p>
            <a:pPr marL="1657350" lvl="4" indent="-285750">
              <a:buFontTx/>
              <a:buChar char="-"/>
            </a:pPr>
            <a:r>
              <a:rPr lang="en-GB" dirty="0">
                <a:solidFill>
                  <a:srgbClr val="000000"/>
                </a:solidFill>
              </a:rPr>
              <a:t>primeste cardul bancar de companie.</a:t>
            </a:r>
          </a:p>
          <a:p>
            <a:pPr marL="1657350" lvl="4" indent="-285750">
              <a:buFontTx/>
              <a:buChar char="-"/>
            </a:pPr>
            <a:endParaRPr lang="en-GB" dirty="0">
              <a:solidFill>
                <a:srgbClr val="000000"/>
              </a:solidFill>
            </a:endParaRPr>
          </a:p>
          <a:p>
            <a:pPr marL="742950" lvl="5" indent="-285750">
              <a:buFont typeface="Wingdings" panose="05000000000000000000" pitchFamily="2" charset="2"/>
              <a:buChar char="Ø"/>
            </a:pPr>
            <a:r>
              <a:rPr lang="it-IT" dirty="0">
                <a:solidFill>
                  <a:srgbClr val="000000"/>
                </a:solidFill>
              </a:rPr>
              <a:t>Avand in vedere ca PV si ghidul sunt printate in dublu exemplar, unul ramane la angajat, unul la responsabilul economic.</a:t>
            </a:r>
            <a:endParaRPr lang="en-GB" dirty="0">
              <a:solidFill>
                <a:srgbClr val="000000"/>
              </a:solidFill>
            </a:endParaRPr>
          </a:p>
          <a:p>
            <a:pPr marL="742950" lvl="2" indent="-285750">
              <a:buFontTx/>
              <a:buChar char="-"/>
            </a:pPr>
            <a:endParaRPr lang="en-GB" u="sng" dirty="0">
              <a:solidFill>
                <a:srgbClr val="000000"/>
              </a:solidFill>
            </a:endParaRPr>
          </a:p>
          <a:p>
            <a:pPr marL="742950" lvl="2" indent="-285750">
              <a:buFont typeface="Wingdings" panose="05000000000000000000" pitchFamily="2" charset="2"/>
              <a:buChar char="Ø"/>
            </a:pPr>
            <a:r>
              <a:rPr lang="pt-BR" i="0" dirty="0">
                <a:solidFill>
                  <a:srgbClr val="000000"/>
                </a:solidFill>
                <a:effectLst/>
              </a:rPr>
              <a:t>Responsabilul economic arhiveaza documentele intr-un biblioraft special desemnat pe o perioada de 10 ani, conform legislatiei in vigoare.</a:t>
            </a:r>
            <a:endParaRPr lang="en-GB" i="0" dirty="0">
              <a:solidFill>
                <a:srgbClr val="000000"/>
              </a:solidFill>
              <a:effectLst/>
            </a:endParaRPr>
          </a:p>
          <a:p>
            <a:endParaRPr lang="en-GB" b="0" i="0" dirty="0">
              <a:solidFill>
                <a:srgbClr val="000000"/>
              </a:solidFill>
              <a:effectLst/>
            </a:endParaRPr>
          </a:p>
        </p:txBody>
      </p:sp>
      <p:pic>
        <p:nvPicPr>
          <p:cNvPr id="7" name="Picture 6">
            <a:extLst>
              <a:ext uri="{FF2B5EF4-FFF2-40B4-BE49-F238E27FC236}">
                <a16:creationId xmlns:a16="http://schemas.microsoft.com/office/drawing/2014/main" id="{916DDC51-3D27-7C08-AED9-08C8D2646342}"/>
              </a:ext>
            </a:extLst>
          </p:cNvPr>
          <p:cNvPicPr>
            <a:picLocks noChangeAspect="1"/>
          </p:cNvPicPr>
          <p:nvPr/>
        </p:nvPicPr>
        <p:blipFill>
          <a:blip r:embed="rId3"/>
          <a:stretch>
            <a:fillRect/>
          </a:stretch>
        </p:blipFill>
        <p:spPr>
          <a:xfrm>
            <a:off x="9238072" y="221941"/>
            <a:ext cx="2560352" cy="1711806"/>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3783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D1DE2D-8390-BEC9-A325-F1DEE44CE614}"/>
              </a:ext>
            </a:extLst>
          </p:cNvPr>
          <p:cNvPicPr>
            <a:picLocks noChangeAspect="1"/>
          </p:cNvPicPr>
          <p:nvPr/>
        </p:nvPicPr>
        <p:blipFill>
          <a:blip r:embed="rId2"/>
          <a:stretch>
            <a:fillRect/>
          </a:stretch>
        </p:blipFill>
        <p:spPr>
          <a:xfrm>
            <a:off x="0" y="0"/>
            <a:ext cx="1859441" cy="792549"/>
          </a:xfrm>
          <a:prstGeom prst="rect">
            <a:avLst/>
          </a:prstGeom>
        </p:spPr>
      </p:pic>
      <p:sp>
        <p:nvSpPr>
          <p:cNvPr id="3" name="Content Placeholder 2">
            <a:extLst>
              <a:ext uri="{FF2B5EF4-FFF2-40B4-BE49-F238E27FC236}">
                <a16:creationId xmlns:a16="http://schemas.microsoft.com/office/drawing/2014/main" id="{BCCEEC9C-EE51-AD9E-4BA2-01CF1B0A7684}"/>
              </a:ext>
            </a:extLst>
          </p:cNvPr>
          <p:cNvSpPr txBox="1">
            <a:spLocks/>
          </p:cNvSpPr>
          <p:nvPr/>
        </p:nvSpPr>
        <p:spPr>
          <a:xfrm>
            <a:off x="2826198" y="2324840"/>
            <a:ext cx="6539603" cy="1785521"/>
          </a:xfrm>
          <a:prstGeom prst="rect">
            <a:avLst/>
          </a:prstGeom>
          <a:gradFill>
            <a:gsLst>
              <a:gs pos="0">
                <a:schemeClr val="accent6">
                  <a:lumMod val="40000"/>
                  <a:lumOff val="60000"/>
                </a:schemeClr>
              </a:gs>
              <a:gs pos="100000">
                <a:srgbClr val="00B0F0"/>
              </a:gs>
            </a:gsLst>
            <a:lin ang="5400000" scaled="1"/>
          </a:gradFill>
          <a:ln w="19050">
            <a:solidFill>
              <a:schemeClr val="tx1"/>
            </a:solidFill>
          </a:ln>
          <a:effectLst/>
          <a:scene3d>
            <a:camera prst="orthographicFront">
              <a:rot lat="0" lon="0" rev="0"/>
            </a:camera>
            <a:lightRig rig="glow" dir="t">
              <a:rot lat="0" lon="0" rev="14100000"/>
            </a:lightRig>
          </a:scene3d>
          <a:sp3d prstMaterial="softEdge">
            <a:bevelT w="127000" prst="artDeco"/>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6000" dirty="0"/>
              <a:t>Multumesc pentru timpul acordat!</a:t>
            </a:r>
          </a:p>
        </p:txBody>
      </p:sp>
    </p:spTree>
    <p:extLst>
      <p:ext uri="{BB962C8B-B14F-4D97-AF65-F5344CB8AC3E}">
        <p14:creationId xmlns:p14="http://schemas.microsoft.com/office/powerpoint/2010/main" val="511060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6C95801497964B86B4BA830486CABC" ma:contentTypeVersion="0" ma:contentTypeDescription="Create a new document." ma:contentTypeScope="" ma:versionID="ec113ee382003a44a426713e28067ddd">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BD999D-5A6A-47F9-AC05-D81E2EF25283}"/>
</file>

<file path=customXml/itemProps2.xml><?xml version="1.0" encoding="utf-8"?>
<ds:datastoreItem xmlns:ds="http://schemas.openxmlformats.org/officeDocument/2006/customXml" ds:itemID="{C4559069-FA26-486D-9BF1-F6CBB53C003E}"/>
</file>

<file path=customXml/itemProps3.xml><?xml version="1.0" encoding="utf-8"?>
<ds:datastoreItem xmlns:ds="http://schemas.openxmlformats.org/officeDocument/2006/customXml" ds:itemID="{54424904-0826-4480-81FD-FB17E9124C90}"/>
</file>

<file path=docProps/app.xml><?xml version="1.0" encoding="utf-8"?>
<Properties xmlns="http://schemas.openxmlformats.org/officeDocument/2006/extended-properties" xmlns:vt="http://schemas.openxmlformats.org/officeDocument/2006/docPropsVTypes">
  <TotalTime>1526</TotalTime>
  <Words>474</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Sorina Elena Ivanus</dc:creator>
  <cp:lastModifiedBy>Sorina Elena Ivanus</cp:lastModifiedBy>
  <cp:revision>47</cp:revision>
  <dcterms:created xsi:type="dcterms:W3CDTF">2022-08-31T05:54:07Z</dcterms:created>
  <dcterms:modified xsi:type="dcterms:W3CDTF">2023-04-06T10:27:07Z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0x010100E86C95801497964B86B4BA830486CABC</vt:lpwstr>
  </property>
</Properties>
</file>