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54_72A8718F.xml" ContentType="application/vnd.ms-powerpoint.comments+xml"/>
  <Override PartName="/ppt/comments/modernComment_168_A54E2389.xml" ContentType="application/vnd.ms-powerpoint.comments+xml"/>
  <Override PartName="/ppt/comments/modernComment_153_F737CA3B.xml" ContentType="application/vnd.ms-powerpoint.comments+xml"/>
  <Override PartName="/ppt/comments/modernComment_164_9EA65F30.xml" ContentType="application/vnd.ms-powerpoint.comments+xml"/>
  <Override PartName="/ppt/comments/modernComment_167_C74F6229.xml" ContentType="application/vnd.ms-powerpoint.comments+xml"/>
  <Override PartName="/ppt/comments/modernComment_155_F6738F9.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63_3B5EBC4.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340" r:id="rId5"/>
    <p:sldId id="360" r:id="rId6"/>
    <p:sldId id="339" r:id="rId7"/>
    <p:sldId id="356" r:id="rId8"/>
    <p:sldId id="359" r:id="rId9"/>
    <p:sldId id="341" r:id="rId10"/>
    <p:sldId id="353" r:id="rId11"/>
    <p:sldId id="358" r:id="rId12"/>
    <p:sldId id="354" r:id="rId13"/>
    <p:sldId id="357" r:id="rId14"/>
    <p:sldId id="355" r:id="rId15"/>
  </p:sldIdLst>
  <p:sldSz cx="12192000" cy="6858000"/>
  <p:notesSz cx="6808788" cy="994092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61EE5986-8126-4BE9-AECC-F317D47B6BCC}">
          <p14:sldIdLst>
            <p14:sldId id="340"/>
            <p14:sldId id="360"/>
            <p14:sldId id="339"/>
            <p14:sldId id="356"/>
            <p14:sldId id="359"/>
            <p14:sldId id="341"/>
            <p14:sldId id="353"/>
            <p14:sldId id="358"/>
            <p14:sldId id="354"/>
            <p14:sldId id="357"/>
            <p14:sldId id="355"/>
          </p14:sldIdLst>
        </p14:section>
      </p14:sectionLst>
    </p:ext>
    <p:ext uri="{EFAFB233-063F-42B5-8137-9DF3F51BA10A}">
      <p15:sldGuideLst xmlns:p15="http://schemas.microsoft.com/office/powerpoint/2012/main">
        <p15:guide id="1" orient="horz" pos="2160">
          <p15:clr>
            <a:srgbClr val="A4A3A4"/>
          </p15:clr>
        </p15:guide>
        <p15:guide id="3" pos="3840" userDrawn="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199130-F5F8-F3F1-AD6D-093F6B847B2C}" name="Sue Spevack" initials="SS" userId="S::sue.spevack@digital.homeoffice.gov.uk::c6b61d9c-4e27-4918-a2f6-851951d39310" providerId="AD"/>
  <p188:author id="{6CA9277A-A7EA-3F61-1A04-67B40ECECF7E}" name="Chris Taylor" initials="CT" userId="S::chris.taylor@digital.homeoffice.gov.uk::15a47522-a5d1-4a6e-b71f-49e19c475830" providerId="AD"/>
  <p188:author id="{FFA5AD83-B71F-AA9A-380E-FABC7D8784F0}" name="Sarah Lombardi" initials="SL" userId="S::sarah.lombardi@digital.homeoffice.gov.uk::ad86f972-a028-4b7b-bba6-edaf3a4a81e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aniel Martin" initials="DM" lastIdx="2" clrIdx="0">
    <p:extLst>
      <p:ext uri="{19B8F6BF-5375-455C-9EA6-DF929625EA0E}">
        <p15:presenceInfo xmlns:p15="http://schemas.microsoft.com/office/powerpoint/2012/main" userId="S::daniel.martin@digital.homeoffice.gov.uk::e54c5144-13f7-4972-8082-a1294a163949" providerId="AD"/>
      </p:ext>
    </p:extLst>
  </p:cmAuthor>
  <p:cmAuthor id="2" name="Karwai Pun" initials="KP" lastIdx="1" clrIdx="1">
    <p:extLst>
      <p:ext uri="{19B8F6BF-5375-455C-9EA6-DF929625EA0E}">
        <p15:presenceInfo xmlns:p15="http://schemas.microsoft.com/office/powerpoint/2012/main" userId="S::karwai.pun@digital.homeoffice.gov.uk::dbe1022f-fa22-4d1e-a2ce-ed8dbd7e35f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726"/>
    <a:srgbClr val="1F3641"/>
    <a:srgbClr val="4B85AB"/>
    <a:srgbClr val="FF5A5A"/>
    <a:srgbClr val="F4EAE7"/>
    <a:srgbClr val="9C9A00"/>
    <a:srgbClr val="8F23B3"/>
    <a:srgbClr val="B06F00"/>
    <a:srgbClr val="882345"/>
    <a:srgbClr val="0026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41202-4160-A6A1-058F-22E285DF424F}" v="7" dt="2022-08-15T10:15:37.561"/>
    <p1510:client id="{0296D54A-311D-9B2E-63EE-BE26CB3365FA}" v="1" dt="2021-06-18T07:50:59.743"/>
    <p1510:client id="{07BDEBF8-1FFE-E513-B134-E1BB8AB4C33E}" v="4" dt="2022-08-31T16:01:50.994"/>
    <p1510:client id="{0FE2BF76-46D1-2F93-B4CC-3D140AFDD727}" v="577" dt="2022-08-31T14:57:14.197"/>
    <p1510:client id="{16D65AE3-E843-9D84-F16D-1A9045F57693}" v="11" dt="2022-08-31T16:53:50.915"/>
    <p1510:client id="{33459CCC-A786-8EDB-FCA8-45558C1A22E5}" v="2" dt="2022-02-09T15:21:58.901"/>
    <p1510:client id="{392125A1-C06A-47E6-1452-29CFB8F675AE}" v="6" dt="2022-01-25T16:08:39.728"/>
    <p1510:client id="{39C11BC4-5B50-6DA6-BF55-71E0FD8B6979}" v="15" dt="2021-06-18T07:11:06.546"/>
    <p1510:client id="{49724843-FF80-085E-00D7-A1CFBFC4F054}" v="574" dt="2022-02-04T15:14:52.959"/>
    <p1510:client id="{4C61FA67-E4B3-ACF0-5C6A-0803C740393C}" v="2176" dt="2021-12-17T17:31:43.356"/>
    <p1510:client id="{534AFD4C-7726-D400-1FB4-B08455396E4E}" v="104" dt="2022-01-28T15:58:46.099"/>
    <p1510:client id="{568F578C-7D79-F305-7B6A-9F6DAE04DEE3}" v="9" dt="2022-03-03T14:41:00.982"/>
    <p1510:client id="{74147B20-0D92-E445-952A-30638B661960}" v="585" dt="2021-06-18T08:12:06.261"/>
    <p1510:client id="{77F8A046-B94B-44D5-AE71-C6970C80D4B8}" v="64" dt="2022-01-25T14:43:02.431"/>
    <p1510:client id="{7D6A941A-B8C1-B6AF-444B-D728ADA43FDE}" v="21" dt="2021-06-18T07:17:06.195"/>
    <p1510:client id="{89F7398C-833B-4C1C-7024-53B880010EBF}" v="1093" dt="2021-12-22T16:38:06.405"/>
    <p1510:client id="{8ACB207B-9A5A-2BEF-F111-9B9777DCFD14}" v="79" dt="2022-09-01T08:28:58.606"/>
    <p1510:client id="{8D7D278C-A250-EB31-6FD1-E8411D21E1D7}" v="1911" dt="2022-01-28T12:02:17.526"/>
    <p1510:client id="{A7C2D5DA-25B5-4268-BBE6-AA48B6C8CD9B}" v="136" dt="2022-01-25T14:58:03.631"/>
    <p1510:client id="{CBD50B84-498B-F201-13FD-F49EDD15E1F8}" v="20" dt="2022-01-25T15:21:36.277"/>
    <p1510:client id="{E9D76ACE-CE40-34E0-AF6D-1FE507453B39}" v="7" dt="2022-09-01T10:15:34.784"/>
    <p1510:client id="{F6A38493-221C-13CB-7835-AD1E9222D1CA}" v="1" dt="2021-12-17T11:25:21.384"/>
    <p1510:client id="{F6A7A648-46E5-AD9D-D292-ED61434F5677}" v="3" dt="2022-02-09T15:20:27.127"/>
    <p1510:client id="{F969A845-449F-4DC0-A711-EEA710D3EE0F}" v="4" dt="2021-12-17T11:10:35.8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omments/modernComment_153_F737CA3B.xml><?xml version="1.0" encoding="utf-8"?>
<p188:cmLst xmlns:a="http://schemas.openxmlformats.org/drawingml/2006/main" xmlns:r="http://schemas.openxmlformats.org/officeDocument/2006/relationships" xmlns:p188="http://schemas.microsoft.com/office/powerpoint/2018/8/main">
  <p188:cm id="{60C341F4-E6D3-4032-A139-55400F575DB1}" authorId="{6CA9277A-A7EA-3F61-1A04-67B40ECECF7E}" status="resolved" created="2022-08-15T10:09:32.077" complete="100000">
    <pc:sldMkLst xmlns:pc="http://schemas.microsoft.com/office/powerpoint/2013/main/command">
      <pc:docMk/>
      <pc:sldMk cId="4147628603" sldId="339"/>
    </pc:sldMkLst>
    <p188:replyLst>
      <p188:reply id="{EB64C125-FAF9-4D4F-B3AF-B8FE9A155612}" authorId="{FFA5AD83-B71F-AA9A-380E-FABC7D8784F0}" created="2022-08-31T14:36:20.860">
        <p188:txBody>
          <a:bodyPr/>
          <a:lstStyle/>
          <a:p>
            <a:r>
              <a:rPr lang="en-GB"/>
              <a:t>Slide added before this one and title amended.</a:t>
            </a:r>
          </a:p>
        </p188:txBody>
      </p188:reply>
    </p188:replyLst>
    <p188:txBody>
      <a:bodyPr/>
      <a:lstStyle/>
      <a:p>
        <a:r>
          <a:rPr lang="en-GB"/>
          <a:t>As well as purpose - can we have an intro statement that explains 'the why' - why do we think that considering the ethical implications of our design work in the Home Office is important. 
And then can we amend the 'Purpose' title to be 'Purpose of this toolkit' (as opposed to the purpose of Ethics in general)</a:t>
        </a:r>
      </a:p>
    </p188:txBody>
  </p188:cm>
</p188:cmLst>
</file>

<file path=ppt/comments/modernComment_154_72A8718F.xml><?xml version="1.0" encoding="utf-8"?>
<p188:cmLst xmlns:a="http://schemas.openxmlformats.org/drawingml/2006/main" xmlns:r="http://schemas.openxmlformats.org/officeDocument/2006/relationships" xmlns:p188="http://schemas.microsoft.com/office/powerpoint/2018/8/main">
  <p188:cm id="{126EA2C5-F396-4D06-AA5B-BFBC8709C2EE}" authorId="{6CA9277A-A7EA-3F61-1A04-67B40ECECF7E}" status="resolved" created="2022-08-15T10:07:44.900" complete="100000">
    <pc:sldMkLst xmlns:pc="http://schemas.microsoft.com/office/powerpoint/2013/main/command">
      <pc:docMk/>
      <pc:sldMk cId="1923641743" sldId="340"/>
    </pc:sldMkLst>
    <p188:replyLst>
      <p188:reply id="{FD1F19AA-B1E2-460E-98D8-9AC3945DA2BB}" authorId="{FFA5AD83-B71F-AA9A-380E-FABC7D8784F0}" created="2022-08-31T14:26:49.373">
        <p188:txBody>
          <a:bodyPr/>
          <a:lstStyle/>
          <a:p>
            <a:r>
              <a:rPr lang="en-GB"/>
              <a:t>We'll add digital to the title and add the DDaT logo</a:t>
            </a:r>
          </a:p>
        </p188:txBody>
      </p188:reply>
    </p188:replyLst>
    <p188:txBody>
      <a:bodyPr/>
      <a:lstStyle/>
      <a:p>
        <a:r>
          <a:rPr lang="en-GB"/>
          <a:t>I think this needs to be something like - Home Office DDaT digital design ethics toolkit - or Home Office UCD Profession - design ethics toolkit. Something to make clear that these are tools and guidelines intended for the designing digital services - as that's the remit and scope that we own. If we imply that it is a larger remit than that - we'll need to get more people involved. </a:t>
        </a:r>
      </a:p>
    </p188:txBody>
  </p188:cm>
</p188:cmLst>
</file>

<file path=ppt/comments/modernComment_155_F6738F9.xml><?xml version="1.0" encoding="utf-8"?>
<p188:cmLst xmlns:a="http://schemas.openxmlformats.org/drawingml/2006/main" xmlns:r="http://schemas.openxmlformats.org/officeDocument/2006/relationships" xmlns:p188="http://schemas.microsoft.com/office/powerpoint/2018/8/main">
  <p188:cm id="{568C1620-1207-45F5-A7C7-BDCDFB59E89E}" authorId="{6CA9277A-A7EA-3F61-1A04-67B40ECECF7E}" status="resolved" created="2022-08-15T10:12:16.787" complete="100000">
    <pc:sldMkLst xmlns:pc="http://schemas.microsoft.com/office/powerpoint/2013/main/command">
      <pc:docMk/>
      <pc:sldMk cId="258423033" sldId="341"/>
    </pc:sldMkLst>
    <p188:replyLst>
      <p188:reply id="{5C185922-FF45-4150-9DC1-5985A56BA381}" authorId="{FFA5AD83-B71F-AA9A-380E-FABC7D8784F0}" created="2022-08-31T14:53:08.736">
        <p188:txBody>
          <a:bodyPr/>
          <a:lstStyle/>
          <a:p>
            <a:r>
              <a:rPr lang="en-GB"/>
              <a:t>The GOV.UK link is probably safer and more usable as there are no blockers based on Digital/POISE and we stick to what is public knowledge.</a:t>
            </a:r>
          </a:p>
        </p188:txBody>
      </p188:reply>
      <p188:reply id="{37FFF02B-07D5-4E6B-B558-61E2A9E23F1B}" authorId="{16199130-F5F8-F3F1-AD6D-093F6B847B2C}" created="2022-08-31T16:01:01.696">
        <p188:txBody>
          <a:bodyPr/>
          <a:lstStyle/>
          <a:p>
            <a:r>
              <a:rPr lang="en-GB"/>
              <a:t>That makes sense if the tool kit is made available publicly</a:t>
            </a:r>
          </a:p>
        </p188:txBody>
      </p188:reply>
    </p188:replyLst>
    <p188:txBody>
      <a:bodyPr/>
      <a:lstStyle/>
      <a:p>
        <a:r>
          <a:rPr lang="en-GB"/>
          <a:t>Can we link to the design making model resources on Horizon/sharepoint here</a:t>
        </a:r>
      </a:p>
    </p188:txBody>
  </p188:cm>
</p188:cmLst>
</file>

<file path=ppt/comments/modernComment_163_3B5EBC4.xml><?xml version="1.0" encoding="utf-8"?>
<p188:cmLst xmlns:a="http://schemas.openxmlformats.org/drawingml/2006/main" xmlns:r="http://schemas.openxmlformats.org/officeDocument/2006/relationships" xmlns:p188="http://schemas.microsoft.com/office/powerpoint/2018/8/main">
  <p188:cm id="{A76E0394-3345-4DDC-A1A6-09D8B938F7C8}" authorId="{6CA9277A-A7EA-3F61-1A04-67B40ECECF7E}" status="resolved" created="2022-08-15T10:15:37.561" complete="100000">
    <ac:deMkLst xmlns:ac="http://schemas.microsoft.com/office/drawing/2013/main/command">
      <pc:docMk xmlns:pc="http://schemas.microsoft.com/office/powerpoint/2013/main/command"/>
      <pc:sldMk xmlns:pc="http://schemas.microsoft.com/office/powerpoint/2013/main/command" cId="62254020" sldId="355"/>
      <ac:spMk id="8" creationId="{151CA5B6-6762-A44C-9AE3-94147B0A2D87}"/>
    </ac:deMkLst>
    <p188:replyLst>
      <p188:reply id="{ADF5240B-9902-443E-A315-698850C22365}" authorId="{FFA5AD83-B71F-AA9A-380E-FABC7D8784F0}" created="2022-08-31T14:36:55.158">
        <p188:txBody>
          <a:bodyPr/>
          <a:lstStyle/>
          <a:p>
            <a:r>
              <a:rPr lang="en-GB"/>
              <a:t>[@Sue Spevack] What do you think to adding this into the title? The other ideas would be great things for us to demo as practice leads, rather than spelling out here.</a:t>
            </a:r>
          </a:p>
        </p188:txBody>
      </p188:reply>
      <p188:reply id="{C90717D0-0557-4DA9-B865-B47138E26864}" authorId="{16199130-F5F8-F3F1-AD6D-093F6B847B2C}" created="2022-08-31T15:59:51.178">
        <p188:txBody>
          <a:bodyPr/>
          <a:lstStyle/>
          <a:p>
            <a:r>
              <a:rPr lang="en-GB"/>
              <a:t>Yep thats a great idea - we should add that to our to-do list</a:t>
            </a:r>
          </a:p>
        </p188:txBody>
      </p188:reply>
    </p188:replyLst>
    <p188:txBody>
      <a:bodyPr/>
      <a:lstStyle/>
      <a:p>
        <a:r>
          <a:rPr lang="en-GB"/>
          <a:t>Could we recommend how people can use these resources - eg watch a video as a team, do a talk or run a workshop (or perhaps organise some as part of your practice lead work) - for example a short workshop on the Tarot cards could be really interesting? (eg Looking at 'What is the worst headline about your product you can imagine' [under Scale and disruption &gt; Scandal] and then brainstorming ideas and solutions?)</a:t>
        </a:r>
      </a:p>
    </p188:txBody>
  </p188:cm>
</p188:cmLst>
</file>

<file path=ppt/comments/modernComment_164_9EA65F30.xml><?xml version="1.0" encoding="utf-8"?>
<p188:cmLst xmlns:a="http://schemas.openxmlformats.org/drawingml/2006/main" xmlns:r="http://schemas.openxmlformats.org/officeDocument/2006/relationships" xmlns:p188="http://schemas.microsoft.com/office/powerpoint/2018/8/main">
  <p188:cm id="{0E4817A2-1BB3-45A4-80B1-1D5D05472BAE}" authorId="{6CA9277A-A7EA-3F61-1A04-67B40ECECF7E}" status="resolved" created="2022-08-15T10:10:13.579" complete="100000">
    <pc:sldMkLst xmlns:pc="http://schemas.microsoft.com/office/powerpoint/2013/main/command">
      <pc:docMk/>
      <pc:sldMk cId="2661703472" sldId="356"/>
    </pc:sldMkLst>
    <p188:replyLst>
      <p188:reply id="{31F1A8A2-C8A8-43B8-B59C-3CC7A5B058A7}" authorId="{FFA5AD83-B71F-AA9A-380E-FABC7D8784F0}" created="2022-08-31T14:46:09.660">
        <p188:txBody>
          <a:bodyPr/>
          <a:lstStyle/>
          <a:p>
            <a:r>
              <a:rPr lang="en-GB"/>
              <a:t>We felt this was covered by the explanation in the texts? Was there something specific you wanted to know or was it just referencing that there are lots of different kinds of ethics?</a:t>
            </a:r>
          </a:p>
        </p188:txBody>
      </p188:reply>
      <p188:reply id="{567E9FE9-AD26-426B-B470-14A1435E39DE}" authorId="{FFA5AD83-B71F-AA9A-380E-FABC7D8784F0}" created="2022-08-31T14:57:14.197">
        <p188:txBody>
          <a:bodyPr/>
          <a:lstStyle/>
          <a:p>
            <a:r>
              <a:rPr lang="en-GB"/>
              <a:t>Would a short intro para work? Along the lines of "There may be different perspectives on ethical design you need to be aware of. This includes your own, the team's, and the organisation's."</a:t>
            </a:r>
          </a:p>
        </p188:txBody>
      </p188:reply>
    </p188:replyLst>
    <p188:txBody>
      <a:bodyPr/>
      <a:lstStyle/>
      <a:p>
        <a:r>
          <a:rPr lang="en-GB"/>
          <a:t>Think this needs an introductory slide to frame why you need to think through different levels. </a:t>
        </a:r>
      </a:p>
    </p188:txBody>
  </p188:cm>
</p188:cmLst>
</file>

<file path=ppt/comments/modernComment_167_C74F6229.xml><?xml version="1.0" encoding="utf-8"?>
<p188:cmLst xmlns:a="http://schemas.openxmlformats.org/drawingml/2006/main" xmlns:r="http://schemas.openxmlformats.org/officeDocument/2006/relationships" xmlns:p188="http://schemas.microsoft.com/office/powerpoint/2018/8/main">
  <p188:cm id="{ABC19D50-54D1-4B3B-B05E-F02FEE3BA29B}" authorId="{6CA9277A-A7EA-3F61-1A04-67B40ECECF7E}" status="resolved" created="2022-08-15T10:11:39.020" complete="100000">
    <pc:sldMkLst xmlns:pc="http://schemas.microsoft.com/office/powerpoint/2013/main/command">
      <pc:docMk/>
      <pc:sldMk cId="3343868457" sldId="359"/>
    </pc:sldMkLst>
    <p188:replyLst>
      <p188:reply id="{1ED69689-00A6-4535-BC7A-16780A9F4470}" authorId="{FFA5AD83-B71F-AA9A-380E-FABC7D8784F0}" created="2022-08-31T14:46:46.161">
        <p188:txBody>
          <a:bodyPr/>
          <a:lstStyle/>
          <a:p>
            <a:r>
              <a:rPr lang="en-GB"/>
              <a:t>Worked with UCD on these so I'll spell that out, but also draw out the civil service values nestled in there.</a:t>
            </a:r>
          </a:p>
        </p188:txBody>
      </p188:reply>
      <p188:reply id="{2FBB3C71-50EA-41BB-9EA0-199BA39B844F}" authorId="{FFA5AD83-B71F-AA9A-380E-FABC7D8784F0}" created="2022-08-31T14:49:48.464">
        <p188:txBody>
          <a:bodyPr/>
          <a:lstStyle/>
          <a:p>
            <a:r>
              <a:rPr lang="en-GB"/>
              <a:t>Intro para now amended.</a:t>
            </a:r>
          </a:p>
        </p188:txBody>
      </p188:reply>
      <p188:reply id="{87532BE0-3BFC-4C82-AF13-16C9880E54EE}" authorId="{16199130-F5F8-F3F1-AD6D-093F6B847B2C}" created="2022-08-31T16:01:50.994">
        <p188:txBody>
          <a:bodyPr/>
          <a:lstStyle/>
          <a:p>
            <a:r>
              <a:rPr lang="en-GB"/>
              <a:t>👍</a:t>
            </a:r>
          </a:p>
        </p188:txBody>
      </p188:reply>
    </p188:replyLst>
    <p188:txBody>
      <a:bodyPr/>
      <a:lstStyle/>
      <a:p>
        <a:r>
          <a:rPr lang="en-GB"/>
          <a:t>Are these principals we have developed for UCD? If so, they need to be clear that they are a UCD standard, as opposed to a wider Home Office standard. 
Might be nice to mention that these align with various Home Office principals as well, and spell out what they are. </a:t>
        </a:r>
      </a:p>
    </p188:txBody>
  </p188:cm>
</p188:cmLst>
</file>

<file path=ppt/comments/modernComment_168_A54E2389.xml><?xml version="1.0" encoding="utf-8"?>
<p188:cmLst xmlns:a="http://schemas.openxmlformats.org/drawingml/2006/main" xmlns:r="http://schemas.openxmlformats.org/officeDocument/2006/relationships" xmlns:p188="http://schemas.microsoft.com/office/powerpoint/2018/8/main">
  <p188:cm id="{092BBBBA-AB47-4A93-A0C3-7A6D3B965732}" authorId="{FFA5AD83-B71F-AA9A-380E-FABC7D8784F0}" status="resolved" created="2022-08-31T14:44:50.767" complete="100000">
    <ac:deMkLst xmlns:ac="http://schemas.microsoft.com/office/drawing/2013/main/command">
      <pc:docMk xmlns:pc="http://schemas.microsoft.com/office/powerpoint/2013/main/command"/>
      <pc:sldMk xmlns:pc="http://schemas.microsoft.com/office/powerpoint/2013/main/command" cId="2773361545" sldId="360"/>
      <ac:spMk id="9" creationId="{80F230C2-E25E-A341-AB3F-730B5D83457C}"/>
    </ac:deMkLst>
    <p188:replyLst>
      <p188:reply id="{11C8FC40-935B-4E2E-8FC0-9157AF4F5ACB}" authorId="{16199130-F5F8-F3F1-AD6D-093F6B847B2C}" created="2022-08-31T16:53:31.649">
        <p188:txBody>
          <a:bodyPr/>
          <a:lstStyle/>
          <a:p>
            <a:r>
              <a:rPr lang="en-GB"/>
              <a:t>I wonder if the second para should be the first and we merge the first and third as they are kinda saying the same thing?</a:t>
            </a:r>
          </a:p>
        </p188:txBody>
      </p188:reply>
      <p188:reply id="{63A67786-5BEA-483F-9DA6-3C3010DD9ADB}" authorId="{FFA5AD83-B71F-AA9A-380E-FABC7D8784F0}" created="2022-09-01T08:12:45.271">
        <p188:txBody>
          <a:bodyPr/>
          <a:lstStyle/>
          <a:p>
            <a:r>
              <a:rPr lang="en-GB"/>
              <a:t>Good idea. It makes the paras a little long but it does make more sense.</a:t>
            </a:r>
          </a:p>
        </p188:txBody>
      </p188:reply>
    </p188:replyLst>
    <p188:txBody>
      <a:bodyPr/>
      <a:lstStyle/>
      <a:p>
        <a:r>
          <a:rPr lang="en-GB"/>
          <a:t>[@Sue Spevack] [@Chris Taylor] Give this a look over when you get a chance. Nicked from our blog.</a:t>
        </a:r>
      </a:p>
    </p188:txBody>
  </p188:cm>
</p188: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9FD7ED-B1FD-48F1-AAE1-584AF111A316}"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GB"/>
        </a:p>
      </dgm:t>
    </dgm:pt>
    <dgm:pt modelId="{0A8B78E6-AE27-4118-9C74-F236E66F31CC}">
      <dgm:prSet phldrT="[Text]" phldr="0"/>
      <dgm:spPr/>
      <dgm:t>
        <a:bodyPr/>
        <a:lstStyle/>
        <a:p>
          <a:pPr rtl="0"/>
          <a:r>
            <a:rPr lang="en-GB">
              <a:latin typeface="Helvetica"/>
            </a:rPr>
            <a:t>1. Identify</a:t>
          </a:r>
          <a:r>
            <a:rPr lang="en-GB"/>
            <a:t> ethical implications of a product or service</a:t>
          </a:r>
        </a:p>
      </dgm:t>
    </dgm:pt>
    <dgm:pt modelId="{6C0752DE-650A-43A7-8E18-99D3DA7F4EA2}" type="parTrans" cxnId="{D5AD7B5C-968A-4209-A94F-6B79D3CF8B86}">
      <dgm:prSet/>
      <dgm:spPr/>
      <dgm:t>
        <a:bodyPr/>
        <a:lstStyle/>
        <a:p>
          <a:endParaRPr lang="en-GB"/>
        </a:p>
      </dgm:t>
    </dgm:pt>
    <dgm:pt modelId="{DE3A16EE-E06E-441B-B380-71318D6B1FDB}" type="sibTrans" cxnId="{D5AD7B5C-968A-4209-A94F-6B79D3CF8B86}">
      <dgm:prSet/>
      <dgm:spPr/>
      <dgm:t>
        <a:bodyPr/>
        <a:lstStyle/>
        <a:p>
          <a:endParaRPr lang="en-GB"/>
        </a:p>
      </dgm:t>
    </dgm:pt>
    <dgm:pt modelId="{4F280633-05E4-4F87-9375-32F1F742236D}">
      <dgm:prSet phldrT="[Text]" phldr="0"/>
      <dgm:spPr/>
      <dgm:t>
        <a:bodyPr/>
        <a:lstStyle/>
        <a:p>
          <a:pPr rtl="0"/>
          <a:r>
            <a:rPr lang="en-GB">
              <a:solidFill>
                <a:schemeClr val="bg1"/>
              </a:solidFill>
              <a:latin typeface="Helvetica"/>
            </a:rPr>
            <a:t> 2. List</a:t>
          </a:r>
          <a:r>
            <a:rPr lang="en-GB">
              <a:solidFill>
                <a:schemeClr val="bg1"/>
              </a:solidFill>
            </a:rPr>
            <a:t> possible solutions </a:t>
          </a:r>
          <a:r>
            <a:rPr lang="en-GB">
              <a:solidFill>
                <a:schemeClr val="bg1"/>
              </a:solidFill>
              <a:latin typeface="Helvetica"/>
            </a:rPr>
            <a:t>that</a:t>
          </a:r>
          <a:r>
            <a:rPr lang="en-GB">
              <a:solidFill>
                <a:schemeClr val="bg1"/>
              </a:solidFill>
            </a:rPr>
            <a:t> </a:t>
          </a:r>
          <a:r>
            <a:rPr lang="en-GB">
              <a:solidFill>
                <a:schemeClr val="bg1"/>
              </a:solidFill>
              <a:latin typeface="Helvetica"/>
            </a:rPr>
            <a:t>fall</a:t>
          </a:r>
          <a:r>
            <a:rPr lang="en-GB">
              <a:solidFill>
                <a:schemeClr val="bg1"/>
              </a:solidFill>
            </a:rPr>
            <a:t> under your ethical scope</a:t>
          </a:r>
        </a:p>
      </dgm:t>
    </dgm:pt>
    <dgm:pt modelId="{094207C7-104B-42B1-9103-CF3BD967AD78}" type="parTrans" cxnId="{C1C50003-4DF8-4631-918F-8BE0D95F7722}">
      <dgm:prSet/>
      <dgm:spPr/>
      <dgm:t>
        <a:bodyPr/>
        <a:lstStyle/>
        <a:p>
          <a:endParaRPr lang="en-GB"/>
        </a:p>
      </dgm:t>
    </dgm:pt>
    <dgm:pt modelId="{3D97EFF4-06A6-4ABA-B42A-E01845FB02FC}" type="sibTrans" cxnId="{C1C50003-4DF8-4631-918F-8BE0D95F7722}">
      <dgm:prSet/>
      <dgm:spPr/>
      <dgm:t>
        <a:bodyPr/>
        <a:lstStyle/>
        <a:p>
          <a:endParaRPr lang="en-GB"/>
        </a:p>
      </dgm:t>
    </dgm:pt>
    <dgm:pt modelId="{1E753DC1-E1E6-4E3F-9D8A-312A467D820E}">
      <dgm:prSet phldr="0"/>
      <dgm:spPr/>
      <dgm:t>
        <a:bodyPr/>
        <a:lstStyle/>
        <a:p>
          <a:pPr rtl="0"/>
          <a:r>
            <a:rPr lang="en-GB">
              <a:latin typeface="Helvetica"/>
            </a:rPr>
            <a:t> 3. </a:t>
          </a:r>
          <a:r>
            <a:rPr lang="en-GB"/>
            <a:t>Decide the approach</a:t>
          </a:r>
          <a:r>
            <a:rPr lang="en-GB">
              <a:latin typeface="Helvetica"/>
            </a:rPr>
            <a:t> on how to share your findings with stakeholders </a:t>
          </a:r>
          <a:endParaRPr lang="en-GB"/>
        </a:p>
      </dgm:t>
    </dgm:pt>
    <dgm:pt modelId="{785ABBEB-C665-4652-AA10-556937546E08}" type="parTrans" cxnId="{06200345-C3F6-4655-A864-D8B6DAAD68DE}">
      <dgm:prSet/>
      <dgm:spPr/>
    </dgm:pt>
    <dgm:pt modelId="{44E6A0E3-341A-4D2D-B9E9-21ADB7116073}" type="sibTrans" cxnId="{06200345-C3F6-4655-A864-D8B6DAAD68DE}">
      <dgm:prSet/>
      <dgm:spPr/>
      <dgm:t>
        <a:bodyPr/>
        <a:lstStyle/>
        <a:p>
          <a:endParaRPr lang="en-GB"/>
        </a:p>
      </dgm:t>
    </dgm:pt>
    <dgm:pt modelId="{3C99CFB0-7077-48E2-BCFF-C8D460869F10}">
      <dgm:prSet phldr="0"/>
      <dgm:spPr/>
      <dgm:t>
        <a:bodyPr/>
        <a:lstStyle/>
        <a:p>
          <a:pPr rtl="0"/>
          <a:r>
            <a:rPr lang="en-GB">
              <a:latin typeface="Helvetica"/>
            </a:rPr>
            <a:t>4. Proceed with the decision/outcome </a:t>
          </a:r>
        </a:p>
      </dgm:t>
    </dgm:pt>
    <dgm:pt modelId="{0009503B-D07D-4476-A5BB-CE10F45F3904}" type="parTrans" cxnId="{BE5119C5-69AA-4E94-8254-C13242728CA6}">
      <dgm:prSet/>
      <dgm:spPr/>
    </dgm:pt>
    <dgm:pt modelId="{4AD283C2-5E1D-4A8C-9530-7AB6ACFA23C3}" type="sibTrans" cxnId="{BE5119C5-69AA-4E94-8254-C13242728CA6}">
      <dgm:prSet/>
      <dgm:spPr/>
      <dgm:t>
        <a:bodyPr/>
        <a:lstStyle/>
        <a:p>
          <a:endParaRPr lang="en-GB"/>
        </a:p>
      </dgm:t>
    </dgm:pt>
    <dgm:pt modelId="{3FD70747-649E-4F66-BE18-F5DF9A04FFAA}" type="pres">
      <dgm:prSet presAssocID="{399FD7ED-B1FD-48F1-AAE1-584AF111A316}" presName="cycle" presStyleCnt="0">
        <dgm:presLayoutVars>
          <dgm:dir/>
          <dgm:resizeHandles val="exact"/>
        </dgm:presLayoutVars>
      </dgm:prSet>
      <dgm:spPr/>
    </dgm:pt>
    <dgm:pt modelId="{96274A56-A2B6-47C8-817D-599A9A5D79DF}" type="pres">
      <dgm:prSet presAssocID="{0A8B78E6-AE27-4118-9C74-F236E66F31CC}" presName="node" presStyleLbl="node1" presStyleIdx="0" presStyleCnt="4">
        <dgm:presLayoutVars>
          <dgm:bulletEnabled val="1"/>
        </dgm:presLayoutVars>
      </dgm:prSet>
      <dgm:spPr/>
    </dgm:pt>
    <dgm:pt modelId="{42C1B0F6-7027-49C5-AD8B-C2082A96087C}" type="pres">
      <dgm:prSet presAssocID="{DE3A16EE-E06E-441B-B380-71318D6B1FDB}" presName="sibTrans" presStyleLbl="sibTrans2D1" presStyleIdx="0" presStyleCnt="4"/>
      <dgm:spPr/>
    </dgm:pt>
    <dgm:pt modelId="{EA80FC1F-B687-46D2-B1BD-C6657595EC75}" type="pres">
      <dgm:prSet presAssocID="{DE3A16EE-E06E-441B-B380-71318D6B1FDB}" presName="connectorText" presStyleLbl="sibTrans2D1" presStyleIdx="0" presStyleCnt="4"/>
      <dgm:spPr/>
    </dgm:pt>
    <dgm:pt modelId="{9BC1AB05-D31A-4A3C-8808-AF9A6FA46FDA}" type="pres">
      <dgm:prSet presAssocID="{4F280633-05E4-4F87-9375-32F1F742236D}" presName="node" presStyleLbl="node1" presStyleIdx="1" presStyleCnt="4">
        <dgm:presLayoutVars>
          <dgm:bulletEnabled val="1"/>
        </dgm:presLayoutVars>
      </dgm:prSet>
      <dgm:spPr/>
    </dgm:pt>
    <dgm:pt modelId="{B985068B-3E7A-4994-8D63-6552F2ECC5A2}" type="pres">
      <dgm:prSet presAssocID="{3D97EFF4-06A6-4ABA-B42A-E01845FB02FC}" presName="sibTrans" presStyleLbl="sibTrans2D1" presStyleIdx="1" presStyleCnt="4"/>
      <dgm:spPr/>
    </dgm:pt>
    <dgm:pt modelId="{A8AB8ACF-AB5A-4A3C-8A7B-0AC25CD352E6}" type="pres">
      <dgm:prSet presAssocID="{3D97EFF4-06A6-4ABA-B42A-E01845FB02FC}" presName="connectorText" presStyleLbl="sibTrans2D1" presStyleIdx="1" presStyleCnt="4"/>
      <dgm:spPr/>
    </dgm:pt>
    <dgm:pt modelId="{921B9D65-25BA-4AE9-BAB3-95C093058E7D}" type="pres">
      <dgm:prSet presAssocID="{1E753DC1-E1E6-4E3F-9D8A-312A467D820E}" presName="node" presStyleLbl="node1" presStyleIdx="2" presStyleCnt="4">
        <dgm:presLayoutVars>
          <dgm:bulletEnabled val="1"/>
        </dgm:presLayoutVars>
      </dgm:prSet>
      <dgm:spPr/>
    </dgm:pt>
    <dgm:pt modelId="{EE9410BC-57A0-46A3-948E-3124AE1327F4}" type="pres">
      <dgm:prSet presAssocID="{44E6A0E3-341A-4D2D-B9E9-21ADB7116073}" presName="sibTrans" presStyleLbl="sibTrans2D1" presStyleIdx="2" presStyleCnt="4"/>
      <dgm:spPr/>
    </dgm:pt>
    <dgm:pt modelId="{5E0040CC-1DBC-468E-A32F-D1618088CBAE}" type="pres">
      <dgm:prSet presAssocID="{44E6A0E3-341A-4D2D-B9E9-21ADB7116073}" presName="connectorText" presStyleLbl="sibTrans2D1" presStyleIdx="2" presStyleCnt="4"/>
      <dgm:spPr/>
    </dgm:pt>
    <dgm:pt modelId="{D3759159-206E-4A6B-B501-F977553F2CF9}" type="pres">
      <dgm:prSet presAssocID="{3C99CFB0-7077-48E2-BCFF-C8D460869F10}" presName="node" presStyleLbl="node1" presStyleIdx="3" presStyleCnt="4">
        <dgm:presLayoutVars>
          <dgm:bulletEnabled val="1"/>
        </dgm:presLayoutVars>
      </dgm:prSet>
      <dgm:spPr/>
    </dgm:pt>
    <dgm:pt modelId="{0583E16F-8CDF-414A-8CCF-5B2444ADFD2B}" type="pres">
      <dgm:prSet presAssocID="{4AD283C2-5E1D-4A8C-9530-7AB6ACFA23C3}" presName="sibTrans" presStyleLbl="sibTrans2D1" presStyleIdx="3" presStyleCnt="4"/>
      <dgm:spPr/>
    </dgm:pt>
    <dgm:pt modelId="{C5E2E404-0577-4966-B626-A7500A83D6CB}" type="pres">
      <dgm:prSet presAssocID="{4AD283C2-5E1D-4A8C-9530-7AB6ACFA23C3}" presName="connectorText" presStyleLbl="sibTrans2D1" presStyleIdx="3" presStyleCnt="4"/>
      <dgm:spPr/>
    </dgm:pt>
  </dgm:ptLst>
  <dgm:cxnLst>
    <dgm:cxn modelId="{C1C50003-4DF8-4631-918F-8BE0D95F7722}" srcId="{399FD7ED-B1FD-48F1-AAE1-584AF111A316}" destId="{4F280633-05E4-4F87-9375-32F1F742236D}" srcOrd="1" destOrd="0" parTransId="{094207C7-104B-42B1-9103-CF3BD967AD78}" sibTransId="{3D97EFF4-06A6-4ABA-B42A-E01845FB02FC}"/>
    <dgm:cxn modelId="{3113801E-98DC-4894-9FFA-5FABDDFE5425}" type="presOf" srcId="{399FD7ED-B1FD-48F1-AAE1-584AF111A316}" destId="{3FD70747-649E-4F66-BE18-F5DF9A04FFAA}" srcOrd="0" destOrd="0" presId="urn:microsoft.com/office/officeart/2005/8/layout/cycle2"/>
    <dgm:cxn modelId="{EA88C726-D357-477D-A9D0-8E7F70963FE2}" type="presOf" srcId="{DE3A16EE-E06E-441B-B380-71318D6B1FDB}" destId="{EA80FC1F-B687-46D2-B1BD-C6657595EC75}" srcOrd="1" destOrd="0" presId="urn:microsoft.com/office/officeart/2005/8/layout/cycle2"/>
    <dgm:cxn modelId="{E2AFCB38-C884-406B-B734-EB86F4EE9464}" type="presOf" srcId="{3D97EFF4-06A6-4ABA-B42A-E01845FB02FC}" destId="{B985068B-3E7A-4994-8D63-6552F2ECC5A2}" srcOrd="0" destOrd="0" presId="urn:microsoft.com/office/officeart/2005/8/layout/cycle2"/>
    <dgm:cxn modelId="{62F9B43A-FFAB-4F38-8F03-FF6D0808F97B}" type="presOf" srcId="{4AD283C2-5E1D-4A8C-9530-7AB6ACFA23C3}" destId="{C5E2E404-0577-4966-B626-A7500A83D6CB}" srcOrd="1" destOrd="0" presId="urn:microsoft.com/office/officeart/2005/8/layout/cycle2"/>
    <dgm:cxn modelId="{D5AD7B5C-968A-4209-A94F-6B79D3CF8B86}" srcId="{399FD7ED-B1FD-48F1-AAE1-584AF111A316}" destId="{0A8B78E6-AE27-4118-9C74-F236E66F31CC}" srcOrd="0" destOrd="0" parTransId="{6C0752DE-650A-43A7-8E18-99D3DA7F4EA2}" sibTransId="{DE3A16EE-E06E-441B-B380-71318D6B1FDB}"/>
    <dgm:cxn modelId="{B17DEF5C-C1CB-410C-8D9C-34F24B6F87D0}" type="presOf" srcId="{4F280633-05E4-4F87-9375-32F1F742236D}" destId="{9BC1AB05-D31A-4A3C-8808-AF9A6FA46FDA}" srcOrd="0" destOrd="0" presId="urn:microsoft.com/office/officeart/2005/8/layout/cycle2"/>
    <dgm:cxn modelId="{BCA5715D-618A-42D5-8732-5F5B4284727B}" type="presOf" srcId="{44E6A0E3-341A-4D2D-B9E9-21ADB7116073}" destId="{EE9410BC-57A0-46A3-948E-3124AE1327F4}" srcOrd="0" destOrd="0" presId="urn:microsoft.com/office/officeart/2005/8/layout/cycle2"/>
    <dgm:cxn modelId="{CAD14263-D712-4203-B183-8064C9DA9EC1}" type="presOf" srcId="{1E753DC1-E1E6-4E3F-9D8A-312A467D820E}" destId="{921B9D65-25BA-4AE9-BAB3-95C093058E7D}" srcOrd="0" destOrd="0" presId="urn:microsoft.com/office/officeart/2005/8/layout/cycle2"/>
    <dgm:cxn modelId="{06200345-C3F6-4655-A864-D8B6DAAD68DE}" srcId="{399FD7ED-B1FD-48F1-AAE1-584AF111A316}" destId="{1E753DC1-E1E6-4E3F-9D8A-312A467D820E}" srcOrd="2" destOrd="0" parTransId="{785ABBEB-C665-4652-AA10-556937546E08}" sibTransId="{44E6A0E3-341A-4D2D-B9E9-21ADB7116073}"/>
    <dgm:cxn modelId="{1B5FBE6A-5870-4EEF-891C-3BBC8DC04B81}" type="presOf" srcId="{3C99CFB0-7077-48E2-BCFF-C8D460869F10}" destId="{D3759159-206E-4A6B-B501-F977553F2CF9}" srcOrd="0" destOrd="0" presId="urn:microsoft.com/office/officeart/2005/8/layout/cycle2"/>
    <dgm:cxn modelId="{3F9B1DA4-8603-4743-AA14-CE38E5BB2EFB}" type="presOf" srcId="{DE3A16EE-E06E-441B-B380-71318D6B1FDB}" destId="{42C1B0F6-7027-49C5-AD8B-C2082A96087C}" srcOrd="0" destOrd="0" presId="urn:microsoft.com/office/officeart/2005/8/layout/cycle2"/>
    <dgm:cxn modelId="{237B7EAB-33F4-4B2B-A57A-F79D96328DEB}" type="presOf" srcId="{3D97EFF4-06A6-4ABA-B42A-E01845FB02FC}" destId="{A8AB8ACF-AB5A-4A3C-8A7B-0AC25CD352E6}" srcOrd="1" destOrd="0" presId="urn:microsoft.com/office/officeart/2005/8/layout/cycle2"/>
    <dgm:cxn modelId="{7185BABF-D0F9-4F78-95A6-6C7561AEB339}" type="presOf" srcId="{0A8B78E6-AE27-4118-9C74-F236E66F31CC}" destId="{96274A56-A2B6-47C8-817D-599A9A5D79DF}" srcOrd="0" destOrd="0" presId="urn:microsoft.com/office/officeart/2005/8/layout/cycle2"/>
    <dgm:cxn modelId="{BE5119C5-69AA-4E94-8254-C13242728CA6}" srcId="{399FD7ED-B1FD-48F1-AAE1-584AF111A316}" destId="{3C99CFB0-7077-48E2-BCFF-C8D460869F10}" srcOrd="3" destOrd="0" parTransId="{0009503B-D07D-4476-A5BB-CE10F45F3904}" sibTransId="{4AD283C2-5E1D-4A8C-9530-7AB6ACFA23C3}"/>
    <dgm:cxn modelId="{85F611ED-CE07-43DC-A696-1C6CDD087C93}" type="presOf" srcId="{44E6A0E3-341A-4D2D-B9E9-21ADB7116073}" destId="{5E0040CC-1DBC-468E-A32F-D1618088CBAE}" srcOrd="1" destOrd="0" presId="urn:microsoft.com/office/officeart/2005/8/layout/cycle2"/>
    <dgm:cxn modelId="{D30163F3-90F8-4BFC-BEEA-6185AE3FB727}" type="presOf" srcId="{4AD283C2-5E1D-4A8C-9530-7AB6ACFA23C3}" destId="{0583E16F-8CDF-414A-8CCF-5B2444ADFD2B}" srcOrd="0" destOrd="0" presId="urn:microsoft.com/office/officeart/2005/8/layout/cycle2"/>
    <dgm:cxn modelId="{78101CEE-CCE5-4253-8CB9-8C3F727ADF53}" type="presParOf" srcId="{3FD70747-649E-4F66-BE18-F5DF9A04FFAA}" destId="{96274A56-A2B6-47C8-817D-599A9A5D79DF}" srcOrd="0" destOrd="0" presId="urn:microsoft.com/office/officeart/2005/8/layout/cycle2"/>
    <dgm:cxn modelId="{3877E0CC-52E6-4715-9DD0-B7BC8E00F6B3}" type="presParOf" srcId="{3FD70747-649E-4F66-BE18-F5DF9A04FFAA}" destId="{42C1B0F6-7027-49C5-AD8B-C2082A96087C}" srcOrd="1" destOrd="0" presId="urn:microsoft.com/office/officeart/2005/8/layout/cycle2"/>
    <dgm:cxn modelId="{1ED94888-1EA7-436B-B779-C28A04DAFDCB}" type="presParOf" srcId="{42C1B0F6-7027-49C5-AD8B-C2082A96087C}" destId="{EA80FC1F-B687-46D2-B1BD-C6657595EC75}" srcOrd="0" destOrd="0" presId="urn:microsoft.com/office/officeart/2005/8/layout/cycle2"/>
    <dgm:cxn modelId="{95951A27-F628-49AA-B389-2936E3206789}" type="presParOf" srcId="{3FD70747-649E-4F66-BE18-F5DF9A04FFAA}" destId="{9BC1AB05-D31A-4A3C-8808-AF9A6FA46FDA}" srcOrd="2" destOrd="0" presId="urn:microsoft.com/office/officeart/2005/8/layout/cycle2"/>
    <dgm:cxn modelId="{35666D82-243C-47EB-8725-1FC7B4B9F36A}" type="presParOf" srcId="{3FD70747-649E-4F66-BE18-F5DF9A04FFAA}" destId="{B985068B-3E7A-4994-8D63-6552F2ECC5A2}" srcOrd="3" destOrd="0" presId="urn:microsoft.com/office/officeart/2005/8/layout/cycle2"/>
    <dgm:cxn modelId="{2A3023ED-8A1D-4D7D-94FF-1C14264685BF}" type="presParOf" srcId="{B985068B-3E7A-4994-8D63-6552F2ECC5A2}" destId="{A8AB8ACF-AB5A-4A3C-8A7B-0AC25CD352E6}" srcOrd="0" destOrd="0" presId="urn:microsoft.com/office/officeart/2005/8/layout/cycle2"/>
    <dgm:cxn modelId="{0466BD21-4BFD-4CD7-A773-58DBA5959E92}" type="presParOf" srcId="{3FD70747-649E-4F66-BE18-F5DF9A04FFAA}" destId="{921B9D65-25BA-4AE9-BAB3-95C093058E7D}" srcOrd="4" destOrd="0" presId="urn:microsoft.com/office/officeart/2005/8/layout/cycle2"/>
    <dgm:cxn modelId="{0099250D-BD8E-4D1A-B824-534E5E3D9E5C}" type="presParOf" srcId="{3FD70747-649E-4F66-BE18-F5DF9A04FFAA}" destId="{EE9410BC-57A0-46A3-948E-3124AE1327F4}" srcOrd="5" destOrd="0" presId="urn:microsoft.com/office/officeart/2005/8/layout/cycle2"/>
    <dgm:cxn modelId="{38380313-30E8-4235-9A73-31CBAB3FF8A9}" type="presParOf" srcId="{EE9410BC-57A0-46A3-948E-3124AE1327F4}" destId="{5E0040CC-1DBC-468E-A32F-D1618088CBAE}" srcOrd="0" destOrd="0" presId="urn:microsoft.com/office/officeart/2005/8/layout/cycle2"/>
    <dgm:cxn modelId="{CEE32CEF-A200-4CA8-A4E3-95F96DDCE3BF}" type="presParOf" srcId="{3FD70747-649E-4F66-BE18-F5DF9A04FFAA}" destId="{D3759159-206E-4A6B-B501-F977553F2CF9}" srcOrd="6" destOrd="0" presId="urn:microsoft.com/office/officeart/2005/8/layout/cycle2"/>
    <dgm:cxn modelId="{64763709-F821-4C59-A9C4-4E72B8EA9CA4}" type="presParOf" srcId="{3FD70747-649E-4F66-BE18-F5DF9A04FFAA}" destId="{0583E16F-8CDF-414A-8CCF-5B2444ADFD2B}" srcOrd="7" destOrd="0" presId="urn:microsoft.com/office/officeart/2005/8/layout/cycle2"/>
    <dgm:cxn modelId="{A11AA52E-0CC4-495D-BA13-4F024DE38300}" type="presParOf" srcId="{0583E16F-8CDF-414A-8CCF-5B2444ADFD2B}" destId="{C5E2E404-0577-4966-B626-A7500A83D6CB}"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A25C3B-D0C2-49A0-9D38-474C8150FC3C}"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GB"/>
        </a:p>
      </dgm:t>
    </dgm:pt>
    <dgm:pt modelId="{6FBF05C5-E117-4FAB-B7A9-FB0E48D47D4B}">
      <dgm:prSet phldrT="[Text]" phldr="0"/>
      <dgm:spPr/>
      <dgm:t>
        <a:bodyPr/>
        <a:lstStyle/>
        <a:p>
          <a:pPr rtl="0"/>
          <a:r>
            <a:rPr lang="en-GB">
              <a:latin typeface="Helvetica"/>
            </a:rPr>
            <a:t> Surveillance/ stalking</a:t>
          </a:r>
          <a:endParaRPr lang="en-GB"/>
        </a:p>
      </dgm:t>
    </dgm:pt>
    <dgm:pt modelId="{3484C3B8-6E5C-4E25-BB82-0DA046BDC74F}" type="parTrans" cxnId="{20C839CD-504C-430D-A29C-5334FAC0A83B}">
      <dgm:prSet/>
      <dgm:spPr/>
      <dgm:t>
        <a:bodyPr/>
        <a:lstStyle/>
        <a:p>
          <a:endParaRPr lang="en-GB"/>
        </a:p>
      </dgm:t>
    </dgm:pt>
    <dgm:pt modelId="{CA899A06-5986-4FB0-9E85-CF94DBA7598C}" type="sibTrans" cxnId="{20C839CD-504C-430D-A29C-5334FAC0A83B}">
      <dgm:prSet/>
      <dgm:spPr/>
      <dgm:t>
        <a:bodyPr/>
        <a:lstStyle/>
        <a:p>
          <a:endParaRPr lang="en-GB"/>
        </a:p>
      </dgm:t>
    </dgm:pt>
    <dgm:pt modelId="{E8F2B43B-2571-4153-91E7-3F0B6620F580}">
      <dgm:prSet phldrT="[Text]" phldr="0"/>
      <dgm:spPr/>
      <dgm:t>
        <a:bodyPr/>
        <a:lstStyle/>
        <a:p>
          <a:pPr rtl="0"/>
          <a:r>
            <a:rPr lang="en-GB">
              <a:latin typeface="Helvetica"/>
            </a:rPr>
            <a:t> Perpetuates inequality</a:t>
          </a:r>
          <a:endParaRPr lang="en-GB"/>
        </a:p>
      </dgm:t>
    </dgm:pt>
    <dgm:pt modelId="{C0C79BF5-A498-443B-B6EF-0EF9DC834305}" type="parTrans" cxnId="{09EF5C0A-3678-437E-B979-036178124FBE}">
      <dgm:prSet/>
      <dgm:spPr/>
      <dgm:t>
        <a:bodyPr/>
        <a:lstStyle/>
        <a:p>
          <a:endParaRPr lang="en-GB"/>
        </a:p>
      </dgm:t>
    </dgm:pt>
    <dgm:pt modelId="{9D0D2553-1893-43E4-B7A3-DA05B3A0E7A8}" type="sibTrans" cxnId="{09EF5C0A-3678-437E-B979-036178124FBE}">
      <dgm:prSet/>
      <dgm:spPr/>
      <dgm:t>
        <a:bodyPr/>
        <a:lstStyle/>
        <a:p>
          <a:endParaRPr lang="en-GB"/>
        </a:p>
      </dgm:t>
    </dgm:pt>
    <dgm:pt modelId="{DECA684D-D2F8-4696-BD56-F028162896E3}">
      <dgm:prSet phldrT="[Text]" phldr="0"/>
      <dgm:spPr/>
      <dgm:t>
        <a:bodyPr/>
        <a:lstStyle/>
        <a:p>
          <a:pPr rtl="0"/>
          <a:r>
            <a:rPr lang="en-GB">
              <a:latin typeface="Helvetica"/>
            </a:rPr>
            <a:t> Bullying/ harassment/ abuse</a:t>
          </a:r>
          <a:endParaRPr lang="en-GB"/>
        </a:p>
      </dgm:t>
    </dgm:pt>
    <dgm:pt modelId="{72446A4F-E121-4D81-A0D3-5E33C06D0CD1}" type="parTrans" cxnId="{8037A492-0C19-4B21-A11C-49DB4A333663}">
      <dgm:prSet/>
      <dgm:spPr/>
      <dgm:t>
        <a:bodyPr/>
        <a:lstStyle/>
        <a:p>
          <a:endParaRPr lang="en-GB"/>
        </a:p>
      </dgm:t>
    </dgm:pt>
    <dgm:pt modelId="{32B58AC5-FA96-4D0F-8135-CC3085A3A7EE}" type="sibTrans" cxnId="{8037A492-0C19-4B21-A11C-49DB4A333663}">
      <dgm:prSet/>
      <dgm:spPr/>
      <dgm:t>
        <a:bodyPr/>
        <a:lstStyle/>
        <a:p>
          <a:endParaRPr lang="en-GB"/>
        </a:p>
      </dgm:t>
    </dgm:pt>
    <dgm:pt modelId="{6723D503-22AC-492B-8D6E-DA2F83053A5A}">
      <dgm:prSet phldrT="[Text]" phldr="0"/>
      <dgm:spPr/>
      <dgm:t>
        <a:bodyPr/>
        <a:lstStyle/>
        <a:p>
          <a:pPr rtl="0"/>
          <a:r>
            <a:rPr lang="en-GB">
              <a:latin typeface="Helvetica"/>
            </a:rPr>
            <a:t> Increases cost of service</a:t>
          </a:r>
          <a:endParaRPr lang="en-GB"/>
        </a:p>
      </dgm:t>
    </dgm:pt>
    <dgm:pt modelId="{AEBFF20A-1847-45FB-B919-2F65271F657A}" type="parTrans" cxnId="{DA729E35-7D37-4B11-A3CD-C5431A524A60}">
      <dgm:prSet/>
      <dgm:spPr/>
      <dgm:t>
        <a:bodyPr/>
        <a:lstStyle/>
        <a:p>
          <a:endParaRPr lang="en-GB"/>
        </a:p>
      </dgm:t>
    </dgm:pt>
    <dgm:pt modelId="{C16175ED-35F5-4836-BCB1-04A6616B8BCA}" type="sibTrans" cxnId="{DA729E35-7D37-4B11-A3CD-C5431A524A60}">
      <dgm:prSet/>
      <dgm:spPr/>
      <dgm:t>
        <a:bodyPr/>
        <a:lstStyle/>
        <a:p>
          <a:endParaRPr lang="en-GB"/>
        </a:p>
      </dgm:t>
    </dgm:pt>
    <dgm:pt modelId="{8EE0D8F7-1B99-468D-9895-2946ABFAED6C}">
      <dgm:prSet phldrT="[Text]" phldr="0"/>
      <dgm:spPr/>
      <dgm:t>
        <a:bodyPr/>
        <a:lstStyle/>
        <a:p>
          <a:pPr rtl="0"/>
          <a:r>
            <a:rPr lang="en-GB">
              <a:latin typeface="Helvetica"/>
            </a:rPr>
            <a:t> Digital pollution</a:t>
          </a:r>
          <a:endParaRPr lang="en-GB"/>
        </a:p>
      </dgm:t>
    </dgm:pt>
    <dgm:pt modelId="{F94556F3-AE0B-4B10-A7DF-859065D5009C}" type="parTrans" cxnId="{D759179A-90A9-4192-BD90-3BA0C9B66EC3}">
      <dgm:prSet/>
      <dgm:spPr/>
      <dgm:t>
        <a:bodyPr/>
        <a:lstStyle/>
        <a:p>
          <a:endParaRPr lang="en-GB"/>
        </a:p>
      </dgm:t>
    </dgm:pt>
    <dgm:pt modelId="{56675129-AC43-41E7-8879-061548129C1D}" type="sibTrans" cxnId="{D759179A-90A9-4192-BD90-3BA0C9B66EC3}">
      <dgm:prSet/>
      <dgm:spPr/>
      <dgm:t>
        <a:bodyPr/>
        <a:lstStyle/>
        <a:p>
          <a:endParaRPr lang="en-GB"/>
        </a:p>
      </dgm:t>
    </dgm:pt>
    <dgm:pt modelId="{B89C6FA8-B1AE-4094-804E-BD6201293A37}">
      <dgm:prSet phldr="0"/>
      <dgm:spPr/>
      <dgm:t>
        <a:bodyPr/>
        <a:lstStyle/>
        <a:p>
          <a:pPr rtl="0"/>
          <a:r>
            <a:rPr lang="en-GB">
              <a:latin typeface="Helvetica"/>
            </a:rPr>
            <a:t> Damages trust</a:t>
          </a:r>
        </a:p>
      </dgm:t>
    </dgm:pt>
    <dgm:pt modelId="{70B926CE-F5F0-409D-9A8C-BE31B095B28E}" type="parTrans" cxnId="{37BA869B-0931-4317-8E9A-0373B97160ED}">
      <dgm:prSet/>
      <dgm:spPr/>
    </dgm:pt>
    <dgm:pt modelId="{0FC92200-5DE9-470D-9A75-9A7799E6261A}" type="sibTrans" cxnId="{37BA869B-0931-4317-8E9A-0373B97160ED}">
      <dgm:prSet/>
      <dgm:spPr/>
    </dgm:pt>
    <dgm:pt modelId="{8D2EC2C7-5C7A-4FDC-9E9A-9853D17AD57A}">
      <dgm:prSet phldr="0"/>
      <dgm:spPr/>
      <dgm:t>
        <a:bodyPr/>
        <a:lstStyle/>
        <a:p>
          <a:pPr rtl="0"/>
          <a:r>
            <a:rPr lang="en-GB">
              <a:latin typeface="Helvetica"/>
            </a:rPr>
            <a:t> Reinforces stereotypes</a:t>
          </a:r>
        </a:p>
      </dgm:t>
    </dgm:pt>
    <dgm:pt modelId="{2320A051-9AD4-41E5-B5D5-627B9B64AD75}" type="parTrans" cxnId="{93755DFF-63D0-412D-98EC-674983651735}">
      <dgm:prSet/>
      <dgm:spPr/>
    </dgm:pt>
    <dgm:pt modelId="{E931BC61-7D5C-4022-A8AF-0FF358505BCB}" type="sibTrans" cxnId="{93755DFF-63D0-412D-98EC-674983651735}">
      <dgm:prSet/>
      <dgm:spPr/>
    </dgm:pt>
    <dgm:pt modelId="{2AB505EC-3863-4432-B67F-438AF471033A}">
      <dgm:prSet phldr="0"/>
      <dgm:spPr/>
      <dgm:t>
        <a:bodyPr/>
        <a:lstStyle/>
        <a:p>
          <a:pPr rtl="0"/>
          <a:r>
            <a:rPr lang="en-GB">
              <a:latin typeface="Helvetica"/>
            </a:rPr>
            <a:t> Data breach</a:t>
          </a:r>
        </a:p>
      </dgm:t>
    </dgm:pt>
    <dgm:pt modelId="{155A4ADC-04C7-466F-A21B-0A4A9878BD7C}" type="parTrans" cxnId="{F70B2222-2454-423C-A1F6-8A136A50BA58}">
      <dgm:prSet/>
      <dgm:spPr/>
    </dgm:pt>
    <dgm:pt modelId="{53226B65-AE83-4F46-B58C-F1B710FA7BFB}" type="sibTrans" cxnId="{F70B2222-2454-423C-A1F6-8A136A50BA58}">
      <dgm:prSet/>
      <dgm:spPr/>
    </dgm:pt>
    <dgm:pt modelId="{005ED714-BDBB-4825-A63C-F27EDCC86575}">
      <dgm:prSet phldr="0"/>
      <dgm:spPr/>
      <dgm:t>
        <a:bodyPr/>
        <a:lstStyle/>
        <a:p>
          <a:pPr rtl="0"/>
          <a:r>
            <a:rPr lang="en-GB">
              <a:latin typeface="Helvetica"/>
            </a:rPr>
            <a:t> Creates barriers to access</a:t>
          </a:r>
        </a:p>
      </dgm:t>
    </dgm:pt>
    <dgm:pt modelId="{58F74518-3750-4AE3-94CF-D4ADF3024672}" type="parTrans" cxnId="{AB863A14-0233-4576-BEFA-1704850AA438}">
      <dgm:prSet/>
      <dgm:spPr/>
    </dgm:pt>
    <dgm:pt modelId="{6338C4BF-68E0-4FF1-B3D2-C46DF609E490}" type="sibTrans" cxnId="{AB863A14-0233-4576-BEFA-1704850AA438}">
      <dgm:prSet/>
      <dgm:spPr/>
    </dgm:pt>
    <dgm:pt modelId="{4F705D86-4129-4818-9A59-0D1EE9D57661}">
      <dgm:prSet phldr="0"/>
      <dgm:spPr/>
      <dgm:t>
        <a:bodyPr/>
        <a:lstStyle/>
        <a:p>
          <a:pPr rtl="0"/>
          <a:r>
            <a:rPr lang="en-GB">
              <a:latin typeface="Helvetica"/>
            </a:rPr>
            <a:t> Increases time spent accessing service</a:t>
          </a:r>
        </a:p>
      </dgm:t>
    </dgm:pt>
    <dgm:pt modelId="{27CDD7CE-A241-4395-ABD6-FEDC31C29F9A}" type="parTrans" cxnId="{047B4588-82A4-4A72-A440-7F1D1BC752E0}">
      <dgm:prSet/>
      <dgm:spPr/>
    </dgm:pt>
    <dgm:pt modelId="{F268EF6B-9265-4F2E-88E3-E07B8A389BB8}" type="sibTrans" cxnId="{047B4588-82A4-4A72-A440-7F1D1BC752E0}">
      <dgm:prSet/>
      <dgm:spPr/>
    </dgm:pt>
    <dgm:pt modelId="{B6CFB967-86A5-4F73-A06F-D326134CEB6F}">
      <dgm:prSet phldr="0"/>
      <dgm:spPr/>
      <dgm:t>
        <a:bodyPr/>
        <a:lstStyle/>
        <a:p>
          <a:pPr rtl="0"/>
          <a:r>
            <a:rPr lang="en-GB">
              <a:latin typeface="Helvetica"/>
            </a:rPr>
            <a:t> Human redundancies</a:t>
          </a:r>
        </a:p>
      </dgm:t>
    </dgm:pt>
    <dgm:pt modelId="{9E7C56A7-8D25-40F6-861D-0AD8050819E9}" type="parTrans" cxnId="{84D8E75C-5B79-4E01-9DAE-68F14379611E}">
      <dgm:prSet/>
      <dgm:spPr/>
    </dgm:pt>
    <dgm:pt modelId="{16A47981-3EFA-46E8-BBED-94E38D331C78}" type="sibTrans" cxnId="{84D8E75C-5B79-4E01-9DAE-68F14379611E}">
      <dgm:prSet/>
      <dgm:spPr/>
    </dgm:pt>
    <dgm:pt modelId="{B765F404-E4CF-45C3-8A3D-1252E4E7829E}">
      <dgm:prSet phldr="0"/>
      <dgm:spPr/>
      <dgm:t>
        <a:bodyPr/>
        <a:lstStyle/>
        <a:p>
          <a:pPr rtl="0"/>
          <a:r>
            <a:rPr lang="en-GB">
              <a:latin typeface="Helvetica"/>
            </a:rPr>
            <a:t> Puts right to privacy at risk</a:t>
          </a:r>
        </a:p>
      </dgm:t>
    </dgm:pt>
    <dgm:pt modelId="{78257CF8-848F-4654-B5CF-4523746576C7}" type="parTrans" cxnId="{EC80F41F-0C4B-498D-ABA7-30397E5AF2C0}">
      <dgm:prSet/>
      <dgm:spPr/>
    </dgm:pt>
    <dgm:pt modelId="{4C1967F6-C2CB-4B23-BF98-473D1AE58052}" type="sibTrans" cxnId="{EC80F41F-0C4B-498D-ABA7-30397E5AF2C0}">
      <dgm:prSet/>
      <dgm:spPr/>
    </dgm:pt>
    <dgm:pt modelId="{06D2AFA2-C4A6-45EA-89BA-6D4B8C5D5D75}">
      <dgm:prSet phldr="0"/>
      <dgm:spPr/>
      <dgm:t>
        <a:bodyPr/>
        <a:lstStyle/>
        <a:p>
          <a:pPr rtl="0"/>
          <a:r>
            <a:rPr lang="en-GB">
              <a:latin typeface="Helvetica"/>
            </a:rPr>
            <a:t> Increases effort required to access the service</a:t>
          </a:r>
        </a:p>
      </dgm:t>
    </dgm:pt>
    <dgm:pt modelId="{BF2EBA43-B620-4E3A-9667-E926037265A9}" type="parTrans" cxnId="{3C77A66E-1450-4C0C-BB09-915F45B8E35F}">
      <dgm:prSet/>
      <dgm:spPr/>
    </dgm:pt>
    <dgm:pt modelId="{DA6711AC-8301-4950-AC5E-378583D5CD62}" type="sibTrans" cxnId="{3C77A66E-1450-4C0C-BB09-915F45B8E35F}">
      <dgm:prSet/>
      <dgm:spPr/>
    </dgm:pt>
    <dgm:pt modelId="{3325F278-636E-4B07-9EC9-1EB4F4BC2A52}" type="pres">
      <dgm:prSet presAssocID="{16A25C3B-D0C2-49A0-9D38-474C8150FC3C}" presName="diagram" presStyleCnt="0">
        <dgm:presLayoutVars>
          <dgm:dir/>
          <dgm:resizeHandles val="exact"/>
        </dgm:presLayoutVars>
      </dgm:prSet>
      <dgm:spPr/>
    </dgm:pt>
    <dgm:pt modelId="{1BD4A124-3BA8-45A1-B5C4-ADA066D82E7C}" type="pres">
      <dgm:prSet presAssocID="{6FBF05C5-E117-4FAB-B7A9-FB0E48D47D4B}" presName="node" presStyleLbl="node1" presStyleIdx="0" presStyleCnt="13">
        <dgm:presLayoutVars>
          <dgm:bulletEnabled val="1"/>
        </dgm:presLayoutVars>
      </dgm:prSet>
      <dgm:spPr/>
    </dgm:pt>
    <dgm:pt modelId="{A8525587-946A-4A62-B509-5294FAA38526}" type="pres">
      <dgm:prSet presAssocID="{CA899A06-5986-4FB0-9E85-CF94DBA7598C}" presName="sibTrans" presStyleCnt="0"/>
      <dgm:spPr/>
    </dgm:pt>
    <dgm:pt modelId="{7F3DA743-A3E2-4C21-A0DB-49B45CF2D28A}" type="pres">
      <dgm:prSet presAssocID="{E8F2B43B-2571-4153-91E7-3F0B6620F580}" presName="node" presStyleLbl="node1" presStyleIdx="1" presStyleCnt="13">
        <dgm:presLayoutVars>
          <dgm:bulletEnabled val="1"/>
        </dgm:presLayoutVars>
      </dgm:prSet>
      <dgm:spPr/>
    </dgm:pt>
    <dgm:pt modelId="{76B37B29-28FA-429A-9610-94B237C9F103}" type="pres">
      <dgm:prSet presAssocID="{9D0D2553-1893-43E4-B7A3-DA05B3A0E7A8}" presName="sibTrans" presStyleCnt="0"/>
      <dgm:spPr/>
    </dgm:pt>
    <dgm:pt modelId="{17DD4BF0-13E7-429F-9C70-CE8BC39CDD10}" type="pres">
      <dgm:prSet presAssocID="{DECA684D-D2F8-4696-BD56-F028162896E3}" presName="node" presStyleLbl="node1" presStyleIdx="2" presStyleCnt="13">
        <dgm:presLayoutVars>
          <dgm:bulletEnabled val="1"/>
        </dgm:presLayoutVars>
      </dgm:prSet>
      <dgm:spPr/>
    </dgm:pt>
    <dgm:pt modelId="{E06D7A29-AF47-4985-8949-67F7F9B06A78}" type="pres">
      <dgm:prSet presAssocID="{32B58AC5-FA96-4D0F-8135-CC3085A3A7EE}" presName="sibTrans" presStyleCnt="0"/>
      <dgm:spPr/>
    </dgm:pt>
    <dgm:pt modelId="{16454C3C-4E94-443F-9341-AD1DE84F3E9A}" type="pres">
      <dgm:prSet presAssocID="{6723D503-22AC-492B-8D6E-DA2F83053A5A}" presName="node" presStyleLbl="node1" presStyleIdx="3" presStyleCnt="13">
        <dgm:presLayoutVars>
          <dgm:bulletEnabled val="1"/>
        </dgm:presLayoutVars>
      </dgm:prSet>
      <dgm:spPr/>
    </dgm:pt>
    <dgm:pt modelId="{A103C319-38BD-4009-872B-148FCF2B3E7B}" type="pres">
      <dgm:prSet presAssocID="{C16175ED-35F5-4836-BCB1-04A6616B8BCA}" presName="sibTrans" presStyleCnt="0"/>
      <dgm:spPr/>
    </dgm:pt>
    <dgm:pt modelId="{CE39B502-AEA5-4F5F-A027-EB3EC5370975}" type="pres">
      <dgm:prSet presAssocID="{8EE0D8F7-1B99-468D-9895-2946ABFAED6C}" presName="node" presStyleLbl="node1" presStyleIdx="4" presStyleCnt="13">
        <dgm:presLayoutVars>
          <dgm:bulletEnabled val="1"/>
        </dgm:presLayoutVars>
      </dgm:prSet>
      <dgm:spPr/>
    </dgm:pt>
    <dgm:pt modelId="{77E7D3E8-4911-4C86-A5F5-DE0EEBAE392D}" type="pres">
      <dgm:prSet presAssocID="{56675129-AC43-41E7-8879-061548129C1D}" presName="sibTrans" presStyleCnt="0"/>
      <dgm:spPr/>
    </dgm:pt>
    <dgm:pt modelId="{86F8DE85-B016-4139-9FBB-C8F42A2BBDE1}" type="pres">
      <dgm:prSet presAssocID="{2AB505EC-3863-4432-B67F-438AF471033A}" presName="node" presStyleLbl="node1" presStyleIdx="5" presStyleCnt="13">
        <dgm:presLayoutVars>
          <dgm:bulletEnabled val="1"/>
        </dgm:presLayoutVars>
      </dgm:prSet>
      <dgm:spPr/>
    </dgm:pt>
    <dgm:pt modelId="{A7EF98FA-F3B8-4399-A742-429BE57FAD0B}" type="pres">
      <dgm:prSet presAssocID="{53226B65-AE83-4F46-B58C-F1B710FA7BFB}" presName="sibTrans" presStyleCnt="0"/>
      <dgm:spPr/>
    </dgm:pt>
    <dgm:pt modelId="{604BDFBD-D5DA-4361-838F-D8B7F6663B70}" type="pres">
      <dgm:prSet presAssocID="{B89C6FA8-B1AE-4094-804E-BD6201293A37}" presName="node" presStyleLbl="node1" presStyleIdx="6" presStyleCnt="13">
        <dgm:presLayoutVars>
          <dgm:bulletEnabled val="1"/>
        </dgm:presLayoutVars>
      </dgm:prSet>
      <dgm:spPr/>
    </dgm:pt>
    <dgm:pt modelId="{C4C1436D-FE9F-4E94-80FD-BC4AAA3B4435}" type="pres">
      <dgm:prSet presAssocID="{0FC92200-5DE9-470D-9A75-9A7799E6261A}" presName="sibTrans" presStyleCnt="0"/>
      <dgm:spPr/>
    </dgm:pt>
    <dgm:pt modelId="{2A437BB3-1C38-4916-9563-A1345ADE24B8}" type="pres">
      <dgm:prSet presAssocID="{005ED714-BDBB-4825-A63C-F27EDCC86575}" presName="node" presStyleLbl="node1" presStyleIdx="7" presStyleCnt="13">
        <dgm:presLayoutVars>
          <dgm:bulletEnabled val="1"/>
        </dgm:presLayoutVars>
      </dgm:prSet>
      <dgm:spPr/>
    </dgm:pt>
    <dgm:pt modelId="{10BA739B-A232-4B35-B8A1-DA739618FDED}" type="pres">
      <dgm:prSet presAssocID="{6338C4BF-68E0-4FF1-B3D2-C46DF609E490}" presName="sibTrans" presStyleCnt="0"/>
      <dgm:spPr/>
    </dgm:pt>
    <dgm:pt modelId="{4F175341-85F1-480D-A2B4-DB5E434456CC}" type="pres">
      <dgm:prSet presAssocID="{4F705D86-4129-4818-9A59-0D1EE9D57661}" presName="node" presStyleLbl="node1" presStyleIdx="8" presStyleCnt="13">
        <dgm:presLayoutVars>
          <dgm:bulletEnabled val="1"/>
        </dgm:presLayoutVars>
      </dgm:prSet>
      <dgm:spPr/>
    </dgm:pt>
    <dgm:pt modelId="{3DC7C8F0-B19F-4647-A03D-004D8E834BD4}" type="pres">
      <dgm:prSet presAssocID="{F268EF6B-9265-4F2E-88E3-E07B8A389BB8}" presName="sibTrans" presStyleCnt="0"/>
      <dgm:spPr/>
    </dgm:pt>
    <dgm:pt modelId="{B13BE120-3D92-43F4-8479-1FD409FC65BE}" type="pres">
      <dgm:prSet presAssocID="{8D2EC2C7-5C7A-4FDC-9E9A-9853D17AD57A}" presName="node" presStyleLbl="node1" presStyleIdx="9" presStyleCnt="13">
        <dgm:presLayoutVars>
          <dgm:bulletEnabled val="1"/>
        </dgm:presLayoutVars>
      </dgm:prSet>
      <dgm:spPr/>
    </dgm:pt>
    <dgm:pt modelId="{2BB51B42-E183-44C6-AE14-C7E387B85CF8}" type="pres">
      <dgm:prSet presAssocID="{E931BC61-7D5C-4022-A8AF-0FF358505BCB}" presName="sibTrans" presStyleCnt="0"/>
      <dgm:spPr/>
    </dgm:pt>
    <dgm:pt modelId="{551705A6-2AC4-4F27-8548-0DE1856FBE41}" type="pres">
      <dgm:prSet presAssocID="{B6CFB967-86A5-4F73-A06F-D326134CEB6F}" presName="node" presStyleLbl="node1" presStyleIdx="10" presStyleCnt="13">
        <dgm:presLayoutVars>
          <dgm:bulletEnabled val="1"/>
        </dgm:presLayoutVars>
      </dgm:prSet>
      <dgm:spPr/>
    </dgm:pt>
    <dgm:pt modelId="{4FC946D9-816D-4CDF-8030-C1ADBD3C2EAF}" type="pres">
      <dgm:prSet presAssocID="{16A47981-3EFA-46E8-BBED-94E38D331C78}" presName="sibTrans" presStyleCnt="0"/>
      <dgm:spPr/>
    </dgm:pt>
    <dgm:pt modelId="{5BDBACBE-CFD1-432F-9391-1EEE06CCEFD2}" type="pres">
      <dgm:prSet presAssocID="{B765F404-E4CF-45C3-8A3D-1252E4E7829E}" presName="node" presStyleLbl="node1" presStyleIdx="11" presStyleCnt="13">
        <dgm:presLayoutVars>
          <dgm:bulletEnabled val="1"/>
        </dgm:presLayoutVars>
      </dgm:prSet>
      <dgm:spPr/>
    </dgm:pt>
    <dgm:pt modelId="{70778258-1F7A-48C4-9F8D-75C99060BC5E}" type="pres">
      <dgm:prSet presAssocID="{4C1967F6-C2CB-4B23-BF98-473D1AE58052}" presName="sibTrans" presStyleCnt="0"/>
      <dgm:spPr/>
    </dgm:pt>
    <dgm:pt modelId="{DA46A883-1E11-47BC-A5C6-006B8563B8DD}" type="pres">
      <dgm:prSet presAssocID="{06D2AFA2-C4A6-45EA-89BA-6D4B8C5D5D75}" presName="node" presStyleLbl="node1" presStyleIdx="12" presStyleCnt="13">
        <dgm:presLayoutVars>
          <dgm:bulletEnabled val="1"/>
        </dgm:presLayoutVars>
      </dgm:prSet>
      <dgm:spPr/>
    </dgm:pt>
  </dgm:ptLst>
  <dgm:cxnLst>
    <dgm:cxn modelId="{09EF5C0A-3678-437E-B979-036178124FBE}" srcId="{16A25C3B-D0C2-49A0-9D38-474C8150FC3C}" destId="{E8F2B43B-2571-4153-91E7-3F0B6620F580}" srcOrd="1" destOrd="0" parTransId="{C0C79BF5-A498-443B-B6EF-0EF9DC834305}" sibTransId="{9D0D2553-1893-43E4-B7A3-DA05B3A0E7A8}"/>
    <dgm:cxn modelId="{AB863A14-0233-4576-BEFA-1704850AA438}" srcId="{16A25C3B-D0C2-49A0-9D38-474C8150FC3C}" destId="{005ED714-BDBB-4825-A63C-F27EDCC86575}" srcOrd="7" destOrd="0" parTransId="{58F74518-3750-4AE3-94CF-D4ADF3024672}" sibTransId="{6338C4BF-68E0-4FF1-B3D2-C46DF609E490}"/>
    <dgm:cxn modelId="{EC80F41F-0C4B-498D-ABA7-30397E5AF2C0}" srcId="{16A25C3B-D0C2-49A0-9D38-474C8150FC3C}" destId="{B765F404-E4CF-45C3-8A3D-1252E4E7829E}" srcOrd="11" destOrd="0" parTransId="{78257CF8-848F-4654-B5CF-4523746576C7}" sibTransId="{4C1967F6-C2CB-4B23-BF98-473D1AE58052}"/>
    <dgm:cxn modelId="{F70B2222-2454-423C-A1F6-8A136A50BA58}" srcId="{16A25C3B-D0C2-49A0-9D38-474C8150FC3C}" destId="{2AB505EC-3863-4432-B67F-438AF471033A}" srcOrd="5" destOrd="0" parTransId="{155A4ADC-04C7-466F-A21B-0A4A9878BD7C}" sibTransId="{53226B65-AE83-4F46-B58C-F1B710FA7BFB}"/>
    <dgm:cxn modelId="{BE83A02D-2112-4D5E-9626-4A90A0FBDAC7}" type="presOf" srcId="{E8F2B43B-2571-4153-91E7-3F0B6620F580}" destId="{7F3DA743-A3E2-4C21-A0DB-49B45CF2D28A}" srcOrd="0" destOrd="0" presId="urn:microsoft.com/office/officeart/2005/8/layout/default"/>
    <dgm:cxn modelId="{DA729E35-7D37-4B11-A3CD-C5431A524A60}" srcId="{16A25C3B-D0C2-49A0-9D38-474C8150FC3C}" destId="{6723D503-22AC-492B-8D6E-DA2F83053A5A}" srcOrd="3" destOrd="0" parTransId="{AEBFF20A-1847-45FB-B919-2F65271F657A}" sibTransId="{C16175ED-35F5-4836-BCB1-04A6616B8BCA}"/>
    <dgm:cxn modelId="{C5CDA136-BB17-49B8-A05B-FDB7ADAE7D32}" type="presOf" srcId="{B89C6FA8-B1AE-4094-804E-BD6201293A37}" destId="{604BDFBD-D5DA-4361-838F-D8B7F6663B70}" srcOrd="0" destOrd="0" presId="urn:microsoft.com/office/officeart/2005/8/layout/default"/>
    <dgm:cxn modelId="{DC2BDD37-C121-4A7C-B194-D1C3E8767733}" type="presOf" srcId="{6FBF05C5-E117-4FAB-B7A9-FB0E48D47D4B}" destId="{1BD4A124-3BA8-45A1-B5C4-ADA066D82E7C}" srcOrd="0" destOrd="0" presId="urn:microsoft.com/office/officeart/2005/8/layout/default"/>
    <dgm:cxn modelId="{84D8E75C-5B79-4E01-9DAE-68F14379611E}" srcId="{16A25C3B-D0C2-49A0-9D38-474C8150FC3C}" destId="{B6CFB967-86A5-4F73-A06F-D326134CEB6F}" srcOrd="10" destOrd="0" parTransId="{9E7C56A7-8D25-40F6-861D-0AD8050819E9}" sibTransId="{16A47981-3EFA-46E8-BBED-94E38D331C78}"/>
    <dgm:cxn modelId="{5B2A0F44-F230-45E3-93E5-C9CAA0E6F9B5}" type="presOf" srcId="{DECA684D-D2F8-4696-BD56-F028162896E3}" destId="{17DD4BF0-13E7-429F-9C70-CE8BC39CDD10}" srcOrd="0" destOrd="0" presId="urn:microsoft.com/office/officeart/2005/8/layout/default"/>
    <dgm:cxn modelId="{DC923869-4DBF-4C2C-B960-1170EEF5C341}" type="presOf" srcId="{8D2EC2C7-5C7A-4FDC-9E9A-9853D17AD57A}" destId="{B13BE120-3D92-43F4-8479-1FD409FC65BE}" srcOrd="0" destOrd="0" presId="urn:microsoft.com/office/officeart/2005/8/layout/default"/>
    <dgm:cxn modelId="{9058A76B-DED5-499B-BB67-0DEA49F2278B}" type="presOf" srcId="{B6CFB967-86A5-4F73-A06F-D326134CEB6F}" destId="{551705A6-2AC4-4F27-8548-0DE1856FBE41}" srcOrd="0" destOrd="0" presId="urn:microsoft.com/office/officeart/2005/8/layout/default"/>
    <dgm:cxn modelId="{3C77A66E-1450-4C0C-BB09-915F45B8E35F}" srcId="{16A25C3B-D0C2-49A0-9D38-474C8150FC3C}" destId="{06D2AFA2-C4A6-45EA-89BA-6D4B8C5D5D75}" srcOrd="12" destOrd="0" parTransId="{BF2EBA43-B620-4E3A-9667-E926037265A9}" sibTransId="{DA6711AC-8301-4950-AC5E-378583D5CD62}"/>
    <dgm:cxn modelId="{1C7D4B54-A62C-479D-AE92-33D1407BDDD5}" type="presOf" srcId="{005ED714-BDBB-4825-A63C-F27EDCC86575}" destId="{2A437BB3-1C38-4916-9563-A1345ADE24B8}" srcOrd="0" destOrd="0" presId="urn:microsoft.com/office/officeart/2005/8/layout/default"/>
    <dgm:cxn modelId="{3188C984-D7D7-4F62-BB85-41FAD16474BE}" type="presOf" srcId="{4F705D86-4129-4818-9A59-0D1EE9D57661}" destId="{4F175341-85F1-480D-A2B4-DB5E434456CC}" srcOrd="0" destOrd="0" presId="urn:microsoft.com/office/officeart/2005/8/layout/default"/>
    <dgm:cxn modelId="{047B4588-82A4-4A72-A440-7F1D1BC752E0}" srcId="{16A25C3B-D0C2-49A0-9D38-474C8150FC3C}" destId="{4F705D86-4129-4818-9A59-0D1EE9D57661}" srcOrd="8" destOrd="0" parTransId="{27CDD7CE-A241-4395-ABD6-FEDC31C29F9A}" sibTransId="{F268EF6B-9265-4F2E-88E3-E07B8A389BB8}"/>
    <dgm:cxn modelId="{8037A492-0C19-4B21-A11C-49DB4A333663}" srcId="{16A25C3B-D0C2-49A0-9D38-474C8150FC3C}" destId="{DECA684D-D2F8-4696-BD56-F028162896E3}" srcOrd="2" destOrd="0" parTransId="{72446A4F-E121-4D81-A0D3-5E33C06D0CD1}" sibTransId="{32B58AC5-FA96-4D0F-8135-CC3085A3A7EE}"/>
    <dgm:cxn modelId="{58FFE595-4DF9-47DA-9E25-26185B7FA49F}" type="presOf" srcId="{6723D503-22AC-492B-8D6E-DA2F83053A5A}" destId="{16454C3C-4E94-443F-9341-AD1DE84F3E9A}" srcOrd="0" destOrd="0" presId="urn:microsoft.com/office/officeart/2005/8/layout/default"/>
    <dgm:cxn modelId="{D759179A-90A9-4192-BD90-3BA0C9B66EC3}" srcId="{16A25C3B-D0C2-49A0-9D38-474C8150FC3C}" destId="{8EE0D8F7-1B99-468D-9895-2946ABFAED6C}" srcOrd="4" destOrd="0" parTransId="{F94556F3-AE0B-4B10-A7DF-859065D5009C}" sibTransId="{56675129-AC43-41E7-8879-061548129C1D}"/>
    <dgm:cxn modelId="{37BA869B-0931-4317-8E9A-0373B97160ED}" srcId="{16A25C3B-D0C2-49A0-9D38-474C8150FC3C}" destId="{B89C6FA8-B1AE-4094-804E-BD6201293A37}" srcOrd="6" destOrd="0" parTransId="{70B926CE-F5F0-409D-9A8C-BE31B095B28E}" sibTransId="{0FC92200-5DE9-470D-9A75-9A7799E6261A}"/>
    <dgm:cxn modelId="{71B952A0-0835-46ED-AD72-D2A006E803A4}" type="presOf" srcId="{8EE0D8F7-1B99-468D-9895-2946ABFAED6C}" destId="{CE39B502-AEA5-4F5F-A027-EB3EC5370975}" srcOrd="0" destOrd="0" presId="urn:microsoft.com/office/officeart/2005/8/layout/default"/>
    <dgm:cxn modelId="{DD50C6A3-141C-42B1-B36A-FA09863BA15C}" type="presOf" srcId="{2AB505EC-3863-4432-B67F-438AF471033A}" destId="{86F8DE85-B016-4139-9FBB-C8F42A2BBDE1}" srcOrd="0" destOrd="0" presId="urn:microsoft.com/office/officeart/2005/8/layout/default"/>
    <dgm:cxn modelId="{51256FCB-C782-4D34-ABDD-7608D87EB80B}" type="presOf" srcId="{16A25C3B-D0C2-49A0-9D38-474C8150FC3C}" destId="{3325F278-636E-4B07-9EC9-1EB4F4BC2A52}" srcOrd="0" destOrd="0" presId="urn:microsoft.com/office/officeart/2005/8/layout/default"/>
    <dgm:cxn modelId="{20C839CD-504C-430D-A29C-5334FAC0A83B}" srcId="{16A25C3B-D0C2-49A0-9D38-474C8150FC3C}" destId="{6FBF05C5-E117-4FAB-B7A9-FB0E48D47D4B}" srcOrd="0" destOrd="0" parTransId="{3484C3B8-6E5C-4E25-BB82-0DA046BDC74F}" sibTransId="{CA899A06-5986-4FB0-9E85-CF94DBA7598C}"/>
    <dgm:cxn modelId="{67700CDA-1A62-423B-B8E0-DEBCA2A38F54}" type="presOf" srcId="{06D2AFA2-C4A6-45EA-89BA-6D4B8C5D5D75}" destId="{DA46A883-1E11-47BC-A5C6-006B8563B8DD}" srcOrd="0" destOrd="0" presId="urn:microsoft.com/office/officeart/2005/8/layout/default"/>
    <dgm:cxn modelId="{C50B2AF2-B8AA-44B3-8D3E-4D226517DF06}" type="presOf" srcId="{B765F404-E4CF-45C3-8A3D-1252E4E7829E}" destId="{5BDBACBE-CFD1-432F-9391-1EEE06CCEFD2}" srcOrd="0" destOrd="0" presId="urn:microsoft.com/office/officeart/2005/8/layout/default"/>
    <dgm:cxn modelId="{93755DFF-63D0-412D-98EC-674983651735}" srcId="{16A25C3B-D0C2-49A0-9D38-474C8150FC3C}" destId="{8D2EC2C7-5C7A-4FDC-9E9A-9853D17AD57A}" srcOrd="9" destOrd="0" parTransId="{2320A051-9AD4-41E5-B5D5-627B9B64AD75}" sibTransId="{E931BC61-7D5C-4022-A8AF-0FF358505BCB}"/>
    <dgm:cxn modelId="{AB1F4646-539E-4620-904B-26F18C4D0DB7}" type="presParOf" srcId="{3325F278-636E-4B07-9EC9-1EB4F4BC2A52}" destId="{1BD4A124-3BA8-45A1-B5C4-ADA066D82E7C}" srcOrd="0" destOrd="0" presId="urn:microsoft.com/office/officeart/2005/8/layout/default"/>
    <dgm:cxn modelId="{0183A81A-F582-49FF-96BD-1338F5FEA944}" type="presParOf" srcId="{3325F278-636E-4B07-9EC9-1EB4F4BC2A52}" destId="{A8525587-946A-4A62-B509-5294FAA38526}" srcOrd="1" destOrd="0" presId="urn:microsoft.com/office/officeart/2005/8/layout/default"/>
    <dgm:cxn modelId="{63D22263-148A-4718-B4B9-FB39754654EC}" type="presParOf" srcId="{3325F278-636E-4B07-9EC9-1EB4F4BC2A52}" destId="{7F3DA743-A3E2-4C21-A0DB-49B45CF2D28A}" srcOrd="2" destOrd="0" presId="urn:microsoft.com/office/officeart/2005/8/layout/default"/>
    <dgm:cxn modelId="{853CF7B9-D2B1-4CB4-BFCF-AFC29E3662FF}" type="presParOf" srcId="{3325F278-636E-4B07-9EC9-1EB4F4BC2A52}" destId="{76B37B29-28FA-429A-9610-94B237C9F103}" srcOrd="3" destOrd="0" presId="urn:microsoft.com/office/officeart/2005/8/layout/default"/>
    <dgm:cxn modelId="{C8A0807C-5BEE-445A-8CF6-F09764EFA36D}" type="presParOf" srcId="{3325F278-636E-4B07-9EC9-1EB4F4BC2A52}" destId="{17DD4BF0-13E7-429F-9C70-CE8BC39CDD10}" srcOrd="4" destOrd="0" presId="urn:microsoft.com/office/officeart/2005/8/layout/default"/>
    <dgm:cxn modelId="{F1D354F7-8D50-464F-88E1-AFB21B212F9D}" type="presParOf" srcId="{3325F278-636E-4B07-9EC9-1EB4F4BC2A52}" destId="{E06D7A29-AF47-4985-8949-67F7F9B06A78}" srcOrd="5" destOrd="0" presId="urn:microsoft.com/office/officeart/2005/8/layout/default"/>
    <dgm:cxn modelId="{93F6D984-81D7-47C7-8F83-3912C02BB99E}" type="presParOf" srcId="{3325F278-636E-4B07-9EC9-1EB4F4BC2A52}" destId="{16454C3C-4E94-443F-9341-AD1DE84F3E9A}" srcOrd="6" destOrd="0" presId="urn:microsoft.com/office/officeart/2005/8/layout/default"/>
    <dgm:cxn modelId="{83BE6850-3E27-4A58-9BEC-C245B7DD8905}" type="presParOf" srcId="{3325F278-636E-4B07-9EC9-1EB4F4BC2A52}" destId="{A103C319-38BD-4009-872B-148FCF2B3E7B}" srcOrd="7" destOrd="0" presId="urn:microsoft.com/office/officeart/2005/8/layout/default"/>
    <dgm:cxn modelId="{D73002BA-B314-44F9-99E2-5F01C2408718}" type="presParOf" srcId="{3325F278-636E-4B07-9EC9-1EB4F4BC2A52}" destId="{CE39B502-AEA5-4F5F-A027-EB3EC5370975}" srcOrd="8" destOrd="0" presId="urn:microsoft.com/office/officeart/2005/8/layout/default"/>
    <dgm:cxn modelId="{8C627B13-F454-4FEF-B111-2B1BC2EB507F}" type="presParOf" srcId="{3325F278-636E-4B07-9EC9-1EB4F4BC2A52}" destId="{77E7D3E8-4911-4C86-A5F5-DE0EEBAE392D}" srcOrd="9" destOrd="0" presId="urn:microsoft.com/office/officeart/2005/8/layout/default"/>
    <dgm:cxn modelId="{189BA299-704F-4045-B074-4DCB4D98A12F}" type="presParOf" srcId="{3325F278-636E-4B07-9EC9-1EB4F4BC2A52}" destId="{86F8DE85-B016-4139-9FBB-C8F42A2BBDE1}" srcOrd="10" destOrd="0" presId="urn:microsoft.com/office/officeart/2005/8/layout/default"/>
    <dgm:cxn modelId="{39DAEBE4-B130-4250-B585-0AE8F364BB1C}" type="presParOf" srcId="{3325F278-636E-4B07-9EC9-1EB4F4BC2A52}" destId="{A7EF98FA-F3B8-4399-A742-429BE57FAD0B}" srcOrd="11" destOrd="0" presId="urn:microsoft.com/office/officeart/2005/8/layout/default"/>
    <dgm:cxn modelId="{5154006A-8688-4F6E-843C-2937DDCBB467}" type="presParOf" srcId="{3325F278-636E-4B07-9EC9-1EB4F4BC2A52}" destId="{604BDFBD-D5DA-4361-838F-D8B7F6663B70}" srcOrd="12" destOrd="0" presId="urn:microsoft.com/office/officeart/2005/8/layout/default"/>
    <dgm:cxn modelId="{686913E3-CC8F-4AC1-946D-D939FB186A8D}" type="presParOf" srcId="{3325F278-636E-4B07-9EC9-1EB4F4BC2A52}" destId="{C4C1436D-FE9F-4E94-80FD-BC4AAA3B4435}" srcOrd="13" destOrd="0" presId="urn:microsoft.com/office/officeart/2005/8/layout/default"/>
    <dgm:cxn modelId="{93EB083A-4E8E-4C2F-9D19-5DB138E97BE5}" type="presParOf" srcId="{3325F278-636E-4B07-9EC9-1EB4F4BC2A52}" destId="{2A437BB3-1C38-4916-9563-A1345ADE24B8}" srcOrd="14" destOrd="0" presId="urn:microsoft.com/office/officeart/2005/8/layout/default"/>
    <dgm:cxn modelId="{38E0DB2A-75E7-427C-8A34-DCEF713FA912}" type="presParOf" srcId="{3325F278-636E-4B07-9EC9-1EB4F4BC2A52}" destId="{10BA739B-A232-4B35-B8A1-DA739618FDED}" srcOrd="15" destOrd="0" presId="urn:microsoft.com/office/officeart/2005/8/layout/default"/>
    <dgm:cxn modelId="{2968F38C-AD1B-4F26-895F-69E522C40BF0}" type="presParOf" srcId="{3325F278-636E-4B07-9EC9-1EB4F4BC2A52}" destId="{4F175341-85F1-480D-A2B4-DB5E434456CC}" srcOrd="16" destOrd="0" presId="urn:microsoft.com/office/officeart/2005/8/layout/default"/>
    <dgm:cxn modelId="{A9FC6A91-7735-4BA6-9FAA-8F8D76AC8FC2}" type="presParOf" srcId="{3325F278-636E-4B07-9EC9-1EB4F4BC2A52}" destId="{3DC7C8F0-B19F-4647-A03D-004D8E834BD4}" srcOrd="17" destOrd="0" presId="urn:microsoft.com/office/officeart/2005/8/layout/default"/>
    <dgm:cxn modelId="{4CE2A5A4-25FA-411B-9999-8A480D69CC74}" type="presParOf" srcId="{3325F278-636E-4B07-9EC9-1EB4F4BC2A52}" destId="{B13BE120-3D92-43F4-8479-1FD409FC65BE}" srcOrd="18" destOrd="0" presId="urn:microsoft.com/office/officeart/2005/8/layout/default"/>
    <dgm:cxn modelId="{E0EE0E98-D0E8-415C-B5FA-60B83F61699C}" type="presParOf" srcId="{3325F278-636E-4B07-9EC9-1EB4F4BC2A52}" destId="{2BB51B42-E183-44C6-AE14-C7E387B85CF8}" srcOrd="19" destOrd="0" presId="urn:microsoft.com/office/officeart/2005/8/layout/default"/>
    <dgm:cxn modelId="{1C38B403-79F3-49C1-8F4C-555E0792CAA6}" type="presParOf" srcId="{3325F278-636E-4B07-9EC9-1EB4F4BC2A52}" destId="{551705A6-2AC4-4F27-8548-0DE1856FBE41}" srcOrd="20" destOrd="0" presId="urn:microsoft.com/office/officeart/2005/8/layout/default"/>
    <dgm:cxn modelId="{785BF5FD-952A-44F2-9BAD-99FE71892469}" type="presParOf" srcId="{3325F278-636E-4B07-9EC9-1EB4F4BC2A52}" destId="{4FC946D9-816D-4CDF-8030-C1ADBD3C2EAF}" srcOrd="21" destOrd="0" presId="urn:microsoft.com/office/officeart/2005/8/layout/default"/>
    <dgm:cxn modelId="{534A7D80-846C-4692-9189-574C25376773}" type="presParOf" srcId="{3325F278-636E-4B07-9EC9-1EB4F4BC2A52}" destId="{5BDBACBE-CFD1-432F-9391-1EEE06CCEFD2}" srcOrd="22" destOrd="0" presId="urn:microsoft.com/office/officeart/2005/8/layout/default"/>
    <dgm:cxn modelId="{12FC1FEB-D37B-40D9-93D9-60AAAFEAB08F}" type="presParOf" srcId="{3325F278-636E-4B07-9EC9-1EB4F4BC2A52}" destId="{70778258-1F7A-48C4-9F8D-75C99060BC5E}" srcOrd="23" destOrd="0" presId="urn:microsoft.com/office/officeart/2005/8/layout/default"/>
    <dgm:cxn modelId="{5E0A694C-548D-4394-8A8B-38BB11B98429}" type="presParOf" srcId="{3325F278-636E-4B07-9EC9-1EB4F4BC2A52}" destId="{DA46A883-1E11-47BC-A5C6-006B8563B8DD}" srcOrd="2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74A56-A2B6-47C8-817D-599A9A5D79DF}">
      <dsp:nvSpPr>
        <dsp:cNvPr id="0" name=""/>
        <dsp:cNvSpPr/>
      </dsp:nvSpPr>
      <dsp:spPr>
        <a:xfrm>
          <a:off x="2491249" y="1170"/>
          <a:ext cx="1686885" cy="168688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GB" sz="1100" kern="1200">
              <a:latin typeface="Helvetica"/>
            </a:rPr>
            <a:t>1. Identify</a:t>
          </a:r>
          <a:r>
            <a:rPr lang="en-GB" sz="1100" kern="1200"/>
            <a:t> ethical implications of a product or service</a:t>
          </a:r>
        </a:p>
      </dsp:txBody>
      <dsp:txXfrm>
        <a:off x="2738288" y="248209"/>
        <a:ext cx="1192807" cy="1192807"/>
      </dsp:txXfrm>
    </dsp:sp>
    <dsp:sp modelId="{42C1B0F6-7027-49C5-AD8B-C2082A96087C}">
      <dsp:nvSpPr>
        <dsp:cNvPr id="0" name=""/>
        <dsp:cNvSpPr/>
      </dsp:nvSpPr>
      <dsp:spPr>
        <a:xfrm rot="2700000">
          <a:off x="3997087" y="1446698"/>
          <a:ext cx="448704" cy="56932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016800" y="1512971"/>
        <a:ext cx="314093" cy="341593"/>
      </dsp:txXfrm>
    </dsp:sp>
    <dsp:sp modelId="{9BC1AB05-D31A-4A3C-8808-AF9A6FA46FDA}">
      <dsp:nvSpPr>
        <dsp:cNvPr id="0" name=""/>
        <dsp:cNvSpPr/>
      </dsp:nvSpPr>
      <dsp:spPr>
        <a:xfrm>
          <a:off x="4282703" y="1792623"/>
          <a:ext cx="1686885" cy="168688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GB" sz="1100" kern="1200">
              <a:solidFill>
                <a:schemeClr val="bg1"/>
              </a:solidFill>
              <a:latin typeface="Helvetica"/>
            </a:rPr>
            <a:t> 2. List</a:t>
          </a:r>
          <a:r>
            <a:rPr lang="en-GB" sz="1100" kern="1200">
              <a:solidFill>
                <a:schemeClr val="bg1"/>
              </a:solidFill>
            </a:rPr>
            <a:t> possible solutions </a:t>
          </a:r>
          <a:r>
            <a:rPr lang="en-GB" sz="1100" kern="1200">
              <a:solidFill>
                <a:schemeClr val="bg1"/>
              </a:solidFill>
              <a:latin typeface="Helvetica"/>
            </a:rPr>
            <a:t>that</a:t>
          </a:r>
          <a:r>
            <a:rPr lang="en-GB" sz="1100" kern="1200">
              <a:solidFill>
                <a:schemeClr val="bg1"/>
              </a:solidFill>
            </a:rPr>
            <a:t> </a:t>
          </a:r>
          <a:r>
            <a:rPr lang="en-GB" sz="1100" kern="1200">
              <a:solidFill>
                <a:schemeClr val="bg1"/>
              </a:solidFill>
              <a:latin typeface="Helvetica"/>
            </a:rPr>
            <a:t>fall</a:t>
          </a:r>
          <a:r>
            <a:rPr lang="en-GB" sz="1100" kern="1200">
              <a:solidFill>
                <a:schemeClr val="bg1"/>
              </a:solidFill>
            </a:rPr>
            <a:t> under your ethical scope</a:t>
          </a:r>
        </a:p>
      </dsp:txBody>
      <dsp:txXfrm>
        <a:off x="4529742" y="2039662"/>
        <a:ext cx="1192807" cy="1192807"/>
      </dsp:txXfrm>
    </dsp:sp>
    <dsp:sp modelId="{B985068B-3E7A-4994-8D63-6552F2ECC5A2}">
      <dsp:nvSpPr>
        <dsp:cNvPr id="0" name=""/>
        <dsp:cNvSpPr/>
      </dsp:nvSpPr>
      <dsp:spPr>
        <a:xfrm rot="8100000">
          <a:off x="4015046" y="3238151"/>
          <a:ext cx="448704" cy="5693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4129944" y="3304424"/>
        <a:ext cx="314093" cy="341593"/>
      </dsp:txXfrm>
    </dsp:sp>
    <dsp:sp modelId="{921B9D65-25BA-4AE9-BAB3-95C093058E7D}">
      <dsp:nvSpPr>
        <dsp:cNvPr id="0" name=""/>
        <dsp:cNvSpPr/>
      </dsp:nvSpPr>
      <dsp:spPr>
        <a:xfrm>
          <a:off x="2491249" y="3584077"/>
          <a:ext cx="1686885" cy="168688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GB" sz="1100" kern="1200">
              <a:latin typeface="Helvetica"/>
            </a:rPr>
            <a:t> 3. </a:t>
          </a:r>
          <a:r>
            <a:rPr lang="en-GB" sz="1100" kern="1200"/>
            <a:t>Decide the approach</a:t>
          </a:r>
          <a:r>
            <a:rPr lang="en-GB" sz="1100" kern="1200">
              <a:latin typeface="Helvetica"/>
            </a:rPr>
            <a:t> on how to share your findings with stakeholders </a:t>
          </a:r>
          <a:endParaRPr lang="en-GB" sz="1100" kern="1200"/>
        </a:p>
      </dsp:txBody>
      <dsp:txXfrm>
        <a:off x="2738288" y="3831116"/>
        <a:ext cx="1192807" cy="1192807"/>
      </dsp:txXfrm>
    </dsp:sp>
    <dsp:sp modelId="{EE9410BC-57A0-46A3-948E-3124AE1327F4}">
      <dsp:nvSpPr>
        <dsp:cNvPr id="0" name=""/>
        <dsp:cNvSpPr/>
      </dsp:nvSpPr>
      <dsp:spPr>
        <a:xfrm rot="13500000">
          <a:off x="2223592" y="3256111"/>
          <a:ext cx="448704" cy="56932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2338490" y="3417568"/>
        <a:ext cx="314093" cy="341593"/>
      </dsp:txXfrm>
    </dsp:sp>
    <dsp:sp modelId="{D3759159-206E-4A6B-B501-F977553F2CF9}">
      <dsp:nvSpPr>
        <dsp:cNvPr id="0" name=""/>
        <dsp:cNvSpPr/>
      </dsp:nvSpPr>
      <dsp:spPr>
        <a:xfrm>
          <a:off x="699796" y="1792623"/>
          <a:ext cx="1686885" cy="1686885"/>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GB" sz="1100" kern="1200">
              <a:latin typeface="Helvetica"/>
            </a:rPr>
            <a:t>4. Proceed with the decision/outcome </a:t>
          </a:r>
        </a:p>
      </dsp:txBody>
      <dsp:txXfrm>
        <a:off x="946835" y="2039662"/>
        <a:ext cx="1192807" cy="1192807"/>
      </dsp:txXfrm>
    </dsp:sp>
    <dsp:sp modelId="{0583E16F-8CDF-414A-8CCF-5B2444ADFD2B}">
      <dsp:nvSpPr>
        <dsp:cNvPr id="0" name=""/>
        <dsp:cNvSpPr/>
      </dsp:nvSpPr>
      <dsp:spPr>
        <a:xfrm rot="18900000">
          <a:off x="2205633" y="1464657"/>
          <a:ext cx="448704" cy="56932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225346" y="1626114"/>
        <a:ext cx="314093" cy="341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4A124-3BA8-45A1-B5C4-ADA066D82E7C}">
      <dsp:nvSpPr>
        <dsp:cNvPr id="0" name=""/>
        <dsp:cNvSpPr/>
      </dsp:nvSpPr>
      <dsp:spPr>
        <a:xfrm>
          <a:off x="566142" y="1451"/>
          <a:ext cx="1074911" cy="64494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GB" sz="1000" kern="1200">
              <a:latin typeface="Helvetica"/>
            </a:rPr>
            <a:t> Surveillance/ stalking</a:t>
          </a:r>
          <a:endParaRPr lang="en-GB" sz="1000" kern="1200"/>
        </a:p>
      </dsp:txBody>
      <dsp:txXfrm>
        <a:off x="566142" y="1451"/>
        <a:ext cx="1074911" cy="644946"/>
      </dsp:txXfrm>
    </dsp:sp>
    <dsp:sp modelId="{7F3DA743-A3E2-4C21-A0DB-49B45CF2D28A}">
      <dsp:nvSpPr>
        <dsp:cNvPr id="0" name=""/>
        <dsp:cNvSpPr/>
      </dsp:nvSpPr>
      <dsp:spPr>
        <a:xfrm>
          <a:off x="1748544" y="1451"/>
          <a:ext cx="1074911" cy="644946"/>
        </a:xfrm>
        <a:prstGeom prst="rect">
          <a:avLst/>
        </a:prstGeom>
        <a:solidFill>
          <a:schemeClr val="accent5">
            <a:hueOff val="1509813"/>
            <a:satOff val="-3412"/>
            <a:lumOff val="-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GB" sz="1000" kern="1200">
              <a:latin typeface="Helvetica"/>
            </a:rPr>
            <a:t> Perpetuates inequality</a:t>
          </a:r>
          <a:endParaRPr lang="en-GB" sz="1000" kern="1200"/>
        </a:p>
      </dsp:txBody>
      <dsp:txXfrm>
        <a:off x="1748544" y="1451"/>
        <a:ext cx="1074911" cy="644946"/>
      </dsp:txXfrm>
    </dsp:sp>
    <dsp:sp modelId="{17DD4BF0-13E7-429F-9C70-CE8BC39CDD10}">
      <dsp:nvSpPr>
        <dsp:cNvPr id="0" name=""/>
        <dsp:cNvSpPr/>
      </dsp:nvSpPr>
      <dsp:spPr>
        <a:xfrm>
          <a:off x="2930946" y="1451"/>
          <a:ext cx="1074911" cy="644946"/>
        </a:xfrm>
        <a:prstGeom prst="rect">
          <a:avLst/>
        </a:prstGeom>
        <a:solidFill>
          <a:schemeClr val="accent5">
            <a:hueOff val="3019627"/>
            <a:satOff val="-6823"/>
            <a:lumOff val="-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GB" sz="1000" kern="1200">
              <a:latin typeface="Helvetica"/>
            </a:rPr>
            <a:t> Bullying/ harassment/ abuse</a:t>
          </a:r>
          <a:endParaRPr lang="en-GB" sz="1000" kern="1200"/>
        </a:p>
      </dsp:txBody>
      <dsp:txXfrm>
        <a:off x="2930946" y="1451"/>
        <a:ext cx="1074911" cy="644946"/>
      </dsp:txXfrm>
    </dsp:sp>
    <dsp:sp modelId="{16454C3C-4E94-443F-9341-AD1DE84F3E9A}">
      <dsp:nvSpPr>
        <dsp:cNvPr id="0" name=""/>
        <dsp:cNvSpPr/>
      </dsp:nvSpPr>
      <dsp:spPr>
        <a:xfrm>
          <a:off x="566142" y="753888"/>
          <a:ext cx="1074911" cy="644946"/>
        </a:xfrm>
        <a:prstGeom prst="rect">
          <a:avLst/>
        </a:prstGeom>
        <a:solidFill>
          <a:schemeClr val="accent5">
            <a:hueOff val="4529440"/>
            <a:satOff val="-10235"/>
            <a:lumOff val="-2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GB" sz="1000" kern="1200">
              <a:latin typeface="Helvetica"/>
            </a:rPr>
            <a:t> Increases cost of service</a:t>
          </a:r>
          <a:endParaRPr lang="en-GB" sz="1000" kern="1200"/>
        </a:p>
      </dsp:txBody>
      <dsp:txXfrm>
        <a:off x="566142" y="753888"/>
        <a:ext cx="1074911" cy="644946"/>
      </dsp:txXfrm>
    </dsp:sp>
    <dsp:sp modelId="{CE39B502-AEA5-4F5F-A027-EB3EC5370975}">
      <dsp:nvSpPr>
        <dsp:cNvPr id="0" name=""/>
        <dsp:cNvSpPr/>
      </dsp:nvSpPr>
      <dsp:spPr>
        <a:xfrm>
          <a:off x="1748544" y="753888"/>
          <a:ext cx="1074911" cy="644946"/>
        </a:xfrm>
        <a:prstGeom prst="rect">
          <a:avLst/>
        </a:prstGeom>
        <a:solidFill>
          <a:schemeClr val="accent5">
            <a:hueOff val="6039253"/>
            <a:satOff val="-13646"/>
            <a:lumOff val="-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GB" sz="1000" kern="1200">
              <a:latin typeface="Helvetica"/>
            </a:rPr>
            <a:t> Digital pollution</a:t>
          </a:r>
          <a:endParaRPr lang="en-GB" sz="1000" kern="1200"/>
        </a:p>
      </dsp:txBody>
      <dsp:txXfrm>
        <a:off x="1748544" y="753888"/>
        <a:ext cx="1074911" cy="644946"/>
      </dsp:txXfrm>
    </dsp:sp>
    <dsp:sp modelId="{86F8DE85-B016-4139-9FBB-C8F42A2BBDE1}">
      <dsp:nvSpPr>
        <dsp:cNvPr id="0" name=""/>
        <dsp:cNvSpPr/>
      </dsp:nvSpPr>
      <dsp:spPr>
        <a:xfrm>
          <a:off x="2930946" y="753888"/>
          <a:ext cx="1074911" cy="644946"/>
        </a:xfrm>
        <a:prstGeom prst="rect">
          <a:avLst/>
        </a:prstGeom>
        <a:solidFill>
          <a:schemeClr val="accent5">
            <a:hueOff val="7549066"/>
            <a:satOff val="-17058"/>
            <a:lumOff val="-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GB" sz="1000" kern="1200">
              <a:latin typeface="Helvetica"/>
            </a:rPr>
            <a:t> Data breach</a:t>
          </a:r>
        </a:p>
      </dsp:txBody>
      <dsp:txXfrm>
        <a:off x="2930946" y="753888"/>
        <a:ext cx="1074911" cy="644946"/>
      </dsp:txXfrm>
    </dsp:sp>
    <dsp:sp modelId="{604BDFBD-D5DA-4361-838F-D8B7F6663B70}">
      <dsp:nvSpPr>
        <dsp:cNvPr id="0" name=""/>
        <dsp:cNvSpPr/>
      </dsp:nvSpPr>
      <dsp:spPr>
        <a:xfrm>
          <a:off x="566142" y="1506326"/>
          <a:ext cx="1074911" cy="644946"/>
        </a:xfrm>
        <a:prstGeom prst="rect">
          <a:avLst/>
        </a:prstGeom>
        <a:solidFill>
          <a:schemeClr val="accent5">
            <a:hueOff val="9058879"/>
            <a:satOff val="-20469"/>
            <a:lumOff val="-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GB" sz="1000" kern="1200">
              <a:latin typeface="Helvetica"/>
            </a:rPr>
            <a:t> Damages trust</a:t>
          </a:r>
        </a:p>
      </dsp:txBody>
      <dsp:txXfrm>
        <a:off x="566142" y="1506326"/>
        <a:ext cx="1074911" cy="644946"/>
      </dsp:txXfrm>
    </dsp:sp>
    <dsp:sp modelId="{2A437BB3-1C38-4916-9563-A1345ADE24B8}">
      <dsp:nvSpPr>
        <dsp:cNvPr id="0" name=""/>
        <dsp:cNvSpPr/>
      </dsp:nvSpPr>
      <dsp:spPr>
        <a:xfrm>
          <a:off x="1748544" y="1506326"/>
          <a:ext cx="1074911" cy="644946"/>
        </a:xfrm>
        <a:prstGeom prst="rect">
          <a:avLst/>
        </a:prstGeom>
        <a:solidFill>
          <a:schemeClr val="accent5">
            <a:hueOff val="10568692"/>
            <a:satOff val="-23881"/>
            <a:lumOff val="-5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GB" sz="1000" kern="1200">
              <a:latin typeface="Helvetica"/>
            </a:rPr>
            <a:t> Creates barriers to access</a:t>
          </a:r>
        </a:p>
      </dsp:txBody>
      <dsp:txXfrm>
        <a:off x="1748544" y="1506326"/>
        <a:ext cx="1074911" cy="644946"/>
      </dsp:txXfrm>
    </dsp:sp>
    <dsp:sp modelId="{4F175341-85F1-480D-A2B4-DB5E434456CC}">
      <dsp:nvSpPr>
        <dsp:cNvPr id="0" name=""/>
        <dsp:cNvSpPr/>
      </dsp:nvSpPr>
      <dsp:spPr>
        <a:xfrm>
          <a:off x="2930946" y="1506326"/>
          <a:ext cx="1074911" cy="644946"/>
        </a:xfrm>
        <a:prstGeom prst="rect">
          <a:avLst/>
        </a:prstGeom>
        <a:solidFill>
          <a:schemeClr val="accent5">
            <a:hueOff val="12078506"/>
            <a:satOff val="-27293"/>
            <a:lumOff val="-6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GB" sz="1000" kern="1200">
              <a:latin typeface="Helvetica"/>
            </a:rPr>
            <a:t> Increases time spent accessing service</a:t>
          </a:r>
        </a:p>
      </dsp:txBody>
      <dsp:txXfrm>
        <a:off x="2930946" y="1506326"/>
        <a:ext cx="1074911" cy="644946"/>
      </dsp:txXfrm>
    </dsp:sp>
    <dsp:sp modelId="{B13BE120-3D92-43F4-8479-1FD409FC65BE}">
      <dsp:nvSpPr>
        <dsp:cNvPr id="0" name=""/>
        <dsp:cNvSpPr/>
      </dsp:nvSpPr>
      <dsp:spPr>
        <a:xfrm>
          <a:off x="566142" y="2258764"/>
          <a:ext cx="1074911" cy="644946"/>
        </a:xfrm>
        <a:prstGeom prst="rect">
          <a:avLst/>
        </a:prstGeom>
        <a:solidFill>
          <a:schemeClr val="accent5">
            <a:hueOff val="13588319"/>
            <a:satOff val="-30704"/>
            <a:lumOff val="-7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GB" sz="1000" kern="1200">
              <a:latin typeface="Helvetica"/>
            </a:rPr>
            <a:t> Reinforces stereotypes</a:t>
          </a:r>
        </a:p>
      </dsp:txBody>
      <dsp:txXfrm>
        <a:off x="566142" y="2258764"/>
        <a:ext cx="1074911" cy="644946"/>
      </dsp:txXfrm>
    </dsp:sp>
    <dsp:sp modelId="{551705A6-2AC4-4F27-8548-0DE1856FBE41}">
      <dsp:nvSpPr>
        <dsp:cNvPr id="0" name=""/>
        <dsp:cNvSpPr/>
      </dsp:nvSpPr>
      <dsp:spPr>
        <a:xfrm>
          <a:off x="1748544" y="2258764"/>
          <a:ext cx="1074911" cy="644946"/>
        </a:xfrm>
        <a:prstGeom prst="rect">
          <a:avLst/>
        </a:prstGeom>
        <a:solidFill>
          <a:schemeClr val="accent5">
            <a:hueOff val="15098132"/>
            <a:satOff val="-34116"/>
            <a:lumOff val="-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GB" sz="1000" kern="1200">
              <a:latin typeface="Helvetica"/>
            </a:rPr>
            <a:t> Human redundancies</a:t>
          </a:r>
        </a:p>
      </dsp:txBody>
      <dsp:txXfrm>
        <a:off x="1748544" y="2258764"/>
        <a:ext cx="1074911" cy="644946"/>
      </dsp:txXfrm>
    </dsp:sp>
    <dsp:sp modelId="{5BDBACBE-CFD1-432F-9391-1EEE06CCEFD2}">
      <dsp:nvSpPr>
        <dsp:cNvPr id="0" name=""/>
        <dsp:cNvSpPr/>
      </dsp:nvSpPr>
      <dsp:spPr>
        <a:xfrm>
          <a:off x="2930946" y="2258764"/>
          <a:ext cx="1074911" cy="644946"/>
        </a:xfrm>
        <a:prstGeom prst="rect">
          <a:avLst/>
        </a:prstGeom>
        <a:solidFill>
          <a:schemeClr val="accent5">
            <a:hueOff val="16607946"/>
            <a:satOff val="-37527"/>
            <a:lumOff val="-8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GB" sz="1000" kern="1200">
              <a:latin typeface="Helvetica"/>
            </a:rPr>
            <a:t> Puts right to privacy at risk</a:t>
          </a:r>
        </a:p>
      </dsp:txBody>
      <dsp:txXfrm>
        <a:off x="2930946" y="2258764"/>
        <a:ext cx="1074911" cy="644946"/>
      </dsp:txXfrm>
    </dsp:sp>
    <dsp:sp modelId="{DA46A883-1E11-47BC-A5C6-006B8563B8DD}">
      <dsp:nvSpPr>
        <dsp:cNvPr id="0" name=""/>
        <dsp:cNvSpPr/>
      </dsp:nvSpPr>
      <dsp:spPr>
        <a:xfrm>
          <a:off x="1748544" y="3011202"/>
          <a:ext cx="1074911" cy="644946"/>
        </a:xfrm>
        <a:prstGeom prst="rect">
          <a:avLst/>
        </a:prstGeom>
        <a:solidFill>
          <a:schemeClr val="accent5">
            <a:hueOff val="18117759"/>
            <a:satOff val="-40939"/>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GB" sz="1000" kern="1200">
              <a:latin typeface="Helvetica"/>
            </a:rPr>
            <a:t> Increases effort required to access the service</a:t>
          </a:r>
        </a:p>
      </dsp:txBody>
      <dsp:txXfrm>
        <a:off x="1748544" y="3011202"/>
        <a:ext cx="1074911" cy="64494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87161C-95CB-476E-BC56-EFD55AAAE97B}"/>
              </a:ext>
            </a:extLst>
          </p:cNvPr>
          <p:cNvSpPr>
            <a:spLocks noGrp="1"/>
          </p:cNvSpPr>
          <p:nvPr>
            <p:ph type="hdr" sz="quarter"/>
          </p:nvPr>
        </p:nvSpPr>
        <p:spPr>
          <a:xfrm>
            <a:off x="0" y="0"/>
            <a:ext cx="2950475" cy="497046"/>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EDFE26D2-40CE-437B-9D87-E0CE2D9FABA9}"/>
              </a:ext>
            </a:extLst>
          </p:cNvPr>
          <p:cNvSpPr>
            <a:spLocks noGrp="1"/>
          </p:cNvSpPr>
          <p:nvPr>
            <p:ph type="dt" sz="quarter" idx="1"/>
          </p:nvPr>
        </p:nvSpPr>
        <p:spPr>
          <a:xfrm>
            <a:off x="3856737" y="0"/>
            <a:ext cx="2950475" cy="497046"/>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F569987-5AF7-47D5-A473-E288017CD2E2}" type="datetimeFigureOut">
              <a:rPr lang="en-US"/>
              <a:pPr>
                <a:defRPr/>
              </a:pPr>
              <a:t>9/1/2022</a:t>
            </a:fld>
            <a:endParaRPr lang="en-US"/>
          </a:p>
        </p:txBody>
      </p:sp>
      <p:sp>
        <p:nvSpPr>
          <p:cNvPr id="4" name="Footer Placeholder 3">
            <a:extLst>
              <a:ext uri="{FF2B5EF4-FFF2-40B4-BE49-F238E27FC236}">
                <a16:creationId xmlns:a16="http://schemas.microsoft.com/office/drawing/2014/main" id="{4DD2B252-D6C9-4A9F-89FC-4C2852341E7B}"/>
              </a:ext>
            </a:extLst>
          </p:cNvPr>
          <p:cNvSpPr>
            <a:spLocks noGrp="1"/>
          </p:cNvSpPr>
          <p:nvPr>
            <p:ph type="ftr" sz="quarter" idx="2"/>
          </p:nvPr>
        </p:nvSpPr>
        <p:spPr>
          <a:xfrm>
            <a:off x="0" y="9442154"/>
            <a:ext cx="2950475" cy="497046"/>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31990880-27B8-4FF7-AD96-6636AF7EAD52}"/>
              </a:ext>
            </a:extLst>
          </p:cNvPr>
          <p:cNvSpPr>
            <a:spLocks noGrp="1"/>
          </p:cNvSpPr>
          <p:nvPr>
            <p:ph type="sldNum" sz="quarter" idx="3"/>
          </p:nvPr>
        </p:nvSpPr>
        <p:spPr>
          <a:xfrm>
            <a:off x="3856737" y="9442154"/>
            <a:ext cx="2950475" cy="497046"/>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D5A8C444-4825-42C4-AAE6-7C6A9FBD1E2D}"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5FDC1D-7874-45B1-AE12-F4442B3B0ACE}"/>
              </a:ext>
            </a:extLst>
          </p:cNvPr>
          <p:cNvSpPr>
            <a:spLocks noGrp="1"/>
          </p:cNvSpPr>
          <p:nvPr>
            <p:ph type="hdr" sz="quarter"/>
          </p:nvPr>
        </p:nvSpPr>
        <p:spPr>
          <a:xfrm>
            <a:off x="0" y="0"/>
            <a:ext cx="2950475" cy="498773"/>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a:extLst>
              <a:ext uri="{FF2B5EF4-FFF2-40B4-BE49-F238E27FC236}">
                <a16:creationId xmlns:a16="http://schemas.microsoft.com/office/drawing/2014/main" id="{9758B3F0-052C-40C4-8275-8A8FE29A7924}"/>
              </a:ext>
            </a:extLst>
          </p:cNvPr>
          <p:cNvSpPr>
            <a:spLocks noGrp="1"/>
          </p:cNvSpPr>
          <p:nvPr>
            <p:ph type="dt" idx="1"/>
          </p:nvPr>
        </p:nvSpPr>
        <p:spPr>
          <a:xfrm>
            <a:off x="3856737" y="0"/>
            <a:ext cx="2950475" cy="498773"/>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E5ABA52-3E4D-4FF3-B177-0210897E0E8F}" type="datetimeFigureOut">
              <a:rPr lang="en-GB"/>
              <a:pPr>
                <a:defRPr/>
              </a:pPr>
              <a:t>01/09/2022</a:t>
            </a:fld>
            <a:endParaRPr lang="en-GB"/>
          </a:p>
        </p:txBody>
      </p:sp>
      <p:sp>
        <p:nvSpPr>
          <p:cNvPr id="4" name="Slide Image Placeholder 3">
            <a:extLst>
              <a:ext uri="{FF2B5EF4-FFF2-40B4-BE49-F238E27FC236}">
                <a16:creationId xmlns:a16="http://schemas.microsoft.com/office/drawing/2014/main" id="{19A6AFC7-F1B1-4426-9860-FA32DCE30FA6}"/>
              </a:ext>
            </a:extLst>
          </p:cNvPr>
          <p:cNvSpPr>
            <a:spLocks noGrp="1" noRot="1" noChangeAspect="1"/>
          </p:cNvSpPr>
          <p:nvPr>
            <p:ph type="sldImg" idx="2"/>
          </p:nvPr>
        </p:nvSpPr>
        <p:spPr>
          <a:xfrm>
            <a:off x="423863" y="1243013"/>
            <a:ext cx="5961062" cy="33543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2DB313D2-ABB0-440B-BB0C-FF80F1E5AEE2}"/>
              </a:ext>
            </a:extLst>
          </p:cNvPr>
          <p:cNvSpPr>
            <a:spLocks noGrp="1"/>
          </p:cNvSpPr>
          <p:nvPr>
            <p:ph type="body" sz="quarter" idx="3"/>
          </p:nvPr>
        </p:nvSpPr>
        <p:spPr>
          <a:xfrm>
            <a:off x="680879" y="4784070"/>
            <a:ext cx="5447030" cy="3914239"/>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D4A98664-5C77-444E-85CE-80D2B008DA8E}"/>
              </a:ext>
            </a:extLst>
          </p:cNvPr>
          <p:cNvSpPr>
            <a:spLocks noGrp="1"/>
          </p:cNvSpPr>
          <p:nvPr>
            <p:ph type="ftr" sz="quarter" idx="4"/>
          </p:nvPr>
        </p:nvSpPr>
        <p:spPr>
          <a:xfrm>
            <a:off x="0" y="9442154"/>
            <a:ext cx="2950475" cy="49877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7" name="Slide Number Placeholder 6">
            <a:extLst>
              <a:ext uri="{FF2B5EF4-FFF2-40B4-BE49-F238E27FC236}">
                <a16:creationId xmlns:a16="http://schemas.microsoft.com/office/drawing/2014/main" id="{9B11D2F1-6319-40DE-92F8-6CA0E13F05D0}"/>
              </a:ext>
            </a:extLst>
          </p:cNvPr>
          <p:cNvSpPr>
            <a:spLocks noGrp="1"/>
          </p:cNvSpPr>
          <p:nvPr>
            <p:ph type="sldNum" sz="quarter" idx="5"/>
          </p:nvPr>
        </p:nvSpPr>
        <p:spPr>
          <a:xfrm>
            <a:off x="3856737" y="9442154"/>
            <a:ext cx="2950475" cy="498772"/>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2CB0897-604C-4B2A-9044-CAB71E1256A8}"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backgound_ppt.png">
            <a:extLst>
              <a:ext uri="{FF2B5EF4-FFF2-40B4-BE49-F238E27FC236}">
                <a16:creationId xmlns:a16="http://schemas.microsoft.com/office/drawing/2014/main" id="{12596E80-3951-4F6A-8F64-CB8DA2122DA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322175" cy="694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74FAE537-8C46-426D-9878-96B2089E0B65}"/>
              </a:ext>
            </a:extLst>
          </p:cNvPr>
          <p:cNvSpPr/>
          <p:nvPr userDrawn="1"/>
        </p:nvSpPr>
        <p:spPr>
          <a:xfrm>
            <a:off x="0" y="2309091"/>
            <a:ext cx="12321884" cy="4175696"/>
          </a:xfrm>
          <a:prstGeom prst="rect">
            <a:avLst/>
          </a:prstGeom>
          <a:gradFill flip="none" rotWithShape="0">
            <a:gsLst>
              <a:gs pos="40000">
                <a:schemeClr val="tx1">
                  <a:alpha val="50000"/>
                </a:schemeClr>
              </a:gs>
              <a:gs pos="100000">
                <a:schemeClr val="tx1">
                  <a:lumMod val="100000"/>
                  <a:alpha val="55000"/>
                </a:schemeClr>
              </a:gs>
              <a:gs pos="100000">
                <a:schemeClr val="tx1">
                  <a:lumMod val="75000"/>
                  <a:lumOff val="25000"/>
                  <a:alpha val="2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pic>
        <p:nvPicPr>
          <p:cNvPr id="6" name="Picture 9" descr="Digital, Data &amp; Technology">
            <a:extLst>
              <a:ext uri="{FF2B5EF4-FFF2-40B4-BE49-F238E27FC236}">
                <a16:creationId xmlns:a16="http://schemas.microsoft.com/office/drawing/2014/main" id="{ABBD77EB-E2AB-41E8-AEBE-C8F757EC16C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6088" y="5557838"/>
            <a:ext cx="10699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ltGray">
          <a:xfrm>
            <a:off x="360928" y="2668970"/>
            <a:ext cx="11284972" cy="848230"/>
          </a:xfrm>
          <a:prstGeom prst="rect">
            <a:avLst/>
          </a:prstGeom>
        </p:spPr>
        <p:txBody>
          <a:bodyPr anchor="ctr">
            <a:normAutofit/>
          </a:bodyPr>
          <a:lstStyle>
            <a:lvl1pPr algn="l">
              <a:defRPr sz="5400" b="1">
                <a:solidFill>
                  <a:schemeClr val="bg1"/>
                </a:solidFill>
                <a:latin typeface="Helvetica Neue"/>
                <a:cs typeface="Arial" panose="020B0604020202020204" pitchFamily="34" charset="0"/>
              </a:defRPr>
            </a:lvl1pPr>
          </a:lstStyle>
          <a:p>
            <a:r>
              <a:rPr lang="en-GB" noProof="0"/>
              <a:t>Click to edit Master title style</a:t>
            </a:r>
          </a:p>
        </p:txBody>
      </p:sp>
      <p:sp>
        <p:nvSpPr>
          <p:cNvPr id="3" name="Subtitle 2"/>
          <p:cNvSpPr>
            <a:spLocks noGrp="1"/>
          </p:cNvSpPr>
          <p:nvPr>
            <p:ph type="subTitle" idx="1"/>
          </p:nvPr>
        </p:nvSpPr>
        <p:spPr bwMode="ltGray">
          <a:xfrm>
            <a:off x="360928" y="3983419"/>
            <a:ext cx="11275736" cy="1015301"/>
          </a:xfrm>
        </p:spPr>
        <p:txBody>
          <a:bodyPr>
            <a:normAutofit/>
          </a:bodyPr>
          <a:lstStyle>
            <a:lvl1pPr marL="0" indent="0" algn="l">
              <a:buNone/>
              <a:defRPr sz="3600" b="0" i="0">
                <a:solidFill>
                  <a:schemeClr val="bg1"/>
                </a:solidFill>
                <a:latin typeface="Helvetica Neue"/>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edit Master subtitle style</a:t>
            </a:r>
          </a:p>
        </p:txBody>
      </p:sp>
    </p:spTree>
    <p:extLst>
      <p:ext uri="{BB962C8B-B14F-4D97-AF65-F5344CB8AC3E}">
        <p14:creationId xmlns:p14="http://schemas.microsoft.com/office/powerpoint/2010/main" val="4744936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Image with caption">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BF100EB-4AC5-4377-A697-D4DFD76563E0}"/>
              </a:ext>
            </a:extLst>
          </p:cNvPr>
          <p:cNvSpPr>
            <a:spLocks noGrp="1"/>
          </p:cNvSpPr>
          <p:nvPr>
            <p:ph type="pic" sz="quarter" idx="10"/>
          </p:nvPr>
        </p:nvSpPr>
        <p:spPr>
          <a:xfrm>
            <a:off x="0" y="0"/>
            <a:ext cx="12192000" cy="6858000"/>
          </a:xfrm>
        </p:spPr>
        <p:txBody>
          <a:bodyPr/>
          <a:lstStyle/>
          <a:p>
            <a:endParaRPr lang="en-GB" noProof="0"/>
          </a:p>
        </p:txBody>
      </p:sp>
      <p:sp>
        <p:nvSpPr>
          <p:cNvPr id="2" name="Title 1"/>
          <p:cNvSpPr>
            <a:spLocks noGrp="1"/>
          </p:cNvSpPr>
          <p:nvPr>
            <p:ph type="ctrTitle" hasCustomPrompt="1"/>
          </p:nvPr>
        </p:nvSpPr>
        <p:spPr>
          <a:xfrm>
            <a:off x="1092255" y="3414855"/>
            <a:ext cx="9030153" cy="2144697"/>
          </a:xfrm>
          <a:prstGeom prst="rect">
            <a:avLst/>
          </a:prstGeom>
        </p:spPr>
        <p:txBody>
          <a:bodyPr anchor="t">
            <a:normAutofit/>
          </a:bodyPr>
          <a:lstStyle>
            <a:lvl1pPr algn="l">
              <a:defRPr sz="4800" b="0">
                <a:solidFill>
                  <a:schemeClr val="bg2">
                    <a:lumMod val="50000"/>
                  </a:schemeClr>
                </a:solidFill>
                <a:latin typeface="Helvetica Neue"/>
                <a:cs typeface="Arial" panose="020B0604020202020204" pitchFamily="34" charset="0"/>
              </a:defRPr>
            </a:lvl1pPr>
          </a:lstStyle>
          <a:p>
            <a:r>
              <a:rPr lang="en-GB" noProof="0"/>
              <a:t>Click to add title</a:t>
            </a:r>
            <a:br>
              <a:rPr lang="en-GB" noProof="0"/>
            </a:br>
            <a:r>
              <a:rPr lang="en-GB" noProof="0"/>
              <a:t>Then add caption box behind and change text colour</a:t>
            </a:r>
          </a:p>
        </p:txBody>
      </p:sp>
      <p:sp>
        <p:nvSpPr>
          <p:cNvPr id="9" name="Slide Number Placeholder 5">
            <a:extLst>
              <a:ext uri="{FF2B5EF4-FFF2-40B4-BE49-F238E27FC236}">
                <a16:creationId xmlns:a16="http://schemas.microsoft.com/office/drawing/2014/main" id="{140E36FE-356B-4D15-AF18-107292AA9655}"/>
              </a:ext>
            </a:extLst>
          </p:cNvPr>
          <p:cNvSpPr>
            <a:spLocks noGrp="1"/>
          </p:cNvSpPr>
          <p:nvPr>
            <p:ph type="sldNum" sz="quarter" idx="11"/>
          </p:nvPr>
        </p:nvSpPr>
        <p:spPr>
          <a:xfrm>
            <a:off x="9255125" y="6356350"/>
            <a:ext cx="2743200" cy="365125"/>
          </a:xfrm>
          <a:prstGeom prst="rect">
            <a:avLst/>
          </a:prstGeom>
        </p:spPr>
        <p:txBody>
          <a:bodyPr/>
          <a:lstStyle>
            <a:lvl1pPr>
              <a:defRPr>
                <a:latin typeface="Helvetica Neue"/>
              </a:defRPr>
            </a:lvl1pPr>
          </a:lstStyle>
          <a:p>
            <a:pPr>
              <a:defRPr/>
            </a:pPr>
            <a:fld id="{63B1D147-F6C2-4394-AECD-EB9312311FB7}" type="slidenum">
              <a:rPr lang="en-GB" altLang="en-US"/>
              <a:pPr>
                <a:defRPr/>
              </a:pPr>
              <a:t>‹#›</a:t>
            </a:fld>
            <a:endParaRPr lang="en-GB" altLang="en-US"/>
          </a:p>
        </p:txBody>
      </p:sp>
    </p:spTree>
    <p:extLst>
      <p:ext uri="{BB962C8B-B14F-4D97-AF65-F5344CB8AC3E}">
        <p14:creationId xmlns:p14="http://schemas.microsoft.com/office/powerpoint/2010/main" val="977036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 Footer">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FD8279D-2A59-4392-9053-EC6A772B63A1}"/>
              </a:ext>
            </a:extLst>
          </p:cNvPr>
          <p:cNvSpPr>
            <a:spLocks noGrp="1"/>
          </p:cNvSpPr>
          <p:nvPr>
            <p:ph type="sldNum" sz="quarter" idx="10"/>
          </p:nvPr>
        </p:nvSpPr>
        <p:spPr>
          <a:xfrm>
            <a:off x="9255125" y="6356350"/>
            <a:ext cx="2743200" cy="365125"/>
          </a:xfrm>
          <a:prstGeom prst="rect">
            <a:avLst/>
          </a:prstGeom>
        </p:spPr>
        <p:txBody>
          <a:bodyPr/>
          <a:lstStyle>
            <a:lvl1pPr>
              <a:defRPr>
                <a:latin typeface="Helvetica Neue"/>
              </a:defRPr>
            </a:lvl1pPr>
          </a:lstStyle>
          <a:p>
            <a:pPr>
              <a:defRPr/>
            </a:pPr>
            <a:fld id="{2187BD29-ABEE-449F-9CA5-BD53F9DB277C}" type="slidenum">
              <a:rPr lang="en-GB" altLang="en-US"/>
              <a:pPr>
                <a:defRPr/>
              </a:pPr>
              <a:t>‹#›</a:t>
            </a:fld>
            <a:endParaRPr lang="en-GB" altLang="en-US"/>
          </a:p>
        </p:txBody>
      </p:sp>
    </p:spTree>
    <p:extLst>
      <p:ext uri="{BB962C8B-B14F-4D97-AF65-F5344CB8AC3E}">
        <p14:creationId xmlns:p14="http://schemas.microsoft.com/office/powerpoint/2010/main" val="1770183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512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277519" y="277344"/>
            <a:ext cx="11720805" cy="768730"/>
          </a:xfrm>
          <a:prstGeom prst="rect">
            <a:avLst/>
          </a:prstGeom>
        </p:spPr>
        <p:txBody>
          <a:bodyPr/>
          <a:lstStyle>
            <a:lvl1pPr>
              <a:defRPr b="1">
                <a:solidFill>
                  <a:schemeClr val="tx1"/>
                </a:solidFill>
                <a:latin typeface="Helvetica Neue"/>
                <a:cs typeface="Arial" panose="020B0604020202020204" pitchFamily="34" charset="0"/>
              </a:defRPr>
            </a:lvl1pPr>
          </a:lstStyle>
          <a:p>
            <a:r>
              <a:rPr lang="en-GB" noProof="0"/>
              <a:t>Click to edit Master title style</a:t>
            </a:r>
          </a:p>
        </p:txBody>
      </p:sp>
      <p:sp>
        <p:nvSpPr>
          <p:cNvPr id="8" name="Content Placeholder 2"/>
          <p:cNvSpPr>
            <a:spLocks noGrp="1"/>
          </p:cNvSpPr>
          <p:nvPr>
            <p:ph idx="1"/>
          </p:nvPr>
        </p:nvSpPr>
        <p:spPr>
          <a:xfrm>
            <a:off x="277519" y="1214323"/>
            <a:ext cx="11720806" cy="4962640"/>
          </a:xfrm>
        </p:spPr>
        <p:txBody>
          <a:bodyPr/>
          <a:lstStyle>
            <a:lvl1pPr marL="0" indent="0">
              <a:buClr>
                <a:srgbClr val="82368C"/>
              </a:buClr>
              <a:buFont typeface="Wingdings" panose="05000000000000000000" pitchFamily="2" charset="2"/>
              <a:buNone/>
              <a:defRPr sz="3600" b="0">
                <a:latin typeface="Helvetica Neue"/>
              </a:defRPr>
            </a:lvl1pPr>
            <a:lvl2pPr marL="572400" indent="-572400">
              <a:spcBef>
                <a:spcPts val="1000"/>
              </a:spcBef>
              <a:buClr>
                <a:schemeClr val="accent1"/>
              </a:buClr>
              <a:buFont typeface="Arial" panose="020B0604020202020204" pitchFamily="34" charset="0"/>
              <a:buChar char="•"/>
              <a:defRPr lang="en-GB" sz="3600" b="0" kern="1200" noProof="0" dirty="0">
                <a:solidFill>
                  <a:schemeClr val="tx1"/>
                </a:solidFill>
                <a:latin typeface="Helvetica Neue"/>
                <a:ea typeface="+mn-ea"/>
                <a:cs typeface="Arial"/>
              </a:defRPr>
            </a:lvl2pPr>
            <a:lvl3pPr marL="1143000" indent="-572400">
              <a:buClr>
                <a:schemeClr val="accent1"/>
              </a:buClr>
              <a:buFont typeface="Arial" panose="020B0604020202020204" pitchFamily="34" charset="0"/>
              <a:buChar char="•"/>
              <a:defRPr sz="3600">
                <a:latin typeface="Helvetica Neue"/>
              </a:defRPr>
            </a:lvl3pPr>
            <a:lvl4pPr marL="1600200" indent="-438150">
              <a:buClr>
                <a:schemeClr val="accent1"/>
              </a:buClr>
              <a:buFont typeface="Arial" panose="020B0604020202020204" pitchFamily="34" charset="0"/>
              <a:buChar char="•"/>
              <a:defRPr sz="3200">
                <a:latin typeface="Helvetica Neue"/>
              </a:defRPr>
            </a:lvl4pPr>
            <a:lvl5pPr marL="2057400" indent="-438150">
              <a:buClr>
                <a:schemeClr val="accent1"/>
              </a:buClr>
              <a:buFont typeface="Wingdings" panose="05000000000000000000" pitchFamily="2" charset="2"/>
              <a:buChar char="§"/>
              <a:defRPr sz="2800">
                <a:latin typeface="Helvetica Neue"/>
              </a:defRPr>
            </a:lvl5p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 name="Slide Number Placeholder 5">
            <a:extLst>
              <a:ext uri="{FF2B5EF4-FFF2-40B4-BE49-F238E27FC236}">
                <a16:creationId xmlns:a16="http://schemas.microsoft.com/office/drawing/2014/main" id="{439F50CE-4501-4F33-9DCE-E2F288E4FBC9}"/>
              </a:ext>
            </a:extLst>
          </p:cNvPr>
          <p:cNvSpPr>
            <a:spLocks noGrp="1"/>
          </p:cNvSpPr>
          <p:nvPr>
            <p:ph type="sldNum" sz="quarter" idx="10"/>
          </p:nvPr>
        </p:nvSpPr>
        <p:spPr>
          <a:xfrm>
            <a:off x="9255125" y="6356350"/>
            <a:ext cx="2743200" cy="365125"/>
          </a:xfrm>
          <a:prstGeom prst="rect">
            <a:avLst/>
          </a:prstGeom>
        </p:spPr>
        <p:txBody>
          <a:bodyPr/>
          <a:lstStyle>
            <a:lvl1pPr>
              <a:defRPr>
                <a:latin typeface="Helvetica Neue"/>
              </a:defRPr>
            </a:lvl1pPr>
          </a:lstStyle>
          <a:p>
            <a:pPr>
              <a:defRPr/>
            </a:pPr>
            <a:fld id="{F8919B87-199E-400E-B678-CE471EE468E5}" type="slidenum">
              <a:rPr lang="en-GB" altLang="en-US"/>
              <a:pPr>
                <a:defRPr/>
              </a:pPr>
              <a:t>‹#›</a:t>
            </a:fld>
            <a:endParaRPr lang="en-GB" altLang="en-US"/>
          </a:p>
        </p:txBody>
      </p:sp>
    </p:spTree>
    <p:extLst>
      <p:ext uri="{BB962C8B-B14F-4D97-AF65-F5344CB8AC3E}">
        <p14:creationId xmlns:p14="http://schemas.microsoft.com/office/powerpoint/2010/main" val="12418446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7" descr="down_shot.png">
            <a:extLst>
              <a:ext uri="{FF2B5EF4-FFF2-40B4-BE49-F238E27FC236}">
                <a16:creationId xmlns:a16="http://schemas.microsoft.com/office/drawing/2014/main" id="{C133BB6D-69E2-498B-8E50-1200063F184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3119"/>
          <a:stretch/>
        </p:blipFill>
        <p:spPr bwMode="auto">
          <a:xfrm>
            <a:off x="0" y="-49213"/>
            <a:ext cx="12268200" cy="690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8CE65349-C0DD-47B1-B999-E216F40879F2}"/>
              </a:ext>
            </a:extLst>
          </p:cNvPr>
          <p:cNvSpPr/>
          <p:nvPr userDrawn="1"/>
        </p:nvSpPr>
        <p:spPr>
          <a:xfrm>
            <a:off x="0" y="2586181"/>
            <a:ext cx="12268970" cy="3425152"/>
          </a:xfrm>
          <a:prstGeom prst="rect">
            <a:avLst/>
          </a:prstGeom>
          <a:gradFill flip="none" rotWithShape="0">
            <a:gsLst>
              <a:gs pos="99000">
                <a:schemeClr val="tx1">
                  <a:alpha val="60000"/>
                </a:schemeClr>
              </a:gs>
              <a:gs pos="100000">
                <a:schemeClr val="tx1">
                  <a:lumMod val="75000"/>
                  <a:lumOff val="25000"/>
                  <a:alpha val="25000"/>
                </a:schemeClr>
              </a:gs>
            </a:gsLst>
            <a:lin ang="84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2" name="Title 1"/>
          <p:cNvSpPr>
            <a:spLocks noGrp="1"/>
          </p:cNvSpPr>
          <p:nvPr>
            <p:ph type="ctrTitle"/>
          </p:nvPr>
        </p:nvSpPr>
        <p:spPr bwMode="ltGray">
          <a:xfrm>
            <a:off x="552759" y="3049095"/>
            <a:ext cx="10316308" cy="868663"/>
          </a:xfrm>
          <a:prstGeom prst="rect">
            <a:avLst/>
          </a:prstGeom>
        </p:spPr>
        <p:txBody>
          <a:bodyPr anchor="t">
            <a:normAutofit/>
          </a:bodyPr>
          <a:lstStyle>
            <a:lvl1pPr algn="l">
              <a:defRPr sz="5400" b="1">
                <a:solidFill>
                  <a:schemeClr val="bg1"/>
                </a:solidFill>
                <a:latin typeface="Helvetica Neue"/>
                <a:cs typeface="Arial" panose="020B0604020202020204" pitchFamily="34" charset="0"/>
              </a:defRPr>
            </a:lvl1pPr>
          </a:lstStyle>
          <a:p>
            <a:r>
              <a:rPr lang="en-GB" noProof="0"/>
              <a:t>Click to edit Master title style</a:t>
            </a:r>
          </a:p>
        </p:txBody>
      </p:sp>
    </p:spTree>
    <p:extLst>
      <p:ext uri="{BB962C8B-B14F-4D97-AF65-F5344CB8AC3E}">
        <p14:creationId xmlns:p14="http://schemas.microsoft.com/office/powerpoint/2010/main" val="81359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Title 1"/>
          <p:cNvSpPr>
            <a:spLocks noGrp="1"/>
          </p:cNvSpPr>
          <p:nvPr>
            <p:ph type="title"/>
          </p:nvPr>
        </p:nvSpPr>
        <p:spPr>
          <a:xfrm>
            <a:off x="277519" y="277344"/>
            <a:ext cx="11720805" cy="768730"/>
          </a:xfrm>
          <a:prstGeom prst="rect">
            <a:avLst/>
          </a:prstGeom>
        </p:spPr>
        <p:txBody>
          <a:bodyPr/>
          <a:lstStyle>
            <a:lvl1pPr>
              <a:defRPr b="1">
                <a:solidFill>
                  <a:schemeClr val="tx1"/>
                </a:solidFill>
                <a:latin typeface="Helvetica Neue"/>
                <a:cs typeface="Arial" panose="020B0604020202020204" pitchFamily="34" charset="0"/>
              </a:defRPr>
            </a:lvl1pPr>
          </a:lstStyle>
          <a:p>
            <a:r>
              <a:rPr lang="en-GB" noProof="0"/>
              <a:t>Click to edit Master title style</a:t>
            </a:r>
          </a:p>
        </p:txBody>
      </p:sp>
      <p:sp>
        <p:nvSpPr>
          <p:cNvPr id="8" name="Content Placeholder 2"/>
          <p:cNvSpPr>
            <a:spLocks noGrp="1"/>
          </p:cNvSpPr>
          <p:nvPr>
            <p:ph idx="1"/>
          </p:nvPr>
        </p:nvSpPr>
        <p:spPr>
          <a:xfrm>
            <a:off x="277520" y="1214323"/>
            <a:ext cx="5732512" cy="4962640"/>
          </a:xfrm>
        </p:spPr>
        <p:txBody>
          <a:bodyPr/>
          <a:lstStyle>
            <a:lvl1pPr marL="0" indent="0">
              <a:buClr>
                <a:srgbClr val="82368C"/>
              </a:buClr>
              <a:buFont typeface="Wingdings" panose="05000000000000000000" pitchFamily="2" charset="2"/>
              <a:buNone/>
              <a:defRPr sz="3600" b="0">
                <a:latin typeface="Helvetica Neue"/>
              </a:defRPr>
            </a:lvl1pPr>
            <a:lvl2pPr marL="572400" indent="-572400">
              <a:spcBef>
                <a:spcPts val="1000"/>
              </a:spcBef>
              <a:buClr>
                <a:schemeClr val="accent1"/>
              </a:buClr>
              <a:buFont typeface="Arial" panose="020B0604020202020204" pitchFamily="34" charset="0"/>
              <a:buChar char="•"/>
              <a:defRPr sz="3600">
                <a:latin typeface="Helvetica Neue"/>
              </a:defRPr>
            </a:lvl2pPr>
            <a:lvl3pPr marL="1143000" indent="-572400">
              <a:buClr>
                <a:schemeClr val="accent1"/>
              </a:buClr>
              <a:buFont typeface="Arial" panose="020B0604020202020204" pitchFamily="34" charset="0"/>
              <a:buChar char="•"/>
              <a:defRPr sz="3600">
                <a:latin typeface="Helvetica Neue"/>
              </a:defRPr>
            </a:lvl3pPr>
            <a:lvl4pPr marL="1600200" indent="-439200">
              <a:buClr>
                <a:schemeClr val="accent1"/>
              </a:buClr>
              <a:buFont typeface="Arial" panose="020B0604020202020204" pitchFamily="34" charset="0"/>
              <a:buChar char="•"/>
              <a:defRPr sz="3200">
                <a:latin typeface="Helvetica Neue"/>
              </a:defRPr>
            </a:lvl4pPr>
            <a:lvl5pPr marL="2057400" indent="-439200">
              <a:buClr>
                <a:schemeClr val="accent1"/>
              </a:buClr>
              <a:buFont typeface="Wingdings" panose="05000000000000000000" pitchFamily="2" charset="2"/>
              <a:buChar char="§"/>
              <a:defRPr sz="2800">
                <a:latin typeface="Helvetica Neue"/>
              </a:defRPr>
            </a:lvl5p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Content Placeholder 2"/>
          <p:cNvSpPr>
            <a:spLocks noGrp="1"/>
          </p:cNvSpPr>
          <p:nvPr>
            <p:ph idx="13"/>
          </p:nvPr>
        </p:nvSpPr>
        <p:spPr>
          <a:xfrm>
            <a:off x="6252390" y="1218236"/>
            <a:ext cx="5732512" cy="4962640"/>
          </a:xfrm>
        </p:spPr>
        <p:txBody>
          <a:bodyPr/>
          <a:lstStyle>
            <a:lvl1pPr marL="0" indent="0">
              <a:buClr>
                <a:srgbClr val="82368C"/>
              </a:buClr>
              <a:buFont typeface="Wingdings" panose="05000000000000000000" pitchFamily="2" charset="2"/>
              <a:buNone/>
              <a:defRPr sz="3600" b="0">
                <a:latin typeface="Helvetica Neue"/>
              </a:defRPr>
            </a:lvl1pPr>
            <a:lvl2pPr marL="572400" indent="-572400">
              <a:spcBef>
                <a:spcPts val="1000"/>
              </a:spcBef>
              <a:buClr>
                <a:srgbClr val="8F23B3"/>
              </a:buClr>
              <a:buFont typeface="Arial" panose="020B0604020202020204" pitchFamily="34" charset="0"/>
              <a:buChar char="•"/>
              <a:defRPr sz="3600">
                <a:latin typeface="Helvetica Neue"/>
              </a:defRPr>
            </a:lvl2pPr>
            <a:lvl3pPr marL="1143000" indent="-572400">
              <a:buClr>
                <a:schemeClr val="accent1"/>
              </a:buClr>
              <a:buFont typeface="Arial" panose="020B0604020202020204" pitchFamily="34" charset="0"/>
              <a:buChar char="•"/>
              <a:defRPr sz="3600">
                <a:latin typeface="Helvetica Neue"/>
              </a:defRPr>
            </a:lvl3pPr>
            <a:lvl4pPr marL="1600200" indent="-439200">
              <a:buClr>
                <a:schemeClr val="accent1"/>
              </a:buClr>
              <a:buFont typeface="Arial" panose="020B0604020202020204" pitchFamily="34" charset="0"/>
              <a:buChar char="•"/>
              <a:defRPr sz="3200">
                <a:latin typeface="Helvetica Neue"/>
              </a:defRPr>
            </a:lvl4pPr>
            <a:lvl5pPr marL="2057400" indent="-439200">
              <a:buClr>
                <a:schemeClr val="accent1"/>
              </a:buClr>
              <a:buFont typeface="Wingdings" panose="05000000000000000000" pitchFamily="2" charset="2"/>
              <a:buChar char="§"/>
              <a:defRPr sz="2800">
                <a:latin typeface="Helvetica Neue"/>
              </a:defRPr>
            </a:lvl5p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Slide Number Placeholder 5">
            <a:extLst>
              <a:ext uri="{FF2B5EF4-FFF2-40B4-BE49-F238E27FC236}">
                <a16:creationId xmlns:a16="http://schemas.microsoft.com/office/drawing/2014/main" id="{F45D21B8-B820-414B-8B11-C01AE686CB95}"/>
              </a:ext>
            </a:extLst>
          </p:cNvPr>
          <p:cNvSpPr>
            <a:spLocks noGrp="1"/>
          </p:cNvSpPr>
          <p:nvPr>
            <p:ph type="sldNum" sz="quarter" idx="14"/>
          </p:nvPr>
        </p:nvSpPr>
        <p:spPr>
          <a:xfrm>
            <a:off x="9255125" y="6356350"/>
            <a:ext cx="2743200" cy="365125"/>
          </a:xfrm>
          <a:prstGeom prst="rect">
            <a:avLst/>
          </a:prstGeom>
        </p:spPr>
        <p:txBody>
          <a:bodyPr/>
          <a:lstStyle>
            <a:lvl1pPr>
              <a:defRPr>
                <a:latin typeface="Helvetica Neue"/>
              </a:defRPr>
            </a:lvl1pPr>
          </a:lstStyle>
          <a:p>
            <a:pPr>
              <a:defRPr/>
            </a:pPr>
            <a:fld id="{7683C477-7319-43EF-B9DA-65ADBC578FED}" type="slidenum">
              <a:rPr lang="en-GB" altLang="en-US"/>
              <a:pPr>
                <a:defRPr/>
              </a:pPr>
              <a:t>‹#›</a:t>
            </a:fld>
            <a:endParaRPr lang="en-GB" altLang="en-US"/>
          </a:p>
        </p:txBody>
      </p:sp>
    </p:spTree>
    <p:extLst>
      <p:ext uri="{BB962C8B-B14F-4D97-AF65-F5344CB8AC3E}">
        <p14:creationId xmlns:p14="http://schemas.microsoft.com/office/powerpoint/2010/main" val="39304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p:cNvSpPr>
            <a:spLocks noGrp="1"/>
          </p:cNvSpPr>
          <p:nvPr>
            <p:ph type="title"/>
          </p:nvPr>
        </p:nvSpPr>
        <p:spPr>
          <a:xfrm>
            <a:off x="277519" y="260351"/>
            <a:ext cx="11720805" cy="5829554"/>
          </a:xfrm>
          <a:prstGeom prst="rect">
            <a:avLst/>
          </a:prstGeom>
        </p:spPr>
        <p:txBody>
          <a:bodyPr/>
          <a:lstStyle>
            <a:lvl1pPr>
              <a:defRPr sz="7200" b="0">
                <a:solidFill>
                  <a:schemeClr val="tx1"/>
                </a:solidFill>
                <a:latin typeface="Helvetica Neue"/>
                <a:cs typeface="Arial" panose="020B0604020202020204" pitchFamily="34" charset="0"/>
              </a:defRPr>
            </a:lvl1pPr>
          </a:lstStyle>
          <a:p>
            <a:r>
              <a:rPr lang="en-GB" noProof="0"/>
              <a:t>Click to edit Master title style</a:t>
            </a:r>
          </a:p>
        </p:txBody>
      </p:sp>
      <p:sp>
        <p:nvSpPr>
          <p:cNvPr id="3" name="Slide Number Placeholder 5">
            <a:extLst>
              <a:ext uri="{FF2B5EF4-FFF2-40B4-BE49-F238E27FC236}">
                <a16:creationId xmlns:a16="http://schemas.microsoft.com/office/drawing/2014/main" id="{42338FBF-0C31-4DCC-8A59-DEFF42C4F5C1}"/>
              </a:ext>
            </a:extLst>
          </p:cNvPr>
          <p:cNvSpPr>
            <a:spLocks noGrp="1"/>
          </p:cNvSpPr>
          <p:nvPr>
            <p:ph type="sldNum" sz="quarter" idx="10"/>
          </p:nvPr>
        </p:nvSpPr>
        <p:spPr>
          <a:xfrm>
            <a:off x="9255125" y="6356350"/>
            <a:ext cx="2743200" cy="365125"/>
          </a:xfrm>
          <a:prstGeom prst="rect">
            <a:avLst/>
          </a:prstGeom>
        </p:spPr>
        <p:txBody>
          <a:bodyPr/>
          <a:lstStyle>
            <a:lvl1pPr>
              <a:defRPr>
                <a:latin typeface="Helvetica Neue"/>
              </a:defRPr>
            </a:lvl1pPr>
          </a:lstStyle>
          <a:p>
            <a:pPr>
              <a:defRPr/>
            </a:pPr>
            <a:fld id="{63B1D147-F6C2-4394-AECD-EB9312311FB7}" type="slidenum">
              <a:rPr lang="en-GB" altLang="en-US"/>
              <a:pPr>
                <a:defRPr/>
              </a:pPr>
              <a:t>‹#›</a:t>
            </a:fld>
            <a:endParaRPr lang="en-GB" altLang="en-US"/>
          </a:p>
        </p:txBody>
      </p:sp>
    </p:spTree>
    <p:extLst>
      <p:ext uri="{BB962C8B-B14F-4D97-AF65-F5344CB8AC3E}">
        <p14:creationId xmlns:p14="http://schemas.microsoft.com/office/powerpoint/2010/main" val="400868819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statistic">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77519" y="1249680"/>
            <a:ext cx="11720805" cy="4892040"/>
          </a:xfrm>
          <a:prstGeom prst="rect">
            <a:avLst/>
          </a:prstGeom>
        </p:spPr>
        <p:txBody>
          <a:bodyPr anchor="t"/>
          <a:lstStyle>
            <a:lvl1pPr>
              <a:defRPr sz="15000" b="0">
                <a:solidFill>
                  <a:schemeClr val="tx1"/>
                </a:solidFill>
                <a:latin typeface="Helvetica Neue"/>
                <a:cs typeface="Arial" panose="020B0604020202020204" pitchFamily="34" charset="0"/>
              </a:defRPr>
            </a:lvl1pPr>
          </a:lstStyle>
          <a:p>
            <a:r>
              <a:rPr lang="en-GB" noProof="0"/>
              <a:t>50%</a:t>
            </a:r>
          </a:p>
        </p:txBody>
      </p:sp>
      <p:sp>
        <p:nvSpPr>
          <p:cNvPr id="3" name="Slide Number Placeholder 5">
            <a:extLst>
              <a:ext uri="{FF2B5EF4-FFF2-40B4-BE49-F238E27FC236}">
                <a16:creationId xmlns:a16="http://schemas.microsoft.com/office/drawing/2014/main" id="{42338FBF-0C31-4DCC-8A59-DEFF42C4F5C1}"/>
              </a:ext>
            </a:extLst>
          </p:cNvPr>
          <p:cNvSpPr>
            <a:spLocks noGrp="1"/>
          </p:cNvSpPr>
          <p:nvPr>
            <p:ph type="sldNum" sz="quarter" idx="10"/>
          </p:nvPr>
        </p:nvSpPr>
        <p:spPr>
          <a:xfrm>
            <a:off x="9255125" y="6356350"/>
            <a:ext cx="2743200" cy="365125"/>
          </a:xfrm>
          <a:prstGeom prst="rect">
            <a:avLst/>
          </a:prstGeom>
        </p:spPr>
        <p:txBody>
          <a:bodyPr/>
          <a:lstStyle>
            <a:lvl1pPr>
              <a:defRPr>
                <a:latin typeface="Helvetica Neue"/>
              </a:defRPr>
            </a:lvl1pPr>
          </a:lstStyle>
          <a:p>
            <a:pPr>
              <a:defRPr/>
            </a:pPr>
            <a:fld id="{63B1D147-F6C2-4394-AECD-EB9312311FB7}" type="slidenum">
              <a:rPr lang="en-GB" altLang="en-US"/>
              <a:pPr>
                <a:defRPr/>
              </a:pPr>
              <a:t>‹#›</a:t>
            </a:fld>
            <a:endParaRPr lang="en-GB" altLang="en-US"/>
          </a:p>
        </p:txBody>
      </p:sp>
    </p:spTree>
    <p:extLst>
      <p:ext uri="{BB962C8B-B14F-4D97-AF65-F5344CB8AC3E}">
        <p14:creationId xmlns:p14="http://schemas.microsoft.com/office/powerpoint/2010/main" val="243813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with text ">
    <p:spTree>
      <p:nvGrpSpPr>
        <p:cNvPr id="1" name=""/>
        <p:cNvGrpSpPr/>
        <p:nvPr/>
      </p:nvGrpSpPr>
      <p:grpSpPr>
        <a:xfrm>
          <a:off x="0" y="0"/>
          <a:ext cx="0" cy="0"/>
          <a:chOff x="0" y="0"/>
          <a:chExt cx="0" cy="0"/>
        </a:xfrm>
      </p:grpSpPr>
      <p:sp>
        <p:nvSpPr>
          <p:cNvPr id="7" name="Title 1"/>
          <p:cNvSpPr>
            <a:spLocks noGrp="1"/>
          </p:cNvSpPr>
          <p:nvPr>
            <p:ph type="title"/>
          </p:nvPr>
        </p:nvSpPr>
        <p:spPr>
          <a:xfrm>
            <a:off x="6096000" y="291974"/>
            <a:ext cx="5466080" cy="5873876"/>
          </a:xfrm>
          <a:prstGeom prst="rect">
            <a:avLst/>
          </a:prstGeom>
        </p:spPr>
        <p:txBody>
          <a:bodyPr>
            <a:normAutofit/>
          </a:bodyPr>
          <a:lstStyle>
            <a:lvl1pPr marL="0" marR="0" indent="0" algn="l" defTabSz="914400" rtl="0" eaLnBrk="0" fontAlgn="base" latinLnBrk="0" hangingPunct="0">
              <a:lnSpc>
                <a:spcPct val="90000"/>
              </a:lnSpc>
              <a:spcBef>
                <a:spcPct val="0"/>
              </a:spcBef>
              <a:spcAft>
                <a:spcPct val="0"/>
              </a:spcAft>
              <a:buClrTx/>
              <a:buSzTx/>
              <a:buFontTx/>
              <a:buNone/>
              <a:tabLst/>
              <a:defRPr sz="7200" b="0">
                <a:solidFill>
                  <a:schemeClr val="tx1"/>
                </a:solidFill>
                <a:latin typeface="Helvetica Neue"/>
                <a:cs typeface="Arial" panose="020B0604020202020204" pitchFamily="34" charset="0"/>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GB" noProof="0"/>
              <a:t>Click</a:t>
            </a:r>
            <a:r>
              <a:rPr lang="en-US"/>
              <a:t> to edit Master title style</a:t>
            </a:r>
          </a:p>
        </p:txBody>
      </p:sp>
      <p:sp>
        <p:nvSpPr>
          <p:cNvPr id="8" name="Content Placeholder 2"/>
          <p:cNvSpPr>
            <a:spLocks noGrp="1"/>
          </p:cNvSpPr>
          <p:nvPr>
            <p:ph idx="1"/>
          </p:nvPr>
        </p:nvSpPr>
        <p:spPr>
          <a:xfrm>
            <a:off x="0" y="0"/>
            <a:ext cx="5375275" cy="6858000"/>
          </a:xfrm>
        </p:spPr>
        <p:txBody>
          <a:bodyPr/>
          <a:lstStyle>
            <a:lvl1pPr marL="0" indent="0">
              <a:buClr>
                <a:srgbClr val="82368C"/>
              </a:buClr>
              <a:buFont typeface="Wingdings" panose="05000000000000000000" pitchFamily="2" charset="2"/>
              <a:buNone/>
              <a:defRPr sz="2400" b="1">
                <a:latin typeface="Helvetica Neue"/>
              </a:defRPr>
            </a:lvl1pPr>
            <a:lvl2pPr marL="685800" indent="-228600">
              <a:buClr>
                <a:srgbClr val="82368C"/>
              </a:buClr>
              <a:buFont typeface="Wingdings" panose="05000000000000000000" pitchFamily="2" charset="2"/>
              <a:buChar char="§"/>
              <a:defRPr sz="2000">
                <a:latin typeface="Helvetica Neue"/>
              </a:defRPr>
            </a:lvl2pPr>
            <a:lvl3pPr marL="1143000" indent="-228600">
              <a:buClr>
                <a:srgbClr val="82368C"/>
              </a:buClr>
              <a:buFont typeface="Wingdings" panose="05000000000000000000" pitchFamily="2" charset="2"/>
              <a:buChar char="§"/>
              <a:defRPr>
                <a:latin typeface="Helvetica Neue"/>
              </a:defRPr>
            </a:lvl3pPr>
            <a:lvl4pPr marL="1600200" indent="-228600">
              <a:buClr>
                <a:srgbClr val="82368C"/>
              </a:buClr>
              <a:buFont typeface="Wingdings" panose="05000000000000000000" pitchFamily="2" charset="2"/>
              <a:buChar char="§"/>
              <a:defRPr>
                <a:latin typeface="Helvetica Neue"/>
              </a:defRPr>
            </a:lvl4pPr>
            <a:lvl5pPr marL="2057400" indent="-228600">
              <a:buClr>
                <a:srgbClr val="82368C"/>
              </a:buClr>
              <a:buFont typeface="Wingdings" panose="05000000000000000000" pitchFamily="2" charset="2"/>
              <a:buChar char="§"/>
              <a:defRPr>
                <a:latin typeface="Helvetica Neue"/>
              </a:defRPr>
            </a:lvl5pPr>
          </a:lstStyle>
          <a:p>
            <a:pPr lvl="0"/>
            <a:endParaRPr lang="en-GB" noProof="0"/>
          </a:p>
        </p:txBody>
      </p:sp>
      <p:sp>
        <p:nvSpPr>
          <p:cNvPr id="5" name="Slide Number Placeholder 5">
            <a:extLst>
              <a:ext uri="{FF2B5EF4-FFF2-40B4-BE49-F238E27FC236}">
                <a16:creationId xmlns:a16="http://schemas.microsoft.com/office/drawing/2014/main" id="{F45D21B8-B820-414B-8B11-C01AE686CB95}"/>
              </a:ext>
            </a:extLst>
          </p:cNvPr>
          <p:cNvSpPr>
            <a:spLocks noGrp="1"/>
          </p:cNvSpPr>
          <p:nvPr>
            <p:ph type="sldNum" sz="quarter" idx="14"/>
          </p:nvPr>
        </p:nvSpPr>
        <p:spPr>
          <a:xfrm>
            <a:off x="9255125" y="6356350"/>
            <a:ext cx="2743200" cy="365125"/>
          </a:xfrm>
          <a:prstGeom prst="rect">
            <a:avLst/>
          </a:prstGeom>
        </p:spPr>
        <p:txBody>
          <a:bodyPr/>
          <a:lstStyle>
            <a:lvl1pPr>
              <a:defRPr>
                <a:latin typeface="Helvetica Neue"/>
              </a:defRPr>
            </a:lvl1pPr>
          </a:lstStyle>
          <a:p>
            <a:pPr>
              <a:defRPr/>
            </a:pPr>
            <a:fld id="{7683C477-7319-43EF-B9DA-65ADBC578FED}" type="slidenum">
              <a:rPr lang="en-GB" altLang="en-US"/>
              <a:pPr>
                <a:defRPr/>
              </a:pPr>
              <a:t>‹#›</a:t>
            </a:fld>
            <a:endParaRPr lang="en-GB" altLang="en-US"/>
          </a:p>
        </p:txBody>
      </p:sp>
    </p:spTree>
    <p:extLst>
      <p:ext uri="{BB962C8B-B14F-4D97-AF65-F5344CB8AC3E}">
        <p14:creationId xmlns:p14="http://schemas.microsoft.com/office/powerpoint/2010/main" val="3372529813"/>
      </p:ext>
    </p:extLst>
  </p:cSld>
  <p:clrMapOvr>
    <a:masterClrMapping/>
  </p:clrMapOvr>
  <p:extLst>
    <p:ext uri="{DCECCB84-F9BA-43D5-87BE-67443E8EF086}">
      <p15:sldGuideLst xmlns:p15="http://schemas.microsoft.com/office/powerpoint/2012/main">
        <p15:guide id="1" orient="horz" pos="2160" userDrawn="1">
          <p15:clr>
            <a:srgbClr val="FBAE40"/>
          </p15:clr>
        </p15:guide>
        <p15:guide id="6"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with text split screen">
    <p:spTree>
      <p:nvGrpSpPr>
        <p:cNvPr id="1" name=""/>
        <p:cNvGrpSpPr/>
        <p:nvPr/>
      </p:nvGrpSpPr>
      <p:grpSpPr>
        <a:xfrm>
          <a:off x="0" y="0"/>
          <a:ext cx="0" cy="0"/>
          <a:chOff x="0" y="0"/>
          <a:chExt cx="0" cy="0"/>
        </a:xfrm>
      </p:grpSpPr>
      <p:sp>
        <p:nvSpPr>
          <p:cNvPr id="7" name="Title 1"/>
          <p:cNvSpPr>
            <a:spLocks noGrp="1"/>
          </p:cNvSpPr>
          <p:nvPr>
            <p:ph type="title"/>
          </p:nvPr>
        </p:nvSpPr>
        <p:spPr>
          <a:xfrm>
            <a:off x="263525" y="305373"/>
            <a:ext cx="5111750" cy="5873876"/>
          </a:xfrm>
          <a:prstGeom prst="rect">
            <a:avLst/>
          </a:prstGeom>
        </p:spPr>
        <p:txBody>
          <a:bodyPr>
            <a:normAutofit/>
          </a:bodyPr>
          <a:lstStyle>
            <a:lvl1pPr marL="0" marR="0" indent="0" algn="l" defTabSz="914400" rtl="0" eaLnBrk="0" fontAlgn="base" latinLnBrk="0" hangingPunct="0">
              <a:lnSpc>
                <a:spcPct val="90000"/>
              </a:lnSpc>
              <a:spcBef>
                <a:spcPct val="0"/>
              </a:spcBef>
              <a:spcAft>
                <a:spcPct val="0"/>
              </a:spcAft>
              <a:buClrTx/>
              <a:buSzTx/>
              <a:buFontTx/>
              <a:buNone/>
              <a:tabLst/>
              <a:defRPr sz="7200" b="0">
                <a:solidFill>
                  <a:schemeClr val="tx1"/>
                </a:solidFill>
                <a:latin typeface="Helvetica Neue"/>
                <a:cs typeface="Arial" panose="020B0604020202020204" pitchFamily="34" charset="0"/>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GB" noProof="0"/>
              <a:t>Click</a:t>
            </a:r>
            <a:r>
              <a:rPr lang="en-US"/>
              <a:t> to edit Master title style</a:t>
            </a:r>
          </a:p>
        </p:txBody>
      </p:sp>
      <p:sp>
        <p:nvSpPr>
          <p:cNvPr id="5" name="Slide Number Placeholder 5">
            <a:extLst>
              <a:ext uri="{FF2B5EF4-FFF2-40B4-BE49-F238E27FC236}">
                <a16:creationId xmlns:a16="http://schemas.microsoft.com/office/drawing/2014/main" id="{F45D21B8-B820-414B-8B11-C01AE686CB95}"/>
              </a:ext>
            </a:extLst>
          </p:cNvPr>
          <p:cNvSpPr>
            <a:spLocks noGrp="1"/>
          </p:cNvSpPr>
          <p:nvPr>
            <p:ph type="sldNum" sz="quarter" idx="14"/>
          </p:nvPr>
        </p:nvSpPr>
        <p:spPr>
          <a:xfrm>
            <a:off x="9255125" y="6356350"/>
            <a:ext cx="2743200" cy="365125"/>
          </a:xfrm>
          <a:prstGeom prst="rect">
            <a:avLst/>
          </a:prstGeom>
        </p:spPr>
        <p:txBody>
          <a:bodyPr/>
          <a:lstStyle>
            <a:lvl1pPr>
              <a:defRPr>
                <a:latin typeface="Helvetica Neue"/>
              </a:defRPr>
            </a:lvl1pPr>
          </a:lstStyle>
          <a:p>
            <a:pPr>
              <a:defRPr/>
            </a:pPr>
            <a:fld id="{7683C477-7319-43EF-B9DA-65ADBC578FED}" type="slidenum">
              <a:rPr lang="en-GB" altLang="en-US"/>
              <a:pPr>
                <a:defRPr/>
              </a:pPr>
              <a:t>‹#›</a:t>
            </a:fld>
            <a:endParaRPr lang="en-GB" altLang="en-US"/>
          </a:p>
        </p:txBody>
      </p:sp>
      <p:sp>
        <p:nvSpPr>
          <p:cNvPr id="3" name="Text Placeholder 2">
            <a:extLst>
              <a:ext uri="{FF2B5EF4-FFF2-40B4-BE49-F238E27FC236}">
                <a16:creationId xmlns:a16="http://schemas.microsoft.com/office/drawing/2014/main" id="{FC696BFB-BCA3-4331-81BE-DE4EF4483379}"/>
              </a:ext>
            </a:extLst>
          </p:cNvPr>
          <p:cNvSpPr>
            <a:spLocks noGrp="1"/>
          </p:cNvSpPr>
          <p:nvPr>
            <p:ph type="body" sz="quarter" idx="15"/>
          </p:nvPr>
        </p:nvSpPr>
        <p:spPr>
          <a:xfrm>
            <a:off x="6089905" y="296863"/>
            <a:ext cx="5908420" cy="5868987"/>
          </a:xfrm>
        </p:spPr>
        <p:txBody>
          <a:bodyPr/>
          <a:lstStyle>
            <a:lvl1pPr>
              <a:defRPr sz="3600" b="0"/>
            </a:lvl1pPr>
            <a:lvl2pPr marL="572400" indent="-572400">
              <a:spcBef>
                <a:spcPts val="1000"/>
              </a:spcBef>
              <a:buClr>
                <a:schemeClr val="accent1"/>
              </a:buClr>
              <a:defRPr sz="3600"/>
            </a:lvl2pPr>
            <a:lvl3pPr marL="1143000" indent="-572400">
              <a:spcBef>
                <a:spcPts val="500"/>
              </a:spcBef>
              <a:buClr>
                <a:schemeClr val="accent1"/>
              </a:buClr>
              <a:buFont typeface="Arial" panose="020B0604020202020204" pitchFamily="34" charset="0"/>
              <a:buChar char="•"/>
              <a:defRPr sz="3600"/>
            </a:lvl3pPr>
            <a:lvl4pPr marL="1600200" indent="-439200">
              <a:buClr>
                <a:schemeClr val="accent1"/>
              </a:buClr>
              <a:buFont typeface="Arial" panose="020B0604020202020204" pitchFamily="34" charset="0"/>
              <a:buChar char="•"/>
              <a:defRPr sz="3200"/>
            </a:lvl4pPr>
            <a:lvl5pPr marL="2057400" indent="-439200">
              <a:buClr>
                <a:schemeClr val="accent1"/>
              </a:buClr>
              <a:buFont typeface="Wingdings" panose="05000000000000000000" pitchFamily="2" charset="2"/>
              <a:buChar char="§"/>
              <a:defRPr sz="2800"/>
            </a:lvl5p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a:p>
        </p:txBody>
      </p:sp>
      <p:cxnSp>
        <p:nvCxnSpPr>
          <p:cNvPr id="6" name="Straight Connector 5" title="Vertical grey connector line">
            <a:extLst>
              <a:ext uri="{FF2B5EF4-FFF2-40B4-BE49-F238E27FC236}">
                <a16:creationId xmlns:a16="http://schemas.microsoft.com/office/drawing/2014/main" id="{4AB64718-8F0A-420E-A5B0-E2C63153F565}"/>
              </a:ext>
            </a:extLst>
          </p:cNvPr>
          <p:cNvCxnSpPr>
            <a:cxnSpLocks/>
          </p:cNvCxnSpPr>
          <p:nvPr userDrawn="1"/>
        </p:nvCxnSpPr>
        <p:spPr>
          <a:xfrm>
            <a:off x="5700713" y="1588"/>
            <a:ext cx="0" cy="6164262"/>
          </a:xfrm>
          <a:prstGeom prst="line">
            <a:avLst/>
          </a:prstGeom>
          <a:ln w="38100">
            <a:solidFill>
              <a:srgbClr val="BFC1C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561683"/>
      </p:ext>
    </p:extLst>
  </p:cSld>
  <p:clrMapOvr>
    <a:masterClrMapping/>
  </p:clrMapOvr>
  <p:extLst>
    <p:ext uri="{DCECCB84-F9BA-43D5-87BE-67443E8EF086}">
      <p15:sldGuideLst xmlns:p15="http://schemas.microsoft.com/office/powerpoint/2012/main">
        <p15:guide id="1" orient="horz" pos="2160">
          <p15:clr>
            <a:srgbClr val="FBAE40"/>
          </p15:clr>
        </p15:guide>
        <p15:guide id="2" pos="359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text split screen">
    <p:spTree>
      <p:nvGrpSpPr>
        <p:cNvPr id="1" name=""/>
        <p:cNvGrpSpPr/>
        <p:nvPr/>
      </p:nvGrpSpPr>
      <p:grpSpPr>
        <a:xfrm>
          <a:off x="0" y="0"/>
          <a:ext cx="0" cy="0"/>
          <a:chOff x="0" y="0"/>
          <a:chExt cx="0" cy="0"/>
        </a:xfrm>
      </p:grpSpPr>
      <p:sp>
        <p:nvSpPr>
          <p:cNvPr id="7" name="Title 1"/>
          <p:cNvSpPr>
            <a:spLocks noGrp="1"/>
          </p:cNvSpPr>
          <p:nvPr>
            <p:ph type="title"/>
          </p:nvPr>
        </p:nvSpPr>
        <p:spPr>
          <a:xfrm>
            <a:off x="277520" y="277344"/>
            <a:ext cx="11624762" cy="768730"/>
          </a:xfrm>
          <a:prstGeom prst="rect">
            <a:avLst/>
          </a:prstGeom>
        </p:spPr>
        <p:txBody>
          <a:bodyPr/>
          <a:lstStyle>
            <a:lvl1pPr>
              <a:defRPr b="1">
                <a:solidFill>
                  <a:schemeClr val="tx1"/>
                </a:solidFill>
                <a:latin typeface="Helvetica Neue"/>
                <a:cs typeface="Arial" panose="020B0604020202020204" pitchFamily="34" charset="0"/>
              </a:defRPr>
            </a:lvl1pPr>
          </a:lstStyle>
          <a:p>
            <a:r>
              <a:rPr lang="en-GB" noProof="0"/>
              <a:t>Click to edit Master title style</a:t>
            </a:r>
          </a:p>
        </p:txBody>
      </p:sp>
      <p:sp>
        <p:nvSpPr>
          <p:cNvPr id="8" name="Content Placeholder 2"/>
          <p:cNvSpPr>
            <a:spLocks noGrp="1"/>
          </p:cNvSpPr>
          <p:nvPr>
            <p:ph idx="1"/>
          </p:nvPr>
        </p:nvSpPr>
        <p:spPr>
          <a:xfrm>
            <a:off x="6089903" y="1205343"/>
            <a:ext cx="5908421" cy="4995431"/>
          </a:xfrm>
        </p:spPr>
        <p:txBody>
          <a:bodyPr/>
          <a:lstStyle>
            <a:lvl1pPr marL="0" indent="0">
              <a:buClr>
                <a:srgbClr val="82368C"/>
              </a:buClr>
              <a:buFont typeface="Wingdings" panose="05000000000000000000" pitchFamily="2" charset="2"/>
              <a:buNone/>
              <a:defRPr sz="3600" b="0">
                <a:latin typeface="Helvetica Neue"/>
              </a:defRPr>
            </a:lvl1pPr>
            <a:lvl2pPr marL="572400" indent="-572400">
              <a:spcBef>
                <a:spcPts val="1000"/>
              </a:spcBef>
              <a:buClr>
                <a:schemeClr val="accent1"/>
              </a:buClr>
              <a:buFont typeface="Arial" panose="020B0604020202020204" pitchFamily="34" charset="0"/>
              <a:buChar char="•"/>
              <a:defRPr sz="3600">
                <a:latin typeface="Helvetica Neue"/>
              </a:defRPr>
            </a:lvl2pPr>
            <a:lvl3pPr marL="1143000" indent="-572400">
              <a:buClr>
                <a:schemeClr val="accent1"/>
              </a:buClr>
              <a:buFont typeface="Arial" panose="020B0604020202020204" pitchFamily="34" charset="0"/>
              <a:buChar char="•"/>
              <a:defRPr sz="3600">
                <a:latin typeface="Helvetica Neue"/>
              </a:defRPr>
            </a:lvl3pPr>
            <a:lvl4pPr marL="1600200" indent="-439200">
              <a:buClr>
                <a:schemeClr val="accent1"/>
              </a:buClr>
              <a:buFont typeface="Arial" panose="020B0604020202020204" pitchFamily="34" charset="0"/>
              <a:buChar char="•"/>
              <a:defRPr sz="3200">
                <a:latin typeface="Helvetica Neue"/>
              </a:defRPr>
            </a:lvl4pPr>
            <a:lvl5pPr marL="2057400" indent="-439200">
              <a:buClr>
                <a:schemeClr val="accent1"/>
              </a:buClr>
              <a:buFont typeface="Wingdings" panose="05000000000000000000" pitchFamily="2" charset="2"/>
              <a:buChar char="§"/>
              <a:defRPr sz="2800">
                <a:latin typeface="Helvetica Neue"/>
              </a:defRPr>
            </a:lvl5p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 name="Picture Placeholder 2"/>
          <p:cNvSpPr>
            <a:spLocks noGrp="1"/>
          </p:cNvSpPr>
          <p:nvPr>
            <p:ph type="pic" sz="quarter" idx="14"/>
          </p:nvPr>
        </p:nvSpPr>
        <p:spPr>
          <a:xfrm>
            <a:off x="537846" y="1449052"/>
            <a:ext cx="4665090" cy="4287416"/>
          </a:xfrm>
        </p:spPr>
        <p:txBody>
          <a:bodyPr rtlCol="0">
            <a:normAutofit/>
          </a:bodyPr>
          <a:lstStyle>
            <a:lvl1pPr>
              <a:defRPr>
                <a:latin typeface="Helvetica Neue"/>
              </a:defRPr>
            </a:lvl1pPr>
          </a:lstStyle>
          <a:p>
            <a:pPr lvl="0"/>
            <a:endParaRPr lang="en-GB" noProof="0"/>
          </a:p>
        </p:txBody>
      </p:sp>
      <p:sp>
        <p:nvSpPr>
          <p:cNvPr id="5" name="Slide Number Placeholder 5">
            <a:extLst>
              <a:ext uri="{FF2B5EF4-FFF2-40B4-BE49-F238E27FC236}">
                <a16:creationId xmlns:a16="http://schemas.microsoft.com/office/drawing/2014/main" id="{F862C412-2B45-47D4-A23B-6E989CBFE711}"/>
              </a:ext>
            </a:extLst>
          </p:cNvPr>
          <p:cNvSpPr>
            <a:spLocks noGrp="1"/>
          </p:cNvSpPr>
          <p:nvPr>
            <p:ph type="sldNum" sz="quarter" idx="15"/>
          </p:nvPr>
        </p:nvSpPr>
        <p:spPr>
          <a:xfrm>
            <a:off x="9255125" y="6356350"/>
            <a:ext cx="2743200" cy="365125"/>
          </a:xfrm>
          <a:prstGeom prst="rect">
            <a:avLst/>
          </a:prstGeom>
        </p:spPr>
        <p:txBody>
          <a:bodyPr/>
          <a:lstStyle>
            <a:lvl1pPr>
              <a:defRPr>
                <a:latin typeface="Helvetica Neue"/>
              </a:defRPr>
            </a:lvl1pPr>
          </a:lstStyle>
          <a:p>
            <a:pPr>
              <a:defRPr/>
            </a:pPr>
            <a:fld id="{04027875-7CE9-4DBA-A184-8A0808238C9C}" type="slidenum">
              <a:rPr lang="en-GB" altLang="en-US"/>
              <a:pPr>
                <a:defRPr/>
              </a:pPr>
              <a:t>‹#›</a:t>
            </a:fld>
            <a:endParaRPr lang="en-GB" altLang="en-US"/>
          </a:p>
        </p:txBody>
      </p:sp>
    </p:spTree>
    <p:extLst>
      <p:ext uri="{BB962C8B-B14F-4D97-AF65-F5344CB8AC3E}">
        <p14:creationId xmlns:p14="http://schemas.microsoft.com/office/powerpoint/2010/main" val="1647289354"/>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E5EB598-EFBC-41E8-B012-F6E7A82499AB}"/>
              </a:ext>
            </a:extLst>
          </p:cNvPr>
          <p:cNvSpPr>
            <a:spLocks noGrp="1"/>
          </p:cNvSpPr>
          <p:nvPr>
            <p:ph type="title"/>
          </p:nvPr>
        </p:nvSpPr>
        <p:spPr bwMode="auto">
          <a:xfrm>
            <a:off x="277813" y="260350"/>
            <a:ext cx="117221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noProof="0"/>
              <a:t>Click to edit Master title style</a:t>
            </a:r>
          </a:p>
        </p:txBody>
      </p:sp>
      <p:sp>
        <p:nvSpPr>
          <p:cNvPr id="1027" name="Text Placeholder 2">
            <a:extLst>
              <a:ext uri="{FF2B5EF4-FFF2-40B4-BE49-F238E27FC236}">
                <a16:creationId xmlns:a16="http://schemas.microsoft.com/office/drawing/2014/main" id="{1EAE2488-218B-4AF5-9A5B-61E468443D28}"/>
              </a:ext>
            </a:extLst>
          </p:cNvPr>
          <p:cNvSpPr>
            <a:spLocks noGrp="1"/>
          </p:cNvSpPr>
          <p:nvPr>
            <p:ph type="body" idx="1"/>
          </p:nvPr>
        </p:nvSpPr>
        <p:spPr bwMode="auto">
          <a:xfrm>
            <a:off x="277813" y="1212850"/>
            <a:ext cx="11722100"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noProof="0"/>
              <a:t>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pic>
        <p:nvPicPr>
          <p:cNvPr id="1030" name="Picture 3" descr="Digital, Data and Technology_2592.png">
            <a:extLst>
              <a:ext uri="{FF2B5EF4-FFF2-40B4-BE49-F238E27FC236}">
                <a16:creationId xmlns:a16="http://schemas.microsoft.com/office/drawing/2014/main" id="{4AB1D4E4-8D20-456F-8A92-344786DD0F74}"/>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52413" y="6186488"/>
            <a:ext cx="860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2B4EB906-8C01-4461-AFA6-BA3997DAF123}"/>
              </a:ext>
            </a:extLst>
          </p:cNvPr>
          <p:cNvSpPr>
            <a:spLocks noGrp="1"/>
          </p:cNvSpPr>
          <p:nvPr>
            <p:ph type="sldNum" sz="quarter" idx="4"/>
          </p:nvPr>
        </p:nvSpPr>
        <p:spPr>
          <a:xfrm>
            <a:off x="9256713" y="6340475"/>
            <a:ext cx="2743200" cy="365125"/>
          </a:xfrm>
          <a:prstGeom prst="rect">
            <a:avLst/>
          </a:prstGeom>
        </p:spPr>
        <p:txBody>
          <a:bodyPr vert="horz" lIns="91440" tIns="45720" rIns="91440" bIns="45720" rtlCol="0" anchor="ctr"/>
          <a:lstStyle>
            <a:lvl1pPr algn="r">
              <a:defRPr sz="1200">
                <a:solidFill>
                  <a:srgbClr val="8F23B3"/>
                </a:solidFill>
                <a:latin typeface="+mn-lt"/>
              </a:defRPr>
            </a:lvl1pPr>
          </a:lstStyle>
          <a:p>
            <a:fld id="{7486FB0E-B334-4BB3-BAD3-6BF2C88ACA61}"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2" r:id="rId5"/>
    <p:sldLayoutId id="2147483705" r:id="rId6"/>
    <p:sldLayoutId id="2147483706" r:id="rId7"/>
    <p:sldLayoutId id="2147483708" r:id="rId8"/>
    <p:sldLayoutId id="2147483701" r:id="rId9"/>
    <p:sldLayoutId id="2147483707" r:id="rId10"/>
    <p:sldLayoutId id="2147483703" r:id="rId11"/>
    <p:sldLayoutId id="2147483704" r:id="rId12"/>
  </p:sldLayoutIdLst>
  <p:hf hdr="0" ftr="0" dt="0"/>
  <p:txStyles>
    <p:titleStyle>
      <a:lvl1pPr algn="l" rtl="0" eaLnBrk="0" fontAlgn="base" hangingPunct="0">
        <a:lnSpc>
          <a:spcPct val="90000"/>
        </a:lnSpc>
        <a:spcBef>
          <a:spcPct val="0"/>
        </a:spcBef>
        <a:spcAft>
          <a:spcPct val="0"/>
        </a:spcAft>
        <a:defRPr sz="4400" b="1" kern="1200">
          <a:solidFill>
            <a:srgbClr val="0D0D0D"/>
          </a:solidFill>
          <a:latin typeface="Helvetica Neue"/>
          <a:ea typeface="+mj-ea"/>
          <a:cs typeface="Arial" panose="020B0604020202020204" pitchFamily="34" charset="0"/>
        </a:defRPr>
      </a:lvl1pPr>
      <a:lvl2pPr algn="l" rtl="0" eaLnBrk="0" fontAlgn="base" hangingPunct="0">
        <a:lnSpc>
          <a:spcPct val="90000"/>
        </a:lnSpc>
        <a:spcBef>
          <a:spcPct val="0"/>
        </a:spcBef>
        <a:spcAft>
          <a:spcPct val="0"/>
        </a:spcAft>
        <a:defRPr sz="4400" b="1">
          <a:solidFill>
            <a:srgbClr val="0D0D0D"/>
          </a:solidFill>
          <a:latin typeface="Helvetica Neue"/>
          <a:cs typeface="Arial" panose="020B0604020202020204" pitchFamily="34" charset="0"/>
        </a:defRPr>
      </a:lvl2pPr>
      <a:lvl3pPr algn="l" rtl="0" eaLnBrk="0" fontAlgn="base" hangingPunct="0">
        <a:lnSpc>
          <a:spcPct val="90000"/>
        </a:lnSpc>
        <a:spcBef>
          <a:spcPct val="0"/>
        </a:spcBef>
        <a:spcAft>
          <a:spcPct val="0"/>
        </a:spcAft>
        <a:defRPr sz="4400" b="1">
          <a:solidFill>
            <a:srgbClr val="0D0D0D"/>
          </a:solidFill>
          <a:latin typeface="Helvetica Neue"/>
          <a:cs typeface="Arial" panose="020B0604020202020204" pitchFamily="34" charset="0"/>
        </a:defRPr>
      </a:lvl3pPr>
      <a:lvl4pPr algn="l" rtl="0" eaLnBrk="0" fontAlgn="base" hangingPunct="0">
        <a:lnSpc>
          <a:spcPct val="90000"/>
        </a:lnSpc>
        <a:spcBef>
          <a:spcPct val="0"/>
        </a:spcBef>
        <a:spcAft>
          <a:spcPct val="0"/>
        </a:spcAft>
        <a:defRPr sz="4400" b="1">
          <a:solidFill>
            <a:srgbClr val="0D0D0D"/>
          </a:solidFill>
          <a:latin typeface="Helvetica Neue"/>
          <a:cs typeface="Arial" panose="020B0604020202020204" pitchFamily="34" charset="0"/>
        </a:defRPr>
      </a:lvl4pPr>
      <a:lvl5pPr algn="l" rtl="0" eaLnBrk="0" fontAlgn="base" hangingPunct="0">
        <a:lnSpc>
          <a:spcPct val="90000"/>
        </a:lnSpc>
        <a:spcBef>
          <a:spcPct val="0"/>
        </a:spcBef>
        <a:spcAft>
          <a:spcPct val="0"/>
        </a:spcAft>
        <a:defRPr sz="4400" b="1">
          <a:solidFill>
            <a:srgbClr val="0D0D0D"/>
          </a:solidFill>
          <a:latin typeface="Helvetica Neue"/>
          <a:cs typeface="Arial" panose="020B0604020202020204" pitchFamily="34" charset="0"/>
        </a:defRPr>
      </a:lvl5pPr>
      <a:lvl6pPr marL="457200" algn="l" rtl="0" fontAlgn="base">
        <a:lnSpc>
          <a:spcPct val="90000"/>
        </a:lnSpc>
        <a:spcBef>
          <a:spcPct val="0"/>
        </a:spcBef>
        <a:spcAft>
          <a:spcPct val="0"/>
        </a:spcAft>
        <a:defRPr sz="4400" b="1">
          <a:solidFill>
            <a:srgbClr val="0D0D0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4400" b="1">
          <a:solidFill>
            <a:srgbClr val="0D0D0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4400" b="1">
          <a:solidFill>
            <a:srgbClr val="0D0D0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4400" b="1">
          <a:solidFill>
            <a:srgbClr val="0D0D0D"/>
          </a:solidFill>
          <a:latin typeface="Arial" panose="020B0604020202020204" pitchFamily="34" charset="0"/>
          <a:cs typeface="Arial" panose="020B0604020202020204" pitchFamily="34" charset="0"/>
        </a:defRPr>
      </a:lvl9pPr>
    </p:titleStyle>
    <p:bodyStyle>
      <a:lvl1pPr algn="l" rtl="0" eaLnBrk="0" fontAlgn="base" hangingPunct="0">
        <a:lnSpc>
          <a:spcPct val="90000"/>
        </a:lnSpc>
        <a:spcBef>
          <a:spcPts val="1000"/>
        </a:spcBef>
        <a:spcAft>
          <a:spcPct val="0"/>
        </a:spcAft>
        <a:buClr>
          <a:srgbClr val="82368C"/>
        </a:buClr>
        <a:buFont typeface="Wingdings" panose="05000000000000000000" pitchFamily="2" charset="2"/>
        <a:defRPr lang="en-US" sz="3600" b="0" kern="1200" dirty="0">
          <a:solidFill>
            <a:schemeClr val="tx1"/>
          </a:solidFill>
          <a:latin typeface="Helvetica Neue"/>
          <a:ea typeface="+mn-ea"/>
          <a:cs typeface="Arial"/>
        </a:defRPr>
      </a:lvl1pPr>
      <a:lvl2pPr marL="572400" indent="-572400" algn="l" rtl="0" eaLnBrk="0" fontAlgn="base" hangingPunct="0">
        <a:lnSpc>
          <a:spcPct val="90000"/>
        </a:lnSpc>
        <a:spcBef>
          <a:spcPts val="1000"/>
        </a:spcBef>
        <a:spcAft>
          <a:spcPct val="0"/>
        </a:spcAft>
        <a:buClr>
          <a:schemeClr val="accent1"/>
        </a:buClr>
        <a:buFont typeface="Arial" panose="020B0604020202020204" pitchFamily="34" charset="0"/>
        <a:buChar char="•"/>
        <a:defRPr lang="en-US" sz="3600" kern="1200" dirty="0">
          <a:solidFill>
            <a:schemeClr val="tx1"/>
          </a:solidFill>
          <a:latin typeface="Helvetica Neue"/>
          <a:ea typeface="+mn-ea"/>
          <a:cs typeface="Arial"/>
        </a:defRPr>
      </a:lvl2pPr>
      <a:lvl3pPr marL="1143000" indent="-57240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600" kern="1200" dirty="0">
          <a:solidFill>
            <a:schemeClr val="tx1"/>
          </a:solidFill>
          <a:latin typeface="Helvetica Neue"/>
          <a:ea typeface="+mn-ea"/>
          <a:cs typeface="Arial"/>
        </a:defRPr>
      </a:lvl3pPr>
      <a:lvl4pPr marL="1600200" indent="-43920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200" kern="1200" dirty="0">
          <a:solidFill>
            <a:schemeClr val="tx1"/>
          </a:solidFill>
          <a:latin typeface="Helvetica Neue"/>
          <a:ea typeface="+mn-ea"/>
          <a:cs typeface="Arial"/>
        </a:defRPr>
      </a:lvl4pPr>
      <a:lvl5pPr marL="2057400" indent="-439200" algn="l" rtl="0" eaLnBrk="0" fontAlgn="base" hangingPunct="0">
        <a:lnSpc>
          <a:spcPct val="90000"/>
        </a:lnSpc>
        <a:spcBef>
          <a:spcPts val="500"/>
        </a:spcBef>
        <a:spcAft>
          <a:spcPct val="0"/>
        </a:spcAft>
        <a:buClr>
          <a:schemeClr val="accent1"/>
        </a:buClr>
        <a:buFont typeface="Wingdings" panose="05000000000000000000" pitchFamily="2" charset="2"/>
        <a:buChar char="§"/>
        <a:defRPr lang="en-GB" sz="2800" kern="1200" dirty="0">
          <a:solidFill>
            <a:schemeClr val="tx1"/>
          </a:solidFill>
          <a:latin typeface="Helvetica Neue"/>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54_72A8718F.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horizon.homeoffice.gov.uk/page/mental-health-first-aiders-mhfa" TargetMode="External"/><Relationship Id="rId2" Type="http://schemas.openxmlformats.org/officeDocument/2006/relationships/hyperlink" Target="https://horizon.homeoffice.gov.uk/page/employee-assistance-programme-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thicalexplorer.org/" TargetMode="External"/><Relationship Id="rId3" Type="http://schemas.openxmlformats.org/officeDocument/2006/relationships/hyperlink" Target="https://homeofficegovuk.sharepoint.com/sites/UCDcommunityHub/Shared%20Documents/Forms/AllItems.aspx?id=%2Fsites%2FUCDcommunityHub%2FShared%20Documents%2FUCD%2FUCD%20library%2FMeet%20ups%20and%20events%2F2021%2D12%20UCD%20Quarterly%20%2D%20December%202021%2F4%20%2D%20Not%20another%20tech%20ethics%20talk%20%2D%20Lisa%20Moretti%20%5BUCD%20quarterly%20December%202021%5D%2Emp4&amp;parent=%2Fsites%2FUCDcommunityHub%2FShared%20Documents%2FUCD%2FUCD%20library%2FMeet%20ups%20and%20events%2F2021%2D12%20UCD%20Quarterly%20%2D%20December%202021" TargetMode="External"/><Relationship Id="rId7" Type="http://schemas.openxmlformats.org/officeDocument/2006/relationships/hyperlink" Target="https://axbom.com/elements/" TargetMode="External"/><Relationship Id="rId2" Type="http://schemas.microsoft.com/office/2018/10/relationships/comments" Target="../comments/modernComment_163_3B5EBC4.xml"/><Relationship Id="rId1" Type="http://schemas.openxmlformats.org/officeDocument/2006/relationships/slideLayout" Target="../slideLayouts/slideLayout2.xml"/><Relationship Id="rId6" Type="http://schemas.openxmlformats.org/officeDocument/2006/relationships/hyperlink" Target="https://ethicskit.org/tools.html" TargetMode="External"/><Relationship Id="rId5" Type="http://schemas.openxmlformats.org/officeDocument/2006/relationships/hyperlink" Target="https://www.ethicsfordesigners.com/" TargetMode="External"/><Relationship Id="rId10" Type="http://schemas.openxmlformats.org/officeDocument/2006/relationships/hyperlink" Target="https://biasedbydesign.com/?ref=heydesigner" TargetMode="External"/><Relationship Id="rId4" Type="http://schemas.openxmlformats.org/officeDocument/2006/relationships/hyperlink" Target="https://ind.ie/ethical-design/" TargetMode="External"/><Relationship Id="rId9" Type="http://schemas.openxmlformats.org/officeDocument/2006/relationships/hyperlink" Target="http://tarotcardsoftech.artefactgroup.com/" TargetMode="External"/></Relationships>
</file>

<file path=ppt/slides/_rels/slide2.xml.rels><?xml version="1.0" encoding="UTF-8" standalone="yes"?>
<Relationships xmlns="http://schemas.openxmlformats.org/package/2006/relationships"><Relationship Id="rId2" Type="http://schemas.microsoft.com/office/2018/10/relationships/comments" Target="../comments/modernComment_168_A54E238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53_F737CA3B.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64_9EA65F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ov.uk/government/publications/civil-service-code/the-civil-service-code" TargetMode="External"/><Relationship Id="rId2" Type="http://schemas.microsoft.com/office/2018/10/relationships/comments" Target="../comments/modernComment_167_C74F62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www.gov.uk/government/publications/the-ethical-decision-making-model" TargetMode="External"/><Relationship Id="rId7" Type="http://schemas.openxmlformats.org/officeDocument/2006/relationships/diagramColors" Target="../diagrams/colors1.xml"/><Relationship Id="rId2" Type="http://schemas.microsoft.com/office/2018/10/relationships/comments" Target="../comments/modernComment_155_F6738F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app.mural.co/t/ctoinnovation9498/m/ctoinnovation9498/1640166938342/3044def83ed71b316a648b6d9e82e84d34be8606?sender=ue1ee0f4d8c60c1c343965057" TargetMode="Externa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EB4497-8B36-BB47-9C13-C71A7B308583}"/>
              </a:ext>
            </a:extLst>
          </p:cNvPr>
          <p:cNvSpPr>
            <a:spLocks noGrp="1"/>
          </p:cNvSpPr>
          <p:nvPr>
            <p:ph type="sldNum" sz="quarter" idx="10"/>
          </p:nvPr>
        </p:nvSpPr>
        <p:spPr/>
        <p:txBody>
          <a:bodyPr/>
          <a:lstStyle/>
          <a:p>
            <a:pPr>
              <a:defRPr/>
            </a:pPr>
            <a:fld id="{F8919B87-199E-400E-B678-CE471EE468E5}" type="slidenum">
              <a:rPr lang="en-GB" altLang="en-US" smtClean="0"/>
              <a:pPr>
                <a:defRPr/>
              </a:pPr>
              <a:t>1</a:t>
            </a:fld>
            <a:endParaRPr lang="en-GB" altLang="en-US"/>
          </a:p>
        </p:txBody>
      </p:sp>
      <p:sp>
        <p:nvSpPr>
          <p:cNvPr id="2" name="Rectangle 1">
            <a:extLst>
              <a:ext uri="{FF2B5EF4-FFF2-40B4-BE49-F238E27FC236}">
                <a16:creationId xmlns:a16="http://schemas.microsoft.com/office/drawing/2014/main" id="{72F80578-77D6-DD4D-99C3-6BAD74B0344F}"/>
              </a:ext>
            </a:extLst>
          </p:cNvPr>
          <p:cNvSpPr/>
          <p:nvPr/>
        </p:nvSpPr>
        <p:spPr>
          <a:xfrm>
            <a:off x="1" y="0"/>
            <a:ext cx="12191999" cy="6858000"/>
          </a:xfrm>
          <a:prstGeom prst="rect">
            <a:avLst/>
          </a:prstGeom>
          <a:solidFill>
            <a:srgbClr val="1F3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4">
            <a:extLst>
              <a:ext uri="{FF2B5EF4-FFF2-40B4-BE49-F238E27FC236}">
                <a16:creationId xmlns:a16="http://schemas.microsoft.com/office/drawing/2014/main" id="{1EFD838F-5FFB-0545-AEEE-28A573F65E33}"/>
              </a:ext>
            </a:extLst>
          </p:cNvPr>
          <p:cNvSpPr txBox="1">
            <a:spLocks/>
          </p:cNvSpPr>
          <p:nvPr/>
        </p:nvSpPr>
        <p:spPr bwMode="auto">
          <a:xfrm>
            <a:off x="376195" y="325757"/>
            <a:ext cx="10742782" cy="3867144"/>
          </a:xfrm>
          <a:prstGeom prst="rect">
            <a:avLst/>
          </a:prstGeom>
          <a:noFill/>
          <a:ln>
            <a:no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b="1" kern="1200">
                <a:solidFill>
                  <a:schemeClr val="tx1"/>
                </a:solidFill>
                <a:latin typeface="Helvetica Neue"/>
                <a:ea typeface="+mj-ea"/>
                <a:cs typeface="Arial" panose="020B0604020202020204" pitchFamily="34" charset="0"/>
              </a:defRPr>
            </a:lvl1pPr>
            <a:lvl2pPr algn="l" rtl="0" eaLnBrk="0" fontAlgn="base" hangingPunct="0">
              <a:lnSpc>
                <a:spcPct val="90000"/>
              </a:lnSpc>
              <a:spcBef>
                <a:spcPct val="0"/>
              </a:spcBef>
              <a:spcAft>
                <a:spcPct val="0"/>
              </a:spcAft>
              <a:defRPr sz="4400" b="1">
                <a:solidFill>
                  <a:srgbClr val="0D0D0D"/>
                </a:solidFill>
                <a:latin typeface="Helvetica Neue"/>
                <a:cs typeface="Arial" panose="020B0604020202020204" pitchFamily="34" charset="0"/>
              </a:defRPr>
            </a:lvl2pPr>
            <a:lvl3pPr algn="l" rtl="0" eaLnBrk="0" fontAlgn="base" hangingPunct="0">
              <a:lnSpc>
                <a:spcPct val="90000"/>
              </a:lnSpc>
              <a:spcBef>
                <a:spcPct val="0"/>
              </a:spcBef>
              <a:spcAft>
                <a:spcPct val="0"/>
              </a:spcAft>
              <a:defRPr sz="4400" b="1">
                <a:solidFill>
                  <a:srgbClr val="0D0D0D"/>
                </a:solidFill>
                <a:latin typeface="Helvetica Neue"/>
                <a:cs typeface="Arial" panose="020B0604020202020204" pitchFamily="34" charset="0"/>
              </a:defRPr>
            </a:lvl3pPr>
            <a:lvl4pPr algn="l" rtl="0" eaLnBrk="0" fontAlgn="base" hangingPunct="0">
              <a:lnSpc>
                <a:spcPct val="90000"/>
              </a:lnSpc>
              <a:spcBef>
                <a:spcPct val="0"/>
              </a:spcBef>
              <a:spcAft>
                <a:spcPct val="0"/>
              </a:spcAft>
              <a:defRPr sz="4400" b="1">
                <a:solidFill>
                  <a:srgbClr val="0D0D0D"/>
                </a:solidFill>
                <a:latin typeface="Helvetica Neue"/>
                <a:cs typeface="Arial" panose="020B0604020202020204" pitchFamily="34" charset="0"/>
              </a:defRPr>
            </a:lvl4pPr>
            <a:lvl5pPr algn="l" rtl="0" eaLnBrk="0" fontAlgn="base" hangingPunct="0">
              <a:lnSpc>
                <a:spcPct val="90000"/>
              </a:lnSpc>
              <a:spcBef>
                <a:spcPct val="0"/>
              </a:spcBef>
              <a:spcAft>
                <a:spcPct val="0"/>
              </a:spcAft>
              <a:defRPr sz="4400" b="1">
                <a:solidFill>
                  <a:srgbClr val="0D0D0D"/>
                </a:solidFill>
                <a:latin typeface="Helvetica Neue"/>
                <a:cs typeface="Arial" panose="020B0604020202020204" pitchFamily="34" charset="0"/>
              </a:defRPr>
            </a:lvl5pPr>
            <a:lvl6pPr marL="457200" algn="l" rtl="0" fontAlgn="base">
              <a:lnSpc>
                <a:spcPct val="90000"/>
              </a:lnSpc>
              <a:spcBef>
                <a:spcPct val="0"/>
              </a:spcBef>
              <a:spcAft>
                <a:spcPct val="0"/>
              </a:spcAft>
              <a:defRPr sz="4400" b="1">
                <a:solidFill>
                  <a:srgbClr val="0D0D0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4400" b="1">
                <a:solidFill>
                  <a:srgbClr val="0D0D0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4400" b="1">
                <a:solidFill>
                  <a:srgbClr val="0D0D0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4400" b="1">
                <a:solidFill>
                  <a:srgbClr val="0D0D0D"/>
                </a:solidFill>
                <a:latin typeface="Arial" panose="020B0604020202020204" pitchFamily="34" charset="0"/>
                <a:cs typeface="Arial" panose="020B0604020202020204" pitchFamily="34" charset="0"/>
              </a:defRPr>
            </a:lvl9pPr>
          </a:lstStyle>
          <a:p>
            <a:r>
              <a:rPr lang="en-US" sz="4800">
                <a:solidFill>
                  <a:schemeClr val="bg1"/>
                </a:solidFill>
                <a:cs typeface="Arial"/>
              </a:rPr>
              <a:t>Home Office Digital, Data and Technology</a:t>
            </a:r>
            <a:endParaRPr lang="en-US" sz="4800">
              <a:solidFill>
                <a:schemeClr val="bg1"/>
              </a:solidFill>
            </a:endParaRPr>
          </a:p>
          <a:p>
            <a:endParaRPr lang="en-US" sz="8800">
              <a:solidFill>
                <a:schemeClr val="bg1"/>
              </a:solidFill>
              <a:cs typeface="Arial"/>
            </a:endParaRPr>
          </a:p>
          <a:p>
            <a:r>
              <a:rPr lang="en-US" sz="8000">
                <a:solidFill>
                  <a:schemeClr val="bg1"/>
                </a:solidFill>
                <a:cs typeface="Arial"/>
              </a:rPr>
              <a:t>Design ethics toolkit</a:t>
            </a:r>
            <a:endParaRPr lang="en-US" sz="8000">
              <a:solidFill>
                <a:schemeClr val="bg1"/>
              </a:solidFill>
            </a:endParaRPr>
          </a:p>
        </p:txBody>
      </p:sp>
      <p:sp>
        <p:nvSpPr>
          <p:cNvPr id="3" name="Rectangle 2">
            <a:extLst>
              <a:ext uri="{FF2B5EF4-FFF2-40B4-BE49-F238E27FC236}">
                <a16:creationId xmlns:a16="http://schemas.microsoft.com/office/drawing/2014/main" id="{8A7D18BB-5312-18C9-088F-9F3F65CBA339}"/>
              </a:ext>
            </a:extLst>
          </p:cNvPr>
          <p:cNvSpPr/>
          <p:nvPr/>
        </p:nvSpPr>
        <p:spPr>
          <a:xfrm>
            <a:off x="-24039" y="5219246"/>
            <a:ext cx="12219213" cy="1641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GB"/>
          </a:p>
        </p:txBody>
      </p:sp>
      <p:pic>
        <p:nvPicPr>
          <p:cNvPr id="5" name="Picture 4">
            <a:extLst>
              <a:ext uri="{FF2B5EF4-FFF2-40B4-BE49-F238E27FC236}">
                <a16:creationId xmlns:a16="http://schemas.microsoft.com/office/drawing/2014/main" id="{C3338D0E-E796-635C-E031-2D91CA3C443E}"/>
              </a:ext>
            </a:extLst>
          </p:cNvPr>
          <p:cNvPicPr>
            <a:picLocks noChangeAspect="1"/>
          </p:cNvPicPr>
          <p:nvPr/>
        </p:nvPicPr>
        <p:blipFill>
          <a:blip r:embed="rId3"/>
          <a:stretch>
            <a:fillRect/>
          </a:stretch>
        </p:blipFill>
        <p:spPr>
          <a:xfrm>
            <a:off x="144201" y="5328426"/>
            <a:ext cx="2113639" cy="1530022"/>
          </a:xfrm>
          <a:prstGeom prst="rect">
            <a:avLst/>
          </a:prstGeom>
        </p:spPr>
      </p:pic>
    </p:spTree>
    <p:extLst>
      <p:ext uri="{BB962C8B-B14F-4D97-AF65-F5344CB8AC3E}">
        <p14:creationId xmlns:p14="http://schemas.microsoft.com/office/powerpoint/2010/main" val="1923641743"/>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3F5C93E-D970-4549-B11F-11AE73896EAB}"/>
              </a:ext>
            </a:extLst>
          </p:cNvPr>
          <p:cNvSpPr/>
          <p:nvPr/>
        </p:nvSpPr>
        <p:spPr>
          <a:xfrm>
            <a:off x="1" y="0"/>
            <a:ext cx="12191999" cy="6858000"/>
          </a:xfrm>
          <a:prstGeom prst="rect">
            <a:avLst/>
          </a:prstGeom>
          <a:solidFill>
            <a:srgbClr val="F4EA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78EB4497-8B36-BB47-9C13-C71A7B308583}"/>
              </a:ext>
            </a:extLst>
          </p:cNvPr>
          <p:cNvSpPr>
            <a:spLocks noGrp="1"/>
          </p:cNvSpPr>
          <p:nvPr>
            <p:ph type="sldNum" sz="quarter" idx="10"/>
          </p:nvPr>
        </p:nvSpPr>
        <p:spPr/>
        <p:txBody>
          <a:bodyPr/>
          <a:lstStyle/>
          <a:p>
            <a:pPr>
              <a:defRPr/>
            </a:pPr>
            <a:fld id="{F8919B87-199E-400E-B678-CE471EE468E5}" type="slidenum">
              <a:rPr lang="en-GB" altLang="en-US" smtClean="0"/>
              <a:pPr>
                <a:defRPr/>
              </a:pPr>
              <a:t>10</a:t>
            </a:fld>
            <a:endParaRPr lang="en-GB" altLang="en-US"/>
          </a:p>
        </p:txBody>
      </p:sp>
      <p:sp>
        <p:nvSpPr>
          <p:cNvPr id="28" name="Title 4">
            <a:extLst>
              <a:ext uri="{FF2B5EF4-FFF2-40B4-BE49-F238E27FC236}">
                <a16:creationId xmlns:a16="http://schemas.microsoft.com/office/drawing/2014/main" id="{3BA015D8-02AD-EB4F-9F57-946D12B1D45D}"/>
              </a:ext>
            </a:extLst>
          </p:cNvPr>
          <p:cNvSpPr txBox="1">
            <a:spLocks/>
          </p:cNvSpPr>
          <p:nvPr/>
        </p:nvSpPr>
        <p:spPr bwMode="auto">
          <a:xfrm>
            <a:off x="277519" y="277344"/>
            <a:ext cx="10386361" cy="133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b="1" kern="1200">
                <a:solidFill>
                  <a:schemeClr val="tx1"/>
                </a:solidFill>
                <a:latin typeface="Helvetica Neue"/>
                <a:ea typeface="+mj-ea"/>
                <a:cs typeface="Arial" panose="020B0604020202020204" pitchFamily="34" charset="0"/>
              </a:defRPr>
            </a:lvl1pPr>
            <a:lvl2pPr algn="l" rtl="0" eaLnBrk="0" fontAlgn="base" hangingPunct="0">
              <a:lnSpc>
                <a:spcPct val="90000"/>
              </a:lnSpc>
              <a:spcBef>
                <a:spcPct val="0"/>
              </a:spcBef>
              <a:spcAft>
                <a:spcPct val="0"/>
              </a:spcAft>
              <a:defRPr sz="4400" b="1">
                <a:solidFill>
                  <a:srgbClr val="0D0D0D"/>
                </a:solidFill>
                <a:latin typeface="Helvetica Neue"/>
                <a:cs typeface="Arial" panose="020B0604020202020204" pitchFamily="34" charset="0"/>
              </a:defRPr>
            </a:lvl2pPr>
            <a:lvl3pPr algn="l" rtl="0" eaLnBrk="0" fontAlgn="base" hangingPunct="0">
              <a:lnSpc>
                <a:spcPct val="90000"/>
              </a:lnSpc>
              <a:spcBef>
                <a:spcPct val="0"/>
              </a:spcBef>
              <a:spcAft>
                <a:spcPct val="0"/>
              </a:spcAft>
              <a:defRPr sz="4400" b="1">
                <a:solidFill>
                  <a:srgbClr val="0D0D0D"/>
                </a:solidFill>
                <a:latin typeface="Helvetica Neue"/>
                <a:cs typeface="Arial" panose="020B0604020202020204" pitchFamily="34" charset="0"/>
              </a:defRPr>
            </a:lvl3pPr>
            <a:lvl4pPr algn="l" rtl="0" eaLnBrk="0" fontAlgn="base" hangingPunct="0">
              <a:lnSpc>
                <a:spcPct val="90000"/>
              </a:lnSpc>
              <a:spcBef>
                <a:spcPct val="0"/>
              </a:spcBef>
              <a:spcAft>
                <a:spcPct val="0"/>
              </a:spcAft>
              <a:defRPr sz="4400" b="1">
                <a:solidFill>
                  <a:srgbClr val="0D0D0D"/>
                </a:solidFill>
                <a:latin typeface="Helvetica Neue"/>
                <a:cs typeface="Arial" panose="020B0604020202020204" pitchFamily="34" charset="0"/>
              </a:defRPr>
            </a:lvl4pPr>
            <a:lvl5pPr algn="l" rtl="0" eaLnBrk="0" fontAlgn="base" hangingPunct="0">
              <a:lnSpc>
                <a:spcPct val="90000"/>
              </a:lnSpc>
              <a:spcBef>
                <a:spcPct val="0"/>
              </a:spcBef>
              <a:spcAft>
                <a:spcPct val="0"/>
              </a:spcAft>
              <a:defRPr sz="4400" b="1">
                <a:solidFill>
                  <a:srgbClr val="0D0D0D"/>
                </a:solidFill>
                <a:latin typeface="Helvetica Neue"/>
                <a:cs typeface="Arial" panose="020B0604020202020204" pitchFamily="34" charset="0"/>
              </a:defRPr>
            </a:lvl5pPr>
            <a:lvl6pPr marL="457200" algn="l" rtl="0" fontAlgn="base">
              <a:lnSpc>
                <a:spcPct val="90000"/>
              </a:lnSpc>
              <a:spcBef>
                <a:spcPct val="0"/>
              </a:spcBef>
              <a:spcAft>
                <a:spcPct val="0"/>
              </a:spcAft>
              <a:defRPr sz="4400" b="1">
                <a:solidFill>
                  <a:srgbClr val="0D0D0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4400" b="1">
                <a:solidFill>
                  <a:srgbClr val="0D0D0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4400" b="1">
                <a:solidFill>
                  <a:srgbClr val="0D0D0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4400" b="1">
                <a:solidFill>
                  <a:srgbClr val="0D0D0D"/>
                </a:solidFill>
                <a:latin typeface="Arial" panose="020B0604020202020204" pitchFamily="34" charset="0"/>
                <a:cs typeface="Arial" panose="020B0604020202020204" pitchFamily="34" charset="0"/>
              </a:defRPr>
            </a:lvl9pPr>
          </a:lstStyle>
          <a:p>
            <a:r>
              <a:rPr lang="en-US"/>
              <a:t>3. Decide the approach</a:t>
            </a:r>
          </a:p>
        </p:txBody>
      </p:sp>
      <p:sp>
        <p:nvSpPr>
          <p:cNvPr id="2" name="Rectangle 1">
            <a:extLst>
              <a:ext uri="{FF2B5EF4-FFF2-40B4-BE49-F238E27FC236}">
                <a16:creationId xmlns:a16="http://schemas.microsoft.com/office/drawing/2014/main" id="{4A87F20C-0C1C-4E6E-866C-4F3EF4E6170E}"/>
              </a:ext>
            </a:extLst>
          </p:cNvPr>
          <p:cNvSpPr/>
          <p:nvPr/>
        </p:nvSpPr>
        <p:spPr>
          <a:xfrm>
            <a:off x="651683" y="1486845"/>
            <a:ext cx="10629173" cy="5293757"/>
          </a:xfrm>
          <a:prstGeom prst="rect">
            <a:avLst/>
          </a:prstGeom>
        </p:spPr>
        <p:txBody>
          <a:bodyPr wrap="square" lIns="91440" tIns="45720" rIns="91440" bIns="45720" anchor="t">
            <a:spAutoFit/>
          </a:bodyPr>
          <a:lstStyle/>
          <a:p>
            <a:pPr marL="285750" indent="-285750">
              <a:buFont typeface="Arial"/>
              <a:buChar char="•"/>
            </a:pPr>
            <a:r>
              <a:rPr lang="en-GB" sz="2000">
                <a:latin typeface="Arial"/>
                <a:cs typeface="Arial"/>
              </a:rPr>
              <a:t>Follow the decision-making model. Take the time to reflect on the consequences you've identified and discuss it as a team and with key stakeholders.</a:t>
            </a:r>
            <a:endParaRPr lang="en-US" sz="2000"/>
          </a:p>
          <a:p>
            <a:pPr marL="285750" indent="-285750">
              <a:buFont typeface="Arial"/>
              <a:buChar char="•"/>
            </a:pPr>
            <a:endParaRPr lang="en-GB" sz="2000">
              <a:latin typeface="Arial"/>
              <a:cs typeface="Arial"/>
            </a:endParaRPr>
          </a:p>
          <a:p>
            <a:pPr marL="285750" indent="-285750">
              <a:buFont typeface="Arial"/>
              <a:buChar char="•"/>
            </a:pPr>
            <a:r>
              <a:rPr lang="en-GB" sz="2000">
                <a:latin typeface="Arial"/>
                <a:cs typeface="Arial"/>
              </a:rPr>
              <a:t>Most concerns can be resolved within the team. There might be other designs you could try or more research you could do.</a:t>
            </a:r>
            <a:endParaRPr lang="en-US" sz="2000"/>
          </a:p>
          <a:p>
            <a:pPr marL="285750" indent="-285750">
              <a:buFont typeface="Arial"/>
              <a:buChar char="•"/>
            </a:pPr>
            <a:endParaRPr lang="en-GB" sz="2000"/>
          </a:p>
          <a:p>
            <a:pPr marL="285750" indent="-285750">
              <a:buFont typeface="Arial"/>
              <a:buChar char="•"/>
            </a:pPr>
            <a:r>
              <a:rPr lang="en-GB" sz="2000">
                <a:latin typeface="Arial"/>
                <a:cs typeface="Arial"/>
              </a:rPr>
              <a:t>If you need more support, talk to lead practitioners in your area or a head of role.</a:t>
            </a:r>
            <a:endParaRPr lang="en-GB" sz="2000"/>
          </a:p>
          <a:p>
            <a:pPr marL="285750" indent="-285750">
              <a:buFont typeface="Arial"/>
              <a:buChar char="•"/>
            </a:pPr>
            <a:endParaRPr lang="en-GB" sz="2000">
              <a:latin typeface="Arial"/>
              <a:cs typeface="Arial"/>
            </a:endParaRPr>
          </a:p>
          <a:p>
            <a:pPr marL="285750" indent="-285750">
              <a:buFont typeface="Arial"/>
              <a:buChar char="•"/>
            </a:pPr>
            <a:r>
              <a:rPr lang="en-GB" sz="2000">
                <a:latin typeface="Arial"/>
                <a:cs typeface="Arial"/>
              </a:rPr>
              <a:t>Get in touch with the policy teams related to your work if you're concerned that something in the policy may cause unintended harm. If policy makers have solid evidence that something needs to change, they can present evidenced recommendations to ministers through ministerial submissions.</a:t>
            </a:r>
            <a:endParaRPr lang="en-GB" sz="2000"/>
          </a:p>
          <a:p>
            <a:pPr marL="285750" indent="-285750">
              <a:buFont typeface="Arial"/>
              <a:buChar char="•"/>
            </a:pPr>
            <a:endParaRPr lang="en-GB" sz="2000">
              <a:latin typeface="Arial"/>
              <a:cs typeface="Arial"/>
            </a:endParaRPr>
          </a:p>
          <a:p>
            <a:pPr marL="285750" indent="-285750">
              <a:buFont typeface="Arial"/>
              <a:buChar char="•"/>
            </a:pPr>
            <a:r>
              <a:rPr lang="en-GB" sz="2000">
                <a:latin typeface="Arial"/>
                <a:cs typeface="Arial"/>
              </a:rPr>
              <a:t>If you are personally affected by something you have come across in your work, the </a:t>
            </a:r>
            <a:r>
              <a:rPr lang="en-GB" sz="2000" u="sng">
                <a:latin typeface="Arial"/>
                <a:cs typeface="Arial"/>
                <a:hlinkClick r:id="rId2"/>
              </a:rPr>
              <a:t>Employee Assistance Programme</a:t>
            </a:r>
            <a:r>
              <a:rPr lang="en-GB" sz="2000">
                <a:latin typeface="Arial"/>
                <a:cs typeface="Arial"/>
              </a:rPr>
              <a:t> and </a:t>
            </a:r>
            <a:r>
              <a:rPr lang="en-GB" sz="2000">
                <a:latin typeface="Arial"/>
                <a:cs typeface="Arial"/>
                <a:hlinkClick r:id="rId3"/>
              </a:rPr>
              <a:t>Mental Health First Aiders</a:t>
            </a:r>
            <a:r>
              <a:rPr lang="en-GB" sz="2000">
                <a:latin typeface="Arial"/>
                <a:cs typeface="Arial"/>
              </a:rPr>
              <a:t> are available to support you.</a:t>
            </a:r>
          </a:p>
          <a:p>
            <a:endParaRPr lang="en-GB">
              <a:latin typeface="Arial"/>
              <a:cs typeface="Arial"/>
            </a:endParaRPr>
          </a:p>
        </p:txBody>
      </p:sp>
    </p:spTree>
    <p:extLst>
      <p:ext uri="{BB962C8B-B14F-4D97-AF65-F5344CB8AC3E}">
        <p14:creationId xmlns:p14="http://schemas.microsoft.com/office/powerpoint/2010/main" val="140314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EB4497-8B36-BB47-9C13-C71A7B308583}"/>
              </a:ext>
            </a:extLst>
          </p:cNvPr>
          <p:cNvSpPr>
            <a:spLocks noGrp="1"/>
          </p:cNvSpPr>
          <p:nvPr>
            <p:ph type="sldNum" sz="quarter" idx="10"/>
          </p:nvPr>
        </p:nvSpPr>
        <p:spPr/>
        <p:txBody>
          <a:bodyPr/>
          <a:lstStyle/>
          <a:p>
            <a:pPr>
              <a:defRPr/>
            </a:pPr>
            <a:fld id="{F8919B87-199E-400E-B678-CE471EE468E5}" type="slidenum">
              <a:rPr lang="en-GB" altLang="en-US" smtClean="0"/>
              <a:pPr>
                <a:defRPr/>
              </a:pPr>
              <a:t>11</a:t>
            </a:fld>
            <a:endParaRPr lang="en-GB" altLang="en-US"/>
          </a:p>
        </p:txBody>
      </p:sp>
      <p:sp>
        <p:nvSpPr>
          <p:cNvPr id="6" name="Rectangle 5">
            <a:extLst>
              <a:ext uri="{FF2B5EF4-FFF2-40B4-BE49-F238E27FC236}">
                <a16:creationId xmlns:a16="http://schemas.microsoft.com/office/drawing/2014/main" id="{94EA1E3E-E125-0141-878E-285B792F338E}"/>
              </a:ext>
            </a:extLst>
          </p:cNvPr>
          <p:cNvSpPr/>
          <p:nvPr/>
        </p:nvSpPr>
        <p:spPr>
          <a:xfrm>
            <a:off x="1" y="0"/>
            <a:ext cx="12191999" cy="6858000"/>
          </a:xfrm>
          <a:prstGeom prst="rect">
            <a:avLst/>
          </a:prstGeom>
          <a:solidFill>
            <a:srgbClr val="F4EA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51CA5B6-6762-A44C-9AE3-94147B0A2D87}"/>
              </a:ext>
            </a:extLst>
          </p:cNvPr>
          <p:cNvSpPr>
            <a:spLocks noGrp="1"/>
          </p:cNvSpPr>
          <p:nvPr>
            <p:ph idx="1"/>
          </p:nvPr>
        </p:nvSpPr>
        <p:spPr>
          <a:xfrm>
            <a:off x="277519" y="1682085"/>
            <a:ext cx="10873411" cy="4663963"/>
          </a:xfrm>
        </p:spPr>
        <p:txBody>
          <a:bodyPr/>
          <a:lstStyle/>
          <a:p>
            <a:endParaRPr lang="en-US" sz="2400" b="1">
              <a:solidFill>
                <a:srgbClr val="000000"/>
              </a:solidFill>
            </a:endParaRPr>
          </a:p>
          <a:p>
            <a:pPr marL="457200" indent="-457200">
              <a:buFont typeface="Arial" panose="05000000000000000000" pitchFamily="2" charset="2"/>
              <a:buChar char="•"/>
            </a:pPr>
            <a:r>
              <a:rPr lang="en-US" sz="2800">
                <a:solidFill>
                  <a:srgbClr val="000000"/>
                </a:solidFill>
                <a:hlinkClick r:id="rId3">
                  <a:extLst>
                    <a:ext uri="{A12FA001-AC4F-418D-AE19-62706E023703}">
                      <ahyp:hlinkClr xmlns:ahyp="http://schemas.microsoft.com/office/drawing/2018/hyperlinkcolor" val="tx"/>
                    </a:ext>
                  </a:extLst>
                </a:hlinkClick>
              </a:rPr>
              <a:t>Not another ethics talk – Lisa Moretti</a:t>
            </a:r>
            <a:r>
              <a:rPr lang="en-US" sz="2800">
                <a:solidFill>
                  <a:srgbClr val="000000"/>
                </a:solidFill>
              </a:rPr>
              <a:t>) [video]</a:t>
            </a:r>
          </a:p>
          <a:p>
            <a:pPr marL="457200" indent="-457200">
              <a:buFont typeface="Arial" panose="05000000000000000000" pitchFamily="2" charset="2"/>
              <a:buChar char="•"/>
            </a:pPr>
            <a:r>
              <a:rPr lang="en-US" sz="2800">
                <a:solidFill>
                  <a:srgbClr val="000000"/>
                </a:solidFill>
                <a:hlinkClick r:id="rId4">
                  <a:extLst>
                    <a:ext uri="{A12FA001-AC4F-418D-AE19-62706E023703}">
                      <ahyp:hlinkClr xmlns:ahyp="http://schemas.microsoft.com/office/drawing/2018/hyperlinkcolor" val="tx"/>
                    </a:ext>
                  </a:extLst>
                </a:hlinkClick>
              </a:rPr>
              <a:t>Ethical design manifesto</a:t>
            </a:r>
            <a:endParaRPr lang="en-US" sz="2800">
              <a:solidFill>
                <a:srgbClr val="000000"/>
              </a:solidFill>
            </a:endParaRPr>
          </a:p>
          <a:p>
            <a:pPr marL="457200" indent="-457200">
              <a:buFont typeface="Arial" panose="05000000000000000000" pitchFamily="2" charset="2"/>
              <a:buChar char="•"/>
            </a:pPr>
            <a:r>
              <a:rPr lang="en-US" sz="2800">
                <a:solidFill>
                  <a:srgbClr val="000000"/>
                </a:solidFill>
                <a:hlinkClick r:id="rId5"/>
              </a:rPr>
              <a:t>Ethics for designers</a:t>
            </a:r>
            <a:endParaRPr lang="en-US" sz="2800">
              <a:solidFill>
                <a:srgbClr val="000000"/>
              </a:solidFill>
            </a:endParaRPr>
          </a:p>
          <a:p>
            <a:pPr marL="457200" indent="-457200">
              <a:buFont typeface="Arial" panose="05000000000000000000" pitchFamily="2" charset="2"/>
              <a:buChar char="•"/>
            </a:pPr>
            <a:r>
              <a:rPr lang="en-US" sz="2800">
                <a:solidFill>
                  <a:srgbClr val="000000"/>
                </a:solidFill>
                <a:hlinkClick r:id="rId6"/>
              </a:rPr>
              <a:t>Ethics kit</a:t>
            </a:r>
            <a:endParaRPr lang="en-US" sz="2800">
              <a:solidFill>
                <a:srgbClr val="000000"/>
              </a:solidFill>
            </a:endParaRPr>
          </a:p>
          <a:p>
            <a:pPr marL="457200" indent="-457200">
              <a:buFont typeface="Arial" panose="05000000000000000000" pitchFamily="2" charset="2"/>
              <a:buChar char="•"/>
            </a:pPr>
            <a:r>
              <a:rPr lang="en-US" sz="2800">
                <a:solidFill>
                  <a:srgbClr val="000000"/>
                </a:solidFill>
                <a:hlinkClick r:id="rId7"/>
              </a:rPr>
              <a:t>The elements of digital ethics</a:t>
            </a:r>
            <a:r>
              <a:rPr lang="en-US" sz="2800">
                <a:solidFill>
                  <a:srgbClr val="000000"/>
                </a:solidFill>
              </a:rPr>
              <a:t> [article]</a:t>
            </a:r>
          </a:p>
          <a:p>
            <a:pPr marL="457200" indent="-457200">
              <a:buFont typeface="Arial" panose="05000000000000000000" pitchFamily="2" charset="2"/>
              <a:buChar char="•"/>
            </a:pPr>
            <a:r>
              <a:rPr lang="en-US" sz="2800">
                <a:solidFill>
                  <a:srgbClr val="000000"/>
                </a:solidFill>
                <a:hlinkClick r:id="rId8"/>
              </a:rPr>
              <a:t>Ethical explorer</a:t>
            </a:r>
            <a:r>
              <a:rPr lang="en-US" sz="2800">
                <a:solidFill>
                  <a:srgbClr val="000000"/>
                </a:solidFill>
              </a:rPr>
              <a:t> [site]</a:t>
            </a:r>
            <a:endParaRPr lang="en-US">
              <a:solidFill>
                <a:srgbClr val="000000"/>
              </a:solidFill>
            </a:endParaRPr>
          </a:p>
          <a:p>
            <a:pPr marL="457200" indent="-457200">
              <a:buFont typeface="Arial" panose="05000000000000000000" pitchFamily="2" charset="2"/>
              <a:buChar char="•"/>
            </a:pPr>
            <a:r>
              <a:rPr lang="en-US" sz="2800">
                <a:solidFill>
                  <a:srgbClr val="000000"/>
                </a:solidFill>
                <a:hlinkClick r:id="rId9"/>
              </a:rPr>
              <a:t>Tarot cards of debt </a:t>
            </a:r>
            <a:r>
              <a:rPr lang="en-US" sz="2800">
                <a:solidFill>
                  <a:srgbClr val="000000"/>
                </a:solidFill>
              </a:rPr>
              <a:t>[site]</a:t>
            </a:r>
            <a:endParaRPr lang="en-US">
              <a:solidFill>
                <a:srgbClr val="000000"/>
              </a:solidFill>
            </a:endParaRPr>
          </a:p>
          <a:p>
            <a:pPr marL="457200" indent="-457200">
              <a:buFont typeface="Arial" panose="05000000000000000000" pitchFamily="2" charset="2"/>
              <a:buChar char="•"/>
            </a:pPr>
            <a:r>
              <a:rPr lang="en-US" sz="2800">
                <a:solidFill>
                  <a:srgbClr val="000000"/>
                </a:solidFill>
                <a:hlinkClick r:id="rId10"/>
              </a:rPr>
              <a:t>Biased by design</a:t>
            </a:r>
            <a:r>
              <a:rPr lang="en-US" sz="2800">
                <a:solidFill>
                  <a:srgbClr val="000000"/>
                </a:solidFill>
              </a:rPr>
              <a:t> [site]</a:t>
            </a:r>
            <a:endParaRPr lang="en-US">
              <a:solidFill>
                <a:srgbClr val="000000"/>
              </a:solidFill>
            </a:endParaRPr>
          </a:p>
          <a:p>
            <a:endParaRPr lang="en-US" sz="2800">
              <a:solidFill>
                <a:srgbClr val="000000"/>
              </a:solidFill>
            </a:endParaRPr>
          </a:p>
          <a:p>
            <a:pPr marL="571500" indent="-571500">
              <a:buFont typeface="Arial" panose="020B0604020202020204" pitchFamily="34" charset="0"/>
              <a:buChar char="•"/>
            </a:pPr>
            <a:endParaRPr lang="en-US" sz="2800">
              <a:solidFill>
                <a:srgbClr val="000000"/>
              </a:solidFill>
            </a:endParaRPr>
          </a:p>
        </p:txBody>
      </p:sp>
      <p:sp>
        <p:nvSpPr>
          <p:cNvPr id="9" name="Title 4">
            <a:extLst>
              <a:ext uri="{FF2B5EF4-FFF2-40B4-BE49-F238E27FC236}">
                <a16:creationId xmlns:a16="http://schemas.microsoft.com/office/drawing/2014/main" id="{80F230C2-E25E-A341-AB3F-730B5D83457C}"/>
              </a:ext>
            </a:extLst>
          </p:cNvPr>
          <p:cNvSpPr>
            <a:spLocks noGrp="1"/>
          </p:cNvSpPr>
          <p:nvPr>
            <p:ph type="title"/>
          </p:nvPr>
        </p:nvSpPr>
        <p:spPr>
          <a:xfrm>
            <a:off x="277519" y="551445"/>
            <a:ext cx="11261184" cy="768730"/>
          </a:xfrm>
        </p:spPr>
        <p:txBody>
          <a:bodyPr/>
          <a:lstStyle/>
          <a:p>
            <a:r>
              <a:rPr lang="en-US">
                <a:cs typeface="Arial"/>
              </a:rPr>
              <a:t>Recommended resources to explore and use in team activities and workshops </a:t>
            </a:r>
            <a:endParaRPr lang="en-US"/>
          </a:p>
        </p:txBody>
      </p:sp>
    </p:spTree>
    <p:extLst>
      <p:ext uri="{BB962C8B-B14F-4D97-AF65-F5344CB8AC3E}">
        <p14:creationId xmlns:p14="http://schemas.microsoft.com/office/powerpoint/2010/main" val="62254020"/>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EB4497-8B36-BB47-9C13-C71A7B308583}"/>
              </a:ext>
            </a:extLst>
          </p:cNvPr>
          <p:cNvSpPr>
            <a:spLocks noGrp="1"/>
          </p:cNvSpPr>
          <p:nvPr>
            <p:ph type="sldNum" sz="quarter" idx="10"/>
          </p:nvPr>
        </p:nvSpPr>
        <p:spPr/>
        <p:txBody>
          <a:bodyPr/>
          <a:lstStyle/>
          <a:p>
            <a:pPr>
              <a:defRPr/>
            </a:pPr>
            <a:fld id="{F8919B87-199E-400E-B678-CE471EE468E5}" type="slidenum">
              <a:rPr lang="en-GB" altLang="en-US" smtClean="0"/>
              <a:pPr>
                <a:defRPr/>
              </a:pPr>
              <a:t>2</a:t>
            </a:fld>
            <a:endParaRPr lang="en-GB" altLang="en-US"/>
          </a:p>
        </p:txBody>
      </p:sp>
      <p:sp>
        <p:nvSpPr>
          <p:cNvPr id="6" name="Rectangle 5">
            <a:extLst>
              <a:ext uri="{FF2B5EF4-FFF2-40B4-BE49-F238E27FC236}">
                <a16:creationId xmlns:a16="http://schemas.microsoft.com/office/drawing/2014/main" id="{94EA1E3E-E125-0141-878E-285B792F338E}"/>
              </a:ext>
            </a:extLst>
          </p:cNvPr>
          <p:cNvSpPr/>
          <p:nvPr/>
        </p:nvSpPr>
        <p:spPr>
          <a:xfrm>
            <a:off x="1" y="0"/>
            <a:ext cx="12191999" cy="6858000"/>
          </a:xfrm>
          <a:prstGeom prst="rect">
            <a:avLst/>
          </a:prstGeom>
          <a:solidFill>
            <a:srgbClr val="F4EA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51CA5B6-6762-A44C-9AE3-94147B0A2D87}"/>
              </a:ext>
            </a:extLst>
          </p:cNvPr>
          <p:cNvSpPr>
            <a:spLocks noGrp="1"/>
          </p:cNvSpPr>
          <p:nvPr>
            <p:ph idx="1"/>
          </p:nvPr>
        </p:nvSpPr>
        <p:spPr>
          <a:xfrm>
            <a:off x="340071" y="1521397"/>
            <a:ext cx="10873411" cy="4663963"/>
          </a:xfrm>
        </p:spPr>
        <p:txBody>
          <a:bodyPr/>
          <a:lstStyle/>
          <a:p>
            <a:pPr marL="571500" indent="-571500">
              <a:buFont typeface="Arial,Sans-Serif" panose="020B0604020202020204" pitchFamily="34" charset="0"/>
              <a:buChar char="•"/>
            </a:pPr>
            <a:r>
              <a:rPr lang="en-GB" sz="2800" dirty="0"/>
              <a:t>At the Home Office, we work on some of the most challenging and important government services. Our work helps to keep people safe and the country secure. This means that our designs can have a big impact on people’s lives. </a:t>
            </a:r>
            <a:endParaRPr lang="en-US" sz="2800" dirty="0"/>
          </a:p>
          <a:p>
            <a:pPr marL="571500" indent="-571500">
              <a:buFont typeface="Arial" panose="020B0604020202020204" pitchFamily="34" charset="0"/>
              <a:buChar char="•"/>
            </a:pPr>
            <a:r>
              <a:rPr lang="en-GB" sz="2800" dirty="0">
                <a:solidFill>
                  <a:srgbClr val="000000"/>
                </a:solidFill>
              </a:rPr>
              <a:t>Sometimes our designs have an impact in ways we don't expect. Design </a:t>
            </a:r>
            <a:r>
              <a:rPr lang="en-GB" sz="2800" dirty="0"/>
              <a:t>ethics is about being aware of how your designs can impact the welfare of people, society and the environment. It helps reduce the risk of causing harm.</a:t>
            </a:r>
            <a:endParaRPr lang="en-US" sz="2800" dirty="0"/>
          </a:p>
          <a:p>
            <a:pPr marL="571500" indent="-571500">
              <a:buFont typeface="Arial" panose="020B0604020202020204" pitchFamily="34" charset="0"/>
              <a:buChar char="•"/>
            </a:pPr>
            <a:endParaRPr lang="en-US" sz="2800">
              <a:solidFill>
                <a:srgbClr val="000000"/>
              </a:solidFill>
            </a:endParaRPr>
          </a:p>
        </p:txBody>
      </p:sp>
      <p:sp>
        <p:nvSpPr>
          <p:cNvPr id="9" name="Title 4">
            <a:extLst>
              <a:ext uri="{FF2B5EF4-FFF2-40B4-BE49-F238E27FC236}">
                <a16:creationId xmlns:a16="http://schemas.microsoft.com/office/drawing/2014/main" id="{80F230C2-E25E-A341-AB3F-730B5D83457C}"/>
              </a:ext>
            </a:extLst>
          </p:cNvPr>
          <p:cNvSpPr>
            <a:spLocks noGrp="1"/>
          </p:cNvSpPr>
          <p:nvPr>
            <p:ph type="title"/>
          </p:nvPr>
        </p:nvSpPr>
        <p:spPr>
          <a:xfrm>
            <a:off x="277519" y="277344"/>
            <a:ext cx="9596304" cy="967760"/>
          </a:xfrm>
        </p:spPr>
        <p:txBody>
          <a:bodyPr/>
          <a:lstStyle/>
          <a:p>
            <a:r>
              <a:rPr lang="en-US" sz="4800">
                <a:cs typeface="Arial"/>
              </a:rPr>
              <a:t>Why design ethics is important</a:t>
            </a:r>
            <a:endParaRPr lang="en-US"/>
          </a:p>
        </p:txBody>
      </p:sp>
    </p:spTree>
    <p:extLst>
      <p:ext uri="{BB962C8B-B14F-4D97-AF65-F5344CB8AC3E}">
        <p14:creationId xmlns:p14="http://schemas.microsoft.com/office/powerpoint/2010/main" val="2773361545"/>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EB4497-8B36-BB47-9C13-C71A7B308583}"/>
              </a:ext>
            </a:extLst>
          </p:cNvPr>
          <p:cNvSpPr>
            <a:spLocks noGrp="1"/>
          </p:cNvSpPr>
          <p:nvPr>
            <p:ph type="sldNum" sz="quarter" idx="10"/>
          </p:nvPr>
        </p:nvSpPr>
        <p:spPr/>
        <p:txBody>
          <a:bodyPr/>
          <a:lstStyle/>
          <a:p>
            <a:pPr>
              <a:defRPr/>
            </a:pPr>
            <a:fld id="{F8919B87-199E-400E-B678-CE471EE468E5}" type="slidenum">
              <a:rPr lang="en-GB" altLang="en-US" smtClean="0"/>
              <a:pPr>
                <a:defRPr/>
              </a:pPr>
              <a:t>3</a:t>
            </a:fld>
            <a:endParaRPr lang="en-GB" altLang="en-US"/>
          </a:p>
        </p:txBody>
      </p:sp>
      <p:sp>
        <p:nvSpPr>
          <p:cNvPr id="6" name="Rectangle 5">
            <a:extLst>
              <a:ext uri="{FF2B5EF4-FFF2-40B4-BE49-F238E27FC236}">
                <a16:creationId xmlns:a16="http://schemas.microsoft.com/office/drawing/2014/main" id="{94EA1E3E-E125-0141-878E-285B792F338E}"/>
              </a:ext>
            </a:extLst>
          </p:cNvPr>
          <p:cNvSpPr/>
          <p:nvPr/>
        </p:nvSpPr>
        <p:spPr>
          <a:xfrm>
            <a:off x="1" y="0"/>
            <a:ext cx="12191999" cy="6858000"/>
          </a:xfrm>
          <a:prstGeom prst="rect">
            <a:avLst/>
          </a:prstGeom>
          <a:solidFill>
            <a:srgbClr val="F4EA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51CA5B6-6762-A44C-9AE3-94147B0A2D87}"/>
              </a:ext>
            </a:extLst>
          </p:cNvPr>
          <p:cNvSpPr>
            <a:spLocks noGrp="1"/>
          </p:cNvSpPr>
          <p:nvPr>
            <p:ph idx="1"/>
          </p:nvPr>
        </p:nvSpPr>
        <p:spPr>
          <a:xfrm>
            <a:off x="340071" y="1521397"/>
            <a:ext cx="10873411" cy="4663963"/>
          </a:xfrm>
        </p:spPr>
        <p:txBody>
          <a:bodyPr/>
          <a:lstStyle/>
          <a:p>
            <a:pPr marL="571500" indent="-571500">
              <a:buFont typeface="Arial" panose="020B0604020202020204" pitchFamily="34" charset="0"/>
              <a:buChar char="•"/>
            </a:pPr>
            <a:r>
              <a:rPr lang="en-US" sz="2800">
                <a:solidFill>
                  <a:srgbClr val="000000"/>
                </a:solidFill>
              </a:rPr>
              <a:t>Provide tools and strategies to help designers think about what ethics means for them in design</a:t>
            </a:r>
          </a:p>
          <a:p>
            <a:pPr marL="571500" indent="-571500">
              <a:buFont typeface="Arial" panose="020B0604020202020204" pitchFamily="34" charset="0"/>
              <a:buChar char="•"/>
            </a:pPr>
            <a:r>
              <a:rPr lang="en-US" sz="2800">
                <a:solidFill>
                  <a:srgbClr val="000000"/>
                </a:solidFill>
              </a:rPr>
              <a:t>Understand that there may be different perspectives on ethical design and its implications and to work out how best to approach ethical design as a team</a:t>
            </a:r>
          </a:p>
          <a:p>
            <a:pPr marL="571500" indent="-571500">
              <a:buFont typeface="Arial" panose="020B0604020202020204" pitchFamily="34" charset="0"/>
              <a:buChar char="•"/>
            </a:pPr>
            <a:endParaRPr lang="en-US" sz="2800">
              <a:solidFill>
                <a:srgbClr val="000000"/>
              </a:solidFill>
            </a:endParaRPr>
          </a:p>
        </p:txBody>
      </p:sp>
      <p:sp>
        <p:nvSpPr>
          <p:cNvPr id="9" name="Title 4">
            <a:extLst>
              <a:ext uri="{FF2B5EF4-FFF2-40B4-BE49-F238E27FC236}">
                <a16:creationId xmlns:a16="http://schemas.microsoft.com/office/drawing/2014/main" id="{80F230C2-E25E-A341-AB3F-730B5D83457C}"/>
              </a:ext>
            </a:extLst>
          </p:cNvPr>
          <p:cNvSpPr>
            <a:spLocks noGrp="1"/>
          </p:cNvSpPr>
          <p:nvPr>
            <p:ph type="title"/>
          </p:nvPr>
        </p:nvSpPr>
        <p:spPr>
          <a:xfrm>
            <a:off x="277519" y="277344"/>
            <a:ext cx="7996104" cy="967760"/>
          </a:xfrm>
        </p:spPr>
        <p:txBody>
          <a:bodyPr/>
          <a:lstStyle/>
          <a:p>
            <a:r>
              <a:rPr lang="en-US" sz="4800">
                <a:cs typeface="Arial"/>
              </a:rPr>
              <a:t>Purpose of this toolkit</a:t>
            </a:r>
            <a:endParaRPr lang="en-US" sz="4800"/>
          </a:p>
        </p:txBody>
      </p:sp>
    </p:spTree>
    <p:extLst>
      <p:ext uri="{BB962C8B-B14F-4D97-AF65-F5344CB8AC3E}">
        <p14:creationId xmlns:p14="http://schemas.microsoft.com/office/powerpoint/2010/main" val="4147628603"/>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EB4497-8B36-BB47-9C13-C71A7B308583}"/>
              </a:ext>
            </a:extLst>
          </p:cNvPr>
          <p:cNvSpPr>
            <a:spLocks noGrp="1"/>
          </p:cNvSpPr>
          <p:nvPr>
            <p:ph type="sldNum" sz="quarter" idx="10"/>
          </p:nvPr>
        </p:nvSpPr>
        <p:spPr/>
        <p:txBody>
          <a:bodyPr/>
          <a:lstStyle/>
          <a:p>
            <a:pPr>
              <a:defRPr/>
            </a:pPr>
            <a:fld id="{F8919B87-199E-400E-B678-CE471EE468E5}" type="slidenum">
              <a:rPr lang="en-GB" altLang="en-US" smtClean="0"/>
              <a:pPr>
                <a:defRPr/>
              </a:pPr>
              <a:t>4</a:t>
            </a:fld>
            <a:endParaRPr lang="en-GB" altLang="en-US"/>
          </a:p>
        </p:txBody>
      </p:sp>
      <p:sp>
        <p:nvSpPr>
          <p:cNvPr id="6" name="Rectangle 5">
            <a:extLst>
              <a:ext uri="{FF2B5EF4-FFF2-40B4-BE49-F238E27FC236}">
                <a16:creationId xmlns:a16="http://schemas.microsoft.com/office/drawing/2014/main" id="{94EA1E3E-E125-0141-878E-285B792F338E}"/>
              </a:ext>
            </a:extLst>
          </p:cNvPr>
          <p:cNvSpPr/>
          <p:nvPr/>
        </p:nvSpPr>
        <p:spPr>
          <a:xfrm>
            <a:off x="1" y="0"/>
            <a:ext cx="12191999" cy="6858000"/>
          </a:xfrm>
          <a:prstGeom prst="rect">
            <a:avLst/>
          </a:prstGeom>
          <a:solidFill>
            <a:srgbClr val="F4EA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4">
            <a:extLst>
              <a:ext uri="{FF2B5EF4-FFF2-40B4-BE49-F238E27FC236}">
                <a16:creationId xmlns:a16="http://schemas.microsoft.com/office/drawing/2014/main" id="{80F230C2-E25E-A341-AB3F-730B5D83457C}"/>
              </a:ext>
            </a:extLst>
          </p:cNvPr>
          <p:cNvSpPr>
            <a:spLocks noGrp="1"/>
          </p:cNvSpPr>
          <p:nvPr>
            <p:ph type="title"/>
          </p:nvPr>
        </p:nvSpPr>
        <p:spPr>
          <a:xfrm>
            <a:off x="277519" y="277344"/>
            <a:ext cx="7889019" cy="1642417"/>
          </a:xfrm>
        </p:spPr>
        <p:txBody>
          <a:bodyPr/>
          <a:lstStyle/>
          <a:p>
            <a:r>
              <a:rPr lang="en-US"/>
              <a:t>Different levels of ethical awareness needed</a:t>
            </a:r>
          </a:p>
        </p:txBody>
      </p:sp>
      <p:sp>
        <p:nvSpPr>
          <p:cNvPr id="7" name="Oval 6">
            <a:extLst>
              <a:ext uri="{FF2B5EF4-FFF2-40B4-BE49-F238E27FC236}">
                <a16:creationId xmlns:a16="http://schemas.microsoft.com/office/drawing/2014/main" id="{E02D96E4-2F1D-4B46-A75F-B81E90C87010}"/>
              </a:ext>
            </a:extLst>
          </p:cNvPr>
          <p:cNvSpPr/>
          <p:nvPr/>
        </p:nvSpPr>
        <p:spPr>
          <a:xfrm>
            <a:off x="660747" y="2141693"/>
            <a:ext cx="4243347" cy="4243347"/>
          </a:xfrm>
          <a:prstGeom prst="ellipse">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Oval 10">
            <a:extLst>
              <a:ext uri="{FF2B5EF4-FFF2-40B4-BE49-F238E27FC236}">
                <a16:creationId xmlns:a16="http://schemas.microsoft.com/office/drawing/2014/main" id="{7C025F5A-5230-D34F-BA59-0B1BB9B35728}"/>
              </a:ext>
            </a:extLst>
          </p:cNvPr>
          <p:cNvSpPr/>
          <p:nvPr/>
        </p:nvSpPr>
        <p:spPr>
          <a:xfrm>
            <a:off x="7722426" y="2581865"/>
            <a:ext cx="1657807" cy="165780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2" name="Content Placeholder 2">
            <a:extLst>
              <a:ext uri="{FF2B5EF4-FFF2-40B4-BE49-F238E27FC236}">
                <a16:creationId xmlns:a16="http://schemas.microsoft.com/office/drawing/2014/main" id="{5ABF1B2D-67E3-1E45-962B-166B569A5444}"/>
              </a:ext>
            </a:extLst>
          </p:cNvPr>
          <p:cNvSpPr>
            <a:spLocks noGrp="1"/>
          </p:cNvSpPr>
          <p:nvPr>
            <p:ph idx="1"/>
          </p:nvPr>
        </p:nvSpPr>
        <p:spPr>
          <a:xfrm>
            <a:off x="1943006" y="4077994"/>
            <a:ext cx="1657807" cy="349722"/>
          </a:xfrm>
        </p:spPr>
        <p:txBody>
          <a:bodyPr/>
          <a:lstStyle/>
          <a:p>
            <a:pPr algn="ctr"/>
            <a:r>
              <a:rPr lang="en-US" sz="1800"/>
              <a:t>Designer</a:t>
            </a:r>
          </a:p>
        </p:txBody>
      </p:sp>
      <p:sp>
        <p:nvSpPr>
          <p:cNvPr id="13" name="Content Placeholder 2">
            <a:extLst>
              <a:ext uri="{FF2B5EF4-FFF2-40B4-BE49-F238E27FC236}">
                <a16:creationId xmlns:a16="http://schemas.microsoft.com/office/drawing/2014/main" id="{99C6215B-CCFE-AB40-98FB-A55A79625DA6}"/>
              </a:ext>
            </a:extLst>
          </p:cNvPr>
          <p:cNvSpPr txBox="1">
            <a:spLocks/>
          </p:cNvSpPr>
          <p:nvPr/>
        </p:nvSpPr>
        <p:spPr bwMode="auto">
          <a:xfrm>
            <a:off x="1963690" y="3109941"/>
            <a:ext cx="1657807" cy="34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90000"/>
              </a:lnSpc>
              <a:spcBef>
                <a:spcPts val="1000"/>
              </a:spcBef>
              <a:spcAft>
                <a:spcPct val="0"/>
              </a:spcAft>
              <a:buClr>
                <a:srgbClr val="82368C"/>
              </a:buClr>
              <a:buFont typeface="Wingdings" panose="05000000000000000000" pitchFamily="2" charset="2"/>
              <a:buNone/>
              <a:defRPr lang="en-US" sz="3600" b="0" kern="1200">
                <a:solidFill>
                  <a:schemeClr val="tx1"/>
                </a:solidFill>
                <a:latin typeface="Helvetica Neue"/>
                <a:ea typeface="+mn-ea"/>
                <a:cs typeface="Arial"/>
              </a:defRPr>
            </a:lvl1pPr>
            <a:lvl2pPr marL="572400" indent="-572400" algn="l" rtl="0" eaLnBrk="0" fontAlgn="base" hangingPunct="0">
              <a:lnSpc>
                <a:spcPct val="90000"/>
              </a:lnSpc>
              <a:spcBef>
                <a:spcPts val="1000"/>
              </a:spcBef>
              <a:spcAft>
                <a:spcPct val="0"/>
              </a:spcAft>
              <a:buClr>
                <a:schemeClr val="accent1"/>
              </a:buClr>
              <a:buFont typeface="Arial" panose="020B0604020202020204" pitchFamily="34" charset="0"/>
              <a:buChar char="•"/>
              <a:defRPr lang="en-GB" sz="3600" b="0" kern="1200" noProof="0" dirty="0">
                <a:solidFill>
                  <a:schemeClr val="tx1"/>
                </a:solidFill>
                <a:latin typeface="Helvetica Neue"/>
                <a:ea typeface="+mn-ea"/>
                <a:cs typeface="Arial"/>
              </a:defRPr>
            </a:lvl2pPr>
            <a:lvl3pPr marL="1143000" indent="-57240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600" kern="1200">
                <a:solidFill>
                  <a:schemeClr val="tx1"/>
                </a:solidFill>
                <a:latin typeface="Helvetica Neue"/>
                <a:ea typeface="+mn-ea"/>
                <a:cs typeface="Arial"/>
              </a:defRPr>
            </a:lvl3pPr>
            <a:lvl4pPr marL="1600200" indent="-43815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200" kern="1200">
                <a:solidFill>
                  <a:schemeClr val="tx1"/>
                </a:solidFill>
                <a:latin typeface="Helvetica Neue"/>
                <a:ea typeface="+mn-ea"/>
                <a:cs typeface="Arial"/>
              </a:defRPr>
            </a:lvl4pPr>
            <a:lvl5pPr marL="2057400" indent="-438150" algn="l" rtl="0" eaLnBrk="0" fontAlgn="base" hangingPunct="0">
              <a:lnSpc>
                <a:spcPct val="90000"/>
              </a:lnSpc>
              <a:spcBef>
                <a:spcPts val="500"/>
              </a:spcBef>
              <a:spcAft>
                <a:spcPct val="0"/>
              </a:spcAft>
              <a:buClr>
                <a:schemeClr val="accent1"/>
              </a:buClr>
              <a:buFont typeface="Wingdings" panose="05000000000000000000" pitchFamily="2" charset="2"/>
              <a:buChar char="§"/>
              <a:defRPr lang="en-GB" sz="2800" kern="1200">
                <a:solidFill>
                  <a:schemeClr val="tx1"/>
                </a:solidFill>
                <a:latin typeface="Helvetica Neue"/>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800">
                <a:solidFill>
                  <a:srgbClr val="000000"/>
                </a:solidFill>
              </a:rPr>
              <a:t>Team</a:t>
            </a:r>
          </a:p>
        </p:txBody>
      </p:sp>
      <p:sp>
        <p:nvSpPr>
          <p:cNvPr id="14" name="Content Placeholder 2">
            <a:extLst>
              <a:ext uri="{FF2B5EF4-FFF2-40B4-BE49-F238E27FC236}">
                <a16:creationId xmlns:a16="http://schemas.microsoft.com/office/drawing/2014/main" id="{5E619BC1-D931-1B47-8771-3B2750460ED6}"/>
              </a:ext>
            </a:extLst>
          </p:cNvPr>
          <p:cNvSpPr txBox="1">
            <a:spLocks/>
          </p:cNvSpPr>
          <p:nvPr/>
        </p:nvSpPr>
        <p:spPr bwMode="auto">
          <a:xfrm>
            <a:off x="1953516" y="2383799"/>
            <a:ext cx="1657807" cy="34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90000"/>
              </a:lnSpc>
              <a:spcBef>
                <a:spcPts val="1000"/>
              </a:spcBef>
              <a:spcAft>
                <a:spcPct val="0"/>
              </a:spcAft>
              <a:buClr>
                <a:srgbClr val="82368C"/>
              </a:buClr>
              <a:buFont typeface="Wingdings" panose="05000000000000000000" pitchFamily="2" charset="2"/>
              <a:buNone/>
              <a:defRPr lang="en-US" sz="3600" b="0" kern="1200">
                <a:solidFill>
                  <a:schemeClr val="tx1"/>
                </a:solidFill>
                <a:latin typeface="Helvetica Neue"/>
                <a:ea typeface="+mn-ea"/>
                <a:cs typeface="Arial"/>
              </a:defRPr>
            </a:lvl1pPr>
            <a:lvl2pPr marL="572400" indent="-572400" algn="l" rtl="0" eaLnBrk="0" fontAlgn="base" hangingPunct="0">
              <a:lnSpc>
                <a:spcPct val="90000"/>
              </a:lnSpc>
              <a:spcBef>
                <a:spcPts val="1000"/>
              </a:spcBef>
              <a:spcAft>
                <a:spcPct val="0"/>
              </a:spcAft>
              <a:buClr>
                <a:schemeClr val="accent1"/>
              </a:buClr>
              <a:buFont typeface="Arial" panose="020B0604020202020204" pitchFamily="34" charset="0"/>
              <a:buChar char="•"/>
              <a:defRPr lang="en-GB" sz="3600" b="0" kern="1200" noProof="0" dirty="0">
                <a:solidFill>
                  <a:schemeClr val="tx1"/>
                </a:solidFill>
                <a:latin typeface="Helvetica Neue"/>
                <a:ea typeface="+mn-ea"/>
                <a:cs typeface="Arial"/>
              </a:defRPr>
            </a:lvl2pPr>
            <a:lvl3pPr marL="1143000" indent="-57240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600" kern="1200">
                <a:solidFill>
                  <a:schemeClr val="tx1"/>
                </a:solidFill>
                <a:latin typeface="Helvetica Neue"/>
                <a:ea typeface="+mn-ea"/>
                <a:cs typeface="Arial"/>
              </a:defRPr>
            </a:lvl3pPr>
            <a:lvl4pPr marL="1600200" indent="-43815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200" kern="1200">
                <a:solidFill>
                  <a:schemeClr val="tx1"/>
                </a:solidFill>
                <a:latin typeface="Helvetica Neue"/>
                <a:ea typeface="+mn-ea"/>
                <a:cs typeface="Arial"/>
              </a:defRPr>
            </a:lvl4pPr>
            <a:lvl5pPr marL="2057400" indent="-438150" algn="l" rtl="0" eaLnBrk="0" fontAlgn="base" hangingPunct="0">
              <a:lnSpc>
                <a:spcPct val="90000"/>
              </a:lnSpc>
              <a:spcBef>
                <a:spcPts val="500"/>
              </a:spcBef>
              <a:spcAft>
                <a:spcPct val="0"/>
              </a:spcAft>
              <a:buClr>
                <a:schemeClr val="accent1"/>
              </a:buClr>
              <a:buFont typeface="Wingdings" panose="05000000000000000000" pitchFamily="2" charset="2"/>
              <a:buChar char="§"/>
              <a:defRPr lang="en-GB" sz="2800" kern="1200">
                <a:solidFill>
                  <a:schemeClr val="tx1"/>
                </a:solidFill>
                <a:latin typeface="Helvetica Neue"/>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800"/>
              <a:t>Organisation</a:t>
            </a:r>
          </a:p>
        </p:txBody>
      </p:sp>
      <p:sp>
        <p:nvSpPr>
          <p:cNvPr id="15" name="Oval 14">
            <a:extLst>
              <a:ext uri="{FF2B5EF4-FFF2-40B4-BE49-F238E27FC236}">
                <a16:creationId xmlns:a16="http://schemas.microsoft.com/office/drawing/2014/main" id="{12FE8250-4898-7949-A895-8A1B3EE0F5D6}"/>
              </a:ext>
            </a:extLst>
          </p:cNvPr>
          <p:cNvSpPr/>
          <p:nvPr/>
        </p:nvSpPr>
        <p:spPr>
          <a:xfrm>
            <a:off x="1387845" y="2886495"/>
            <a:ext cx="2784784" cy="2784784"/>
          </a:xfrm>
          <a:prstGeom prst="ellipse">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3E191099-3F70-1840-AE88-7A99C385DBA1}"/>
              </a:ext>
            </a:extLst>
          </p:cNvPr>
          <p:cNvSpPr/>
          <p:nvPr/>
        </p:nvSpPr>
        <p:spPr>
          <a:xfrm>
            <a:off x="2112036" y="3595721"/>
            <a:ext cx="1348697" cy="1348697"/>
          </a:xfrm>
          <a:prstGeom prst="ellipse">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Rectangle 16">
            <a:extLst>
              <a:ext uri="{FF2B5EF4-FFF2-40B4-BE49-F238E27FC236}">
                <a16:creationId xmlns:a16="http://schemas.microsoft.com/office/drawing/2014/main" id="{4B14BFD9-D008-8741-B369-3F168E7587D1}"/>
              </a:ext>
            </a:extLst>
          </p:cNvPr>
          <p:cNvSpPr/>
          <p:nvPr/>
        </p:nvSpPr>
        <p:spPr>
          <a:xfrm>
            <a:off x="6101137" y="1963165"/>
            <a:ext cx="5466608" cy="923330"/>
          </a:xfrm>
          <a:prstGeom prst="rect">
            <a:avLst/>
          </a:prstGeom>
        </p:spPr>
        <p:txBody>
          <a:bodyPr wrap="square" lIns="91440" tIns="45720" rIns="91440" bIns="45720" anchor="t">
            <a:spAutoFit/>
          </a:bodyPr>
          <a:lstStyle/>
          <a:p>
            <a:r>
              <a:rPr lang="en-GB">
                <a:latin typeface="Arial"/>
                <a:cs typeface="Arial"/>
              </a:rPr>
              <a:t>Is it consistent with One Home Office values of being Respectful, Courageous, Collaborative and Compassionate?</a:t>
            </a:r>
          </a:p>
        </p:txBody>
      </p:sp>
      <p:sp>
        <p:nvSpPr>
          <p:cNvPr id="18" name="Rectangle 17">
            <a:extLst>
              <a:ext uri="{FF2B5EF4-FFF2-40B4-BE49-F238E27FC236}">
                <a16:creationId xmlns:a16="http://schemas.microsoft.com/office/drawing/2014/main" id="{0E2592A7-9D41-184A-B98D-981BB727C51B}"/>
              </a:ext>
            </a:extLst>
          </p:cNvPr>
          <p:cNvSpPr/>
          <p:nvPr/>
        </p:nvSpPr>
        <p:spPr>
          <a:xfrm>
            <a:off x="6101137" y="3143177"/>
            <a:ext cx="5479967" cy="923330"/>
          </a:xfrm>
          <a:prstGeom prst="rect">
            <a:avLst/>
          </a:prstGeom>
        </p:spPr>
        <p:txBody>
          <a:bodyPr wrap="square" lIns="91440" tIns="45720" rIns="91440" bIns="45720" anchor="t">
            <a:spAutoFit/>
          </a:bodyPr>
          <a:lstStyle/>
          <a:p>
            <a:r>
              <a:rPr lang="en-GB">
                <a:latin typeface="Arial"/>
                <a:cs typeface="Arial"/>
              </a:rPr>
              <a:t>Do we all agree on what 'good' is? Have we considered how the design might be misused or impact people or society?</a:t>
            </a:r>
            <a:endParaRPr lang="en-US"/>
          </a:p>
        </p:txBody>
      </p:sp>
      <p:sp>
        <p:nvSpPr>
          <p:cNvPr id="19" name="Rectangle 18">
            <a:extLst>
              <a:ext uri="{FF2B5EF4-FFF2-40B4-BE49-F238E27FC236}">
                <a16:creationId xmlns:a16="http://schemas.microsoft.com/office/drawing/2014/main" id="{B92D3467-17BF-A84A-9A63-3F8B3BC33F3C}"/>
              </a:ext>
            </a:extLst>
          </p:cNvPr>
          <p:cNvSpPr/>
          <p:nvPr/>
        </p:nvSpPr>
        <p:spPr>
          <a:xfrm>
            <a:off x="6096000" y="4222132"/>
            <a:ext cx="6096000" cy="1754326"/>
          </a:xfrm>
          <a:prstGeom prst="rect">
            <a:avLst/>
          </a:prstGeom>
        </p:spPr>
        <p:txBody>
          <a:bodyPr>
            <a:spAutoFit/>
          </a:bodyPr>
          <a:lstStyle/>
          <a:p>
            <a:r>
              <a:rPr lang="en-GB"/>
              <a:t>Would I use it myself?</a:t>
            </a:r>
          </a:p>
          <a:p>
            <a:r>
              <a:rPr lang="en-GB"/>
              <a:t>Would I like it if someone else designed it for me?</a:t>
            </a:r>
            <a:br>
              <a:rPr lang="en-GB"/>
            </a:br>
            <a:r>
              <a:rPr lang="en-GB"/>
              <a:t>Can my design get misused?</a:t>
            </a:r>
            <a:br>
              <a:rPr lang="en-GB"/>
            </a:br>
            <a:r>
              <a:rPr lang="en-GB"/>
              <a:t>Do I really believe this is helping someone?</a:t>
            </a:r>
            <a:br>
              <a:rPr lang="en-GB"/>
            </a:br>
            <a:r>
              <a:rPr lang="en-GB"/>
              <a:t>Is my work helping one group of people, but making another suffer?</a:t>
            </a:r>
            <a:endParaRPr lang="en-US"/>
          </a:p>
        </p:txBody>
      </p:sp>
      <p:cxnSp>
        <p:nvCxnSpPr>
          <p:cNvPr id="22" name="Straight Connector 21">
            <a:extLst>
              <a:ext uri="{FF2B5EF4-FFF2-40B4-BE49-F238E27FC236}">
                <a16:creationId xmlns:a16="http://schemas.microsoft.com/office/drawing/2014/main" id="{E9A22EB8-9164-3B48-8D4D-EC962FB58427}"/>
              </a:ext>
            </a:extLst>
          </p:cNvPr>
          <p:cNvCxnSpPr>
            <a:cxnSpLocks/>
          </p:cNvCxnSpPr>
          <p:nvPr/>
        </p:nvCxnSpPr>
        <p:spPr>
          <a:xfrm>
            <a:off x="3384332" y="4270070"/>
            <a:ext cx="2574407" cy="0"/>
          </a:xfrm>
          <a:prstGeom prst="line">
            <a:avLst/>
          </a:prstGeom>
          <a:ln w="25400">
            <a:solidFill>
              <a:srgbClr val="FF6726"/>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E60663-CAA9-6241-9906-51594B707697}"/>
              </a:ext>
            </a:extLst>
          </p:cNvPr>
          <p:cNvCxnSpPr>
            <a:cxnSpLocks/>
          </p:cNvCxnSpPr>
          <p:nvPr/>
        </p:nvCxnSpPr>
        <p:spPr>
          <a:xfrm>
            <a:off x="3200401" y="3297159"/>
            <a:ext cx="2467603" cy="0"/>
          </a:xfrm>
          <a:prstGeom prst="line">
            <a:avLst/>
          </a:prstGeom>
          <a:ln w="2540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137BF41-FF66-0146-B5A6-2EA1B286B11D}"/>
              </a:ext>
            </a:extLst>
          </p:cNvPr>
          <p:cNvCxnSpPr>
            <a:cxnSpLocks/>
          </p:cNvCxnSpPr>
          <p:nvPr/>
        </p:nvCxnSpPr>
        <p:spPr>
          <a:xfrm>
            <a:off x="3557749" y="2581865"/>
            <a:ext cx="2110255" cy="0"/>
          </a:xfrm>
          <a:prstGeom prst="line">
            <a:avLst/>
          </a:prstGeom>
          <a:ln w="2540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B42FAE6-CC77-0346-92B9-DC2BAB09F111}"/>
              </a:ext>
            </a:extLst>
          </p:cNvPr>
          <p:cNvCxnSpPr>
            <a:cxnSpLocks/>
          </p:cNvCxnSpPr>
          <p:nvPr/>
        </p:nvCxnSpPr>
        <p:spPr>
          <a:xfrm>
            <a:off x="5958739" y="1919761"/>
            <a:ext cx="0" cy="4056697"/>
          </a:xfrm>
          <a:prstGeom prst="line">
            <a:avLst/>
          </a:prstGeom>
          <a:ln w="25400">
            <a:solidFill>
              <a:srgbClr val="FF6726"/>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25A316A-AD4E-4C42-BA6A-5DA32EE5B6C6}"/>
              </a:ext>
            </a:extLst>
          </p:cNvPr>
          <p:cNvCxnSpPr>
            <a:cxnSpLocks/>
          </p:cNvCxnSpPr>
          <p:nvPr/>
        </p:nvCxnSpPr>
        <p:spPr>
          <a:xfrm>
            <a:off x="5668004" y="1919761"/>
            <a:ext cx="0" cy="1926298"/>
          </a:xfrm>
          <a:prstGeom prst="line">
            <a:avLst/>
          </a:prstGeom>
          <a:ln w="2540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703472"/>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EB4497-8B36-BB47-9C13-C71A7B308583}"/>
              </a:ext>
            </a:extLst>
          </p:cNvPr>
          <p:cNvSpPr>
            <a:spLocks noGrp="1"/>
          </p:cNvSpPr>
          <p:nvPr>
            <p:ph type="sldNum" sz="quarter" idx="10"/>
          </p:nvPr>
        </p:nvSpPr>
        <p:spPr/>
        <p:txBody>
          <a:bodyPr/>
          <a:lstStyle/>
          <a:p>
            <a:pPr>
              <a:defRPr/>
            </a:pPr>
            <a:fld id="{F8919B87-199E-400E-B678-CE471EE468E5}" type="slidenum">
              <a:rPr lang="en-GB" altLang="en-US" smtClean="0"/>
              <a:pPr>
                <a:defRPr/>
              </a:pPr>
              <a:t>5</a:t>
            </a:fld>
            <a:endParaRPr lang="en-GB" altLang="en-US"/>
          </a:p>
        </p:txBody>
      </p:sp>
      <p:sp>
        <p:nvSpPr>
          <p:cNvPr id="6" name="Rectangle 5">
            <a:extLst>
              <a:ext uri="{FF2B5EF4-FFF2-40B4-BE49-F238E27FC236}">
                <a16:creationId xmlns:a16="http://schemas.microsoft.com/office/drawing/2014/main" id="{94EA1E3E-E125-0141-878E-285B792F338E}"/>
              </a:ext>
            </a:extLst>
          </p:cNvPr>
          <p:cNvSpPr/>
          <p:nvPr/>
        </p:nvSpPr>
        <p:spPr>
          <a:xfrm>
            <a:off x="1" y="0"/>
            <a:ext cx="12191999" cy="6858000"/>
          </a:xfrm>
          <a:prstGeom prst="rect">
            <a:avLst/>
          </a:prstGeom>
          <a:solidFill>
            <a:srgbClr val="F4EA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4">
            <a:extLst>
              <a:ext uri="{FF2B5EF4-FFF2-40B4-BE49-F238E27FC236}">
                <a16:creationId xmlns:a16="http://schemas.microsoft.com/office/drawing/2014/main" id="{80F230C2-E25E-A341-AB3F-730B5D83457C}"/>
              </a:ext>
            </a:extLst>
          </p:cNvPr>
          <p:cNvSpPr>
            <a:spLocks noGrp="1"/>
          </p:cNvSpPr>
          <p:nvPr>
            <p:ph type="title"/>
          </p:nvPr>
        </p:nvSpPr>
        <p:spPr>
          <a:xfrm>
            <a:off x="277519" y="277344"/>
            <a:ext cx="11720805" cy="768730"/>
          </a:xfrm>
        </p:spPr>
        <p:txBody>
          <a:bodyPr/>
          <a:lstStyle/>
          <a:p>
            <a:r>
              <a:rPr lang="en-US">
                <a:cs typeface="Arial"/>
              </a:rPr>
              <a:t>Ethical design principles</a:t>
            </a:r>
            <a:endParaRPr lang="en-US"/>
          </a:p>
        </p:txBody>
      </p:sp>
      <p:sp>
        <p:nvSpPr>
          <p:cNvPr id="2" name="Content Placeholder 2">
            <a:extLst>
              <a:ext uri="{FF2B5EF4-FFF2-40B4-BE49-F238E27FC236}">
                <a16:creationId xmlns:a16="http://schemas.microsoft.com/office/drawing/2014/main" id="{EE3FC398-C453-42CE-A31A-9B5BCD22E8B9}"/>
              </a:ext>
            </a:extLst>
          </p:cNvPr>
          <p:cNvSpPr txBox="1">
            <a:spLocks/>
          </p:cNvSpPr>
          <p:nvPr/>
        </p:nvSpPr>
        <p:spPr bwMode="auto">
          <a:xfrm>
            <a:off x="5870577" y="2087183"/>
            <a:ext cx="5664761" cy="46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90000"/>
              </a:lnSpc>
              <a:spcBef>
                <a:spcPts val="1000"/>
              </a:spcBef>
              <a:spcAft>
                <a:spcPct val="0"/>
              </a:spcAft>
              <a:buClr>
                <a:srgbClr val="82368C"/>
              </a:buClr>
              <a:buFont typeface="Wingdings" panose="05000000000000000000" pitchFamily="2" charset="2"/>
              <a:buNone/>
              <a:defRPr lang="en-US" sz="3600" b="0" kern="1200">
                <a:solidFill>
                  <a:schemeClr val="tx1"/>
                </a:solidFill>
                <a:latin typeface="Helvetica Neue"/>
                <a:ea typeface="+mn-ea"/>
                <a:cs typeface="Arial"/>
              </a:defRPr>
            </a:lvl1pPr>
            <a:lvl2pPr marL="572400" indent="-572400" algn="l" rtl="0" eaLnBrk="0" fontAlgn="base" hangingPunct="0">
              <a:lnSpc>
                <a:spcPct val="90000"/>
              </a:lnSpc>
              <a:spcBef>
                <a:spcPts val="1000"/>
              </a:spcBef>
              <a:spcAft>
                <a:spcPct val="0"/>
              </a:spcAft>
              <a:buClr>
                <a:schemeClr val="accent1"/>
              </a:buClr>
              <a:buFont typeface="Arial" panose="020B0604020202020204" pitchFamily="34" charset="0"/>
              <a:buChar char="•"/>
              <a:defRPr lang="en-GB" sz="3600" b="0" kern="1200" noProof="0" dirty="0">
                <a:solidFill>
                  <a:schemeClr val="tx1"/>
                </a:solidFill>
                <a:latin typeface="Helvetica Neue"/>
                <a:ea typeface="+mn-ea"/>
                <a:cs typeface="Arial"/>
              </a:defRPr>
            </a:lvl2pPr>
            <a:lvl3pPr marL="1143000" indent="-57240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600" kern="1200">
                <a:solidFill>
                  <a:schemeClr val="tx1"/>
                </a:solidFill>
                <a:latin typeface="Helvetica Neue"/>
                <a:ea typeface="+mn-ea"/>
                <a:cs typeface="Arial"/>
              </a:defRPr>
            </a:lvl3pPr>
            <a:lvl4pPr marL="1600200" indent="-43815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200" kern="1200">
                <a:solidFill>
                  <a:schemeClr val="tx1"/>
                </a:solidFill>
                <a:latin typeface="Helvetica Neue"/>
                <a:ea typeface="+mn-ea"/>
                <a:cs typeface="Arial"/>
              </a:defRPr>
            </a:lvl4pPr>
            <a:lvl5pPr marL="2057400" indent="-438150" algn="l" rtl="0" eaLnBrk="0" fontAlgn="base" hangingPunct="0">
              <a:lnSpc>
                <a:spcPct val="90000"/>
              </a:lnSpc>
              <a:spcBef>
                <a:spcPts val="500"/>
              </a:spcBef>
              <a:spcAft>
                <a:spcPct val="0"/>
              </a:spcAft>
              <a:buClr>
                <a:schemeClr val="accent1"/>
              </a:buClr>
              <a:buFont typeface="Wingdings" panose="05000000000000000000" pitchFamily="2" charset="2"/>
              <a:buChar char="§"/>
              <a:defRPr lang="en-GB" sz="2800" kern="1200">
                <a:solidFill>
                  <a:schemeClr val="tx1"/>
                </a:solidFill>
                <a:latin typeface="Helvetica Neue"/>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GB" sz="2000" b="1">
                <a:solidFill>
                  <a:schemeClr val="accent1"/>
                </a:solidFill>
              </a:rPr>
              <a:t>Good</a:t>
            </a:r>
            <a:endParaRPr lang="en-US">
              <a:solidFill>
                <a:schemeClr val="accent1"/>
              </a:solidFill>
            </a:endParaRPr>
          </a:p>
          <a:p>
            <a:pPr>
              <a:lnSpc>
                <a:spcPct val="100000"/>
              </a:lnSpc>
              <a:spcBef>
                <a:spcPts val="0"/>
              </a:spcBef>
              <a:spcAft>
                <a:spcPts val="600"/>
              </a:spcAft>
            </a:pPr>
            <a:r>
              <a:rPr lang="en-GB" sz="1400"/>
              <a:t>Promote the welfare of people over the agenda of an organisation. </a:t>
            </a:r>
          </a:p>
          <a:p>
            <a:pPr>
              <a:lnSpc>
                <a:spcPct val="100000"/>
              </a:lnSpc>
              <a:spcBef>
                <a:spcPts val="0"/>
              </a:spcBef>
              <a:spcAft>
                <a:spcPts val="600"/>
              </a:spcAft>
            </a:pPr>
            <a:r>
              <a:rPr lang="en-GB" sz="2000" b="1">
                <a:solidFill>
                  <a:schemeClr val="accent1"/>
                </a:solidFill>
              </a:rPr>
              <a:t>Empowering</a:t>
            </a:r>
            <a:endParaRPr lang="en-GB" sz="2000">
              <a:solidFill>
                <a:schemeClr val="accent1"/>
              </a:solidFill>
            </a:endParaRPr>
          </a:p>
          <a:p>
            <a:pPr>
              <a:lnSpc>
                <a:spcPct val="100000"/>
              </a:lnSpc>
              <a:spcBef>
                <a:spcPts val="0"/>
              </a:spcBef>
              <a:spcAft>
                <a:spcPts val="600"/>
              </a:spcAft>
            </a:pPr>
            <a:r>
              <a:rPr lang="en-GB" sz="1400"/>
              <a:t>Design to empower your users. For example, by enabling them to manage their data or challenge decisions that affect them. </a:t>
            </a:r>
            <a:endParaRPr lang="en-GB"/>
          </a:p>
          <a:p>
            <a:pPr>
              <a:lnSpc>
                <a:spcPct val="100000"/>
              </a:lnSpc>
              <a:spcBef>
                <a:spcPts val="0"/>
              </a:spcBef>
              <a:spcAft>
                <a:spcPts val="600"/>
              </a:spcAft>
            </a:pPr>
            <a:r>
              <a:rPr lang="en-GB" sz="2000" b="1">
                <a:solidFill>
                  <a:schemeClr val="accent1"/>
                </a:solidFill>
              </a:rPr>
              <a:t>Responsible</a:t>
            </a:r>
            <a:endParaRPr lang="en-GB" sz="2000">
              <a:solidFill>
                <a:schemeClr val="accent1"/>
              </a:solidFill>
            </a:endParaRPr>
          </a:p>
          <a:p>
            <a:pPr>
              <a:lnSpc>
                <a:spcPct val="100000"/>
              </a:lnSpc>
              <a:spcBef>
                <a:spcPts val="0"/>
              </a:spcBef>
              <a:spcAft>
                <a:spcPts val="600"/>
              </a:spcAft>
            </a:pPr>
            <a:r>
              <a:rPr lang="en-GB" sz="1400"/>
              <a:t>Fulfil your duties and obligations as a civil servant responsibly, following any laws and codes. Do not misuse your official position.</a:t>
            </a:r>
          </a:p>
          <a:p>
            <a:pPr>
              <a:lnSpc>
                <a:spcPct val="100000"/>
              </a:lnSpc>
              <a:spcBef>
                <a:spcPts val="0"/>
              </a:spcBef>
              <a:spcAft>
                <a:spcPts val="600"/>
              </a:spcAft>
            </a:pPr>
            <a:r>
              <a:rPr lang="en-GB" sz="2000" b="1">
                <a:solidFill>
                  <a:schemeClr val="accent1"/>
                </a:solidFill>
              </a:rPr>
              <a:t>Fair</a:t>
            </a:r>
            <a:endParaRPr lang="en-GB">
              <a:solidFill>
                <a:schemeClr val="accent1"/>
              </a:solidFill>
            </a:endParaRPr>
          </a:p>
          <a:p>
            <a:pPr>
              <a:lnSpc>
                <a:spcPct val="100000"/>
              </a:lnSpc>
              <a:spcBef>
                <a:spcPts val="0"/>
              </a:spcBef>
              <a:spcAft>
                <a:spcPts val="600"/>
              </a:spcAft>
            </a:pPr>
            <a:r>
              <a:rPr lang="en-GB" sz="1400"/>
              <a:t>Use evidence to make decisions. Carry out your responsibilities in a way that is fair, just and equitable and reflects the Civil Service commitment to equality and diversity. </a:t>
            </a:r>
          </a:p>
          <a:p>
            <a:pPr>
              <a:lnSpc>
                <a:spcPct val="100000"/>
              </a:lnSpc>
              <a:spcBef>
                <a:spcPts val="0"/>
              </a:spcBef>
              <a:spcAft>
                <a:spcPts val="600"/>
              </a:spcAft>
            </a:pPr>
            <a:r>
              <a:rPr lang="en-GB" sz="2000" b="1">
                <a:solidFill>
                  <a:schemeClr val="accent1"/>
                </a:solidFill>
              </a:rPr>
              <a:t>Thoughtful</a:t>
            </a:r>
            <a:endParaRPr lang="en-GB" sz="2000">
              <a:solidFill>
                <a:schemeClr val="accent1"/>
              </a:solidFill>
            </a:endParaRPr>
          </a:p>
          <a:p>
            <a:pPr>
              <a:lnSpc>
                <a:spcPct val="100000"/>
              </a:lnSpc>
              <a:spcBef>
                <a:spcPts val="0"/>
              </a:spcBef>
              <a:spcAft>
                <a:spcPts val="600"/>
              </a:spcAft>
            </a:pPr>
            <a:r>
              <a:rPr lang="en-GB" sz="1400"/>
              <a:t>Consider the intended and unintended consequences of your design. Work as a team to ask questions about the impact of the product on people and society</a:t>
            </a:r>
            <a:br>
              <a:rPr lang="en-GB" sz="1400"/>
            </a:br>
            <a:endParaRPr lang="en-GB" sz="1200"/>
          </a:p>
          <a:p>
            <a:pPr marL="571500" indent="-571500">
              <a:lnSpc>
                <a:spcPct val="100000"/>
              </a:lnSpc>
              <a:spcBef>
                <a:spcPts val="0"/>
              </a:spcBef>
              <a:spcAft>
                <a:spcPts val="600"/>
              </a:spcAft>
              <a:buFont typeface="Arial" panose="020B0604020202020204" pitchFamily="34" charset="0"/>
              <a:buChar char="•"/>
            </a:pPr>
            <a:endParaRPr lang="en-GB" sz="2000">
              <a:solidFill>
                <a:srgbClr val="000000"/>
              </a:solidFill>
            </a:endParaRPr>
          </a:p>
        </p:txBody>
      </p:sp>
      <p:sp>
        <p:nvSpPr>
          <p:cNvPr id="3" name="TextBox 2">
            <a:extLst>
              <a:ext uri="{FF2B5EF4-FFF2-40B4-BE49-F238E27FC236}">
                <a16:creationId xmlns:a16="http://schemas.microsoft.com/office/drawing/2014/main" id="{458E210C-0828-46D4-A36B-B915EC87ED71}"/>
              </a:ext>
            </a:extLst>
          </p:cNvPr>
          <p:cNvSpPr txBox="1"/>
          <p:nvPr/>
        </p:nvSpPr>
        <p:spPr>
          <a:xfrm>
            <a:off x="275176" y="1045425"/>
            <a:ext cx="110874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Arial"/>
                <a:cs typeface="Arial"/>
              </a:rPr>
              <a:t>Use our ethical design principles to help you think about and spot potential ethical issues in your everyday work. These were co-designed by the Home Office user-centred design community and align with several of the </a:t>
            </a:r>
            <a:r>
              <a:rPr lang="en-GB" dirty="0">
                <a:latin typeface="Arial"/>
                <a:cs typeface="Arial"/>
                <a:hlinkClick r:id="rId3"/>
              </a:rPr>
              <a:t>Civil Service values</a:t>
            </a:r>
            <a:r>
              <a:rPr lang="en-GB" dirty="0">
                <a:latin typeface="Arial"/>
                <a:cs typeface="Arial"/>
              </a:rPr>
              <a:t>.</a:t>
            </a:r>
            <a:endParaRPr lang="en-US" dirty="0"/>
          </a:p>
        </p:txBody>
      </p:sp>
      <p:sp>
        <p:nvSpPr>
          <p:cNvPr id="8" name="Content Placeholder 2">
            <a:extLst>
              <a:ext uri="{FF2B5EF4-FFF2-40B4-BE49-F238E27FC236}">
                <a16:creationId xmlns:a16="http://schemas.microsoft.com/office/drawing/2014/main" id="{151CA5B6-6762-A44C-9AE3-94147B0A2D87}"/>
              </a:ext>
            </a:extLst>
          </p:cNvPr>
          <p:cNvSpPr>
            <a:spLocks noGrp="1"/>
          </p:cNvSpPr>
          <p:nvPr>
            <p:ph idx="1"/>
          </p:nvPr>
        </p:nvSpPr>
        <p:spPr>
          <a:xfrm>
            <a:off x="285063" y="2124195"/>
            <a:ext cx="5285411" cy="4663963"/>
          </a:xfrm>
        </p:spPr>
        <p:txBody>
          <a:bodyPr/>
          <a:lstStyle/>
          <a:p>
            <a:pPr>
              <a:lnSpc>
                <a:spcPct val="100000"/>
              </a:lnSpc>
              <a:spcBef>
                <a:spcPts val="0"/>
              </a:spcBef>
              <a:spcAft>
                <a:spcPts val="600"/>
              </a:spcAft>
            </a:pPr>
            <a:r>
              <a:rPr lang="en-US" sz="2000" b="1">
                <a:solidFill>
                  <a:schemeClr val="accent1"/>
                </a:solidFill>
              </a:rPr>
              <a:t>Helpful</a:t>
            </a:r>
            <a:endParaRPr lang="en-US" sz="2000">
              <a:solidFill>
                <a:schemeClr val="accent1"/>
              </a:solidFill>
            </a:endParaRPr>
          </a:p>
          <a:p>
            <a:pPr>
              <a:lnSpc>
                <a:spcPct val="100000"/>
              </a:lnSpc>
              <a:spcBef>
                <a:spcPts val="0"/>
              </a:spcBef>
              <a:spcAft>
                <a:spcPts val="600"/>
              </a:spcAft>
            </a:pPr>
            <a:r>
              <a:rPr lang="en-US" sz="1400">
                <a:solidFill>
                  <a:srgbClr val="000000"/>
                </a:solidFill>
              </a:rPr>
              <a:t>The</a:t>
            </a:r>
            <a:r>
              <a:rPr lang="en-US" sz="1400"/>
              <a:t> products we design should be helpful to people and society. They should not knowingly cause harm to people's physical and psychological health, dignity and autonomy. Don’t design products that introduce or exacerbate other problems.</a:t>
            </a:r>
            <a:endParaRPr lang="en-US" sz="2000">
              <a:solidFill>
                <a:srgbClr val="FF6726"/>
              </a:solidFill>
            </a:endParaRPr>
          </a:p>
          <a:p>
            <a:pPr>
              <a:lnSpc>
                <a:spcPct val="100000"/>
              </a:lnSpc>
              <a:spcBef>
                <a:spcPts val="0"/>
              </a:spcBef>
              <a:spcAft>
                <a:spcPts val="600"/>
              </a:spcAft>
            </a:pPr>
            <a:r>
              <a:rPr lang="en-US" sz="2000" b="1">
                <a:solidFill>
                  <a:schemeClr val="accent1"/>
                </a:solidFill>
              </a:rPr>
              <a:t>Honest</a:t>
            </a:r>
          </a:p>
          <a:p>
            <a:pPr>
              <a:lnSpc>
                <a:spcPct val="100000"/>
              </a:lnSpc>
              <a:spcBef>
                <a:spcPts val="0"/>
              </a:spcBef>
              <a:spcAft>
                <a:spcPts val="600"/>
              </a:spcAft>
            </a:pPr>
            <a:r>
              <a:rPr lang="en-US" sz="1400"/>
              <a:t>Do not mislead or deceive, for example by hiding important content or making content deliberately vague. </a:t>
            </a:r>
            <a:endParaRPr lang="en-US" sz="1400">
              <a:solidFill>
                <a:srgbClr val="000000"/>
              </a:solidFill>
            </a:endParaRPr>
          </a:p>
          <a:p>
            <a:pPr>
              <a:lnSpc>
                <a:spcPct val="100000"/>
              </a:lnSpc>
              <a:spcBef>
                <a:spcPts val="0"/>
              </a:spcBef>
              <a:spcAft>
                <a:spcPts val="600"/>
              </a:spcAft>
            </a:pPr>
            <a:r>
              <a:rPr lang="en-US" sz="2000" b="1">
                <a:solidFill>
                  <a:schemeClr val="accent1"/>
                </a:solidFill>
              </a:rPr>
              <a:t>Inclusive</a:t>
            </a:r>
            <a:endParaRPr lang="en-US">
              <a:solidFill>
                <a:schemeClr val="accent1"/>
              </a:solidFill>
            </a:endParaRPr>
          </a:p>
          <a:p>
            <a:pPr>
              <a:lnSpc>
                <a:spcPct val="100000"/>
              </a:lnSpc>
              <a:spcBef>
                <a:spcPts val="0"/>
              </a:spcBef>
              <a:spcAft>
                <a:spcPts val="600"/>
              </a:spcAft>
            </a:pPr>
            <a:r>
              <a:rPr lang="en-US" sz="1400"/>
              <a:t>Do not </a:t>
            </a:r>
            <a:r>
              <a:rPr lang="en-US" sz="1400" err="1"/>
              <a:t>favour</a:t>
            </a:r>
            <a:r>
              <a:rPr lang="en-US" sz="1400"/>
              <a:t> some users over others.</a:t>
            </a:r>
          </a:p>
          <a:p>
            <a:pPr>
              <a:lnSpc>
                <a:spcPct val="100000"/>
              </a:lnSpc>
              <a:spcBef>
                <a:spcPts val="0"/>
              </a:spcBef>
              <a:spcAft>
                <a:spcPts val="600"/>
              </a:spcAft>
            </a:pPr>
            <a:r>
              <a:rPr lang="en-US" sz="2000" b="1">
                <a:solidFill>
                  <a:schemeClr val="accent1"/>
                </a:solidFill>
              </a:rPr>
              <a:t>Sustainable</a:t>
            </a:r>
          </a:p>
          <a:p>
            <a:pPr>
              <a:lnSpc>
                <a:spcPct val="100000"/>
              </a:lnSpc>
              <a:spcBef>
                <a:spcPts val="0"/>
              </a:spcBef>
              <a:spcAft>
                <a:spcPts val="600"/>
              </a:spcAft>
            </a:pPr>
            <a:r>
              <a:rPr lang="en-US" sz="1400"/>
              <a:t>Actively promote sustainable outcomes. Choose sustainable approaches and solutions and aim to design products that can be produced indefinitely without depleting resources or harming the environment or economy.</a:t>
            </a:r>
          </a:p>
        </p:txBody>
      </p:sp>
    </p:spTree>
    <p:extLst>
      <p:ext uri="{BB962C8B-B14F-4D97-AF65-F5344CB8AC3E}">
        <p14:creationId xmlns:p14="http://schemas.microsoft.com/office/powerpoint/2010/main" val="3343868457"/>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3F5C93E-D970-4549-B11F-11AE73896EAB}"/>
              </a:ext>
            </a:extLst>
          </p:cNvPr>
          <p:cNvSpPr/>
          <p:nvPr/>
        </p:nvSpPr>
        <p:spPr>
          <a:xfrm>
            <a:off x="1" y="0"/>
            <a:ext cx="12191999" cy="6858000"/>
          </a:xfrm>
          <a:prstGeom prst="rect">
            <a:avLst/>
          </a:prstGeom>
          <a:solidFill>
            <a:srgbClr val="F4EAE7"/>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a:latin typeface="Helvetica Neue"/>
              <a:cs typeface="Helvetica"/>
            </a:endParaRPr>
          </a:p>
        </p:txBody>
      </p:sp>
      <p:sp>
        <p:nvSpPr>
          <p:cNvPr id="2" name="Title 1">
            <a:extLst>
              <a:ext uri="{FF2B5EF4-FFF2-40B4-BE49-F238E27FC236}">
                <a16:creationId xmlns:a16="http://schemas.microsoft.com/office/drawing/2014/main" id="{A09F5F81-CEC4-E143-B657-4D06A0996770}"/>
              </a:ext>
            </a:extLst>
          </p:cNvPr>
          <p:cNvSpPr>
            <a:spLocks noGrp="1"/>
          </p:cNvSpPr>
          <p:nvPr>
            <p:ph type="title"/>
          </p:nvPr>
        </p:nvSpPr>
        <p:spPr>
          <a:xfrm>
            <a:off x="575901" y="554065"/>
            <a:ext cx="7606909" cy="1090140"/>
          </a:xfrm>
        </p:spPr>
        <p:txBody>
          <a:bodyPr/>
          <a:lstStyle/>
          <a:p>
            <a:pPr>
              <a:lnSpc>
                <a:spcPct val="100000"/>
              </a:lnSpc>
            </a:pPr>
            <a:r>
              <a:rPr lang="en-US">
                <a:cs typeface="Arial"/>
              </a:rPr>
              <a:t>Ethical design decision making framework</a:t>
            </a:r>
          </a:p>
        </p:txBody>
      </p:sp>
      <p:sp>
        <p:nvSpPr>
          <p:cNvPr id="4" name="Slide Number Placeholder 3">
            <a:extLst>
              <a:ext uri="{FF2B5EF4-FFF2-40B4-BE49-F238E27FC236}">
                <a16:creationId xmlns:a16="http://schemas.microsoft.com/office/drawing/2014/main" id="{78EB4497-8B36-BB47-9C13-C71A7B308583}"/>
              </a:ext>
            </a:extLst>
          </p:cNvPr>
          <p:cNvSpPr>
            <a:spLocks noGrp="1"/>
          </p:cNvSpPr>
          <p:nvPr>
            <p:ph type="sldNum" sz="quarter" idx="10"/>
          </p:nvPr>
        </p:nvSpPr>
        <p:spPr/>
        <p:txBody>
          <a:bodyPr/>
          <a:lstStyle/>
          <a:p>
            <a:pPr>
              <a:defRPr/>
            </a:pPr>
            <a:fld id="{F8919B87-199E-400E-B678-CE471EE468E5}" type="slidenum">
              <a:rPr lang="en-GB" altLang="en-US" smtClean="0"/>
              <a:pPr>
                <a:defRPr/>
              </a:pPr>
              <a:t>6</a:t>
            </a:fld>
            <a:endParaRPr lang="en-GB" altLang="en-US"/>
          </a:p>
        </p:txBody>
      </p:sp>
      <p:sp>
        <p:nvSpPr>
          <p:cNvPr id="11" name="Content Placeholder 2">
            <a:extLst>
              <a:ext uri="{FF2B5EF4-FFF2-40B4-BE49-F238E27FC236}">
                <a16:creationId xmlns:a16="http://schemas.microsoft.com/office/drawing/2014/main" id="{FF747B7F-8EB5-0149-BB45-3DB6327D98DC}"/>
              </a:ext>
            </a:extLst>
          </p:cNvPr>
          <p:cNvSpPr txBox="1">
            <a:spLocks/>
          </p:cNvSpPr>
          <p:nvPr/>
        </p:nvSpPr>
        <p:spPr bwMode="auto">
          <a:xfrm>
            <a:off x="573903" y="2109295"/>
            <a:ext cx="3385811" cy="117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90000"/>
              </a:lnSpc>
              <a:spcBef>
                <a:spcPts val="1000"/>
              </a:spcBef>
              <a:spcAft>
                <a:spcPct val="0"/>
              </a:spcAft>
              <a:buClr>
                <a:srgbClr val="82368C"/>
              </a:buClr>
              <a:buFont typeface="Wingdings" panose="05000000000000000000" pitchFamily="2" charset="2"/>
              <a:buNone/>
              <a:defRPr lang="en-US" sz="3600" b="0" kern="1200">
                <a:solidFill>
                  <a:schemeClr val="tx1"/>
                </a:solidFill>
                <a:latin typeface="Helvetica Neue"/>
                <a:ea typeface="+mn-ea"/>
                <a:cs typeface="Arial"/>
              </a:defRPr>
            </a:lvl1pPr>
            <a:lvl2pPr marL="572400" indent="-572400" algn="l" rtl="0" eaLnBrk="0" fontAlgn="base" hangingPunct="0">
              <a:lnSpc>
                <a:spcPct val="90000"/>
              </a:lnSpc>
              <a:spcBef>
                <a:spcPts val="1000"/>
              </a:spcBef>
              <a:spcAft>
                <a:spcPct val="0"/>
              </a:spcAft>
              <a:buClr>
                <a:schemeClr val="accent1"/>
              </a:buClr>
              <a:buFont typeface="Arial" panose="020B0604020202020204" pitchFamily="34" charset="0"/>
              <a:buChar char="•"/>
              <a:defRPr lang="en-GB" sz="3600" b="0" kern="1200" noProof="0" dirty="0">
                <a:solidFill>
                  <a:schemeClr val="tx1"/>
                </a:solidFill>
                <a:latin typeface="Helvetica Neue"/>
                <a:ea typeface="+mn-ea"/>
                <a:cs typeface="Arial"/>
              </a:defRPr>
            </a:lvl2pPr>
            <a:lvl3pPr marL="1143000" indent="-57240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600" kern="1200">
                <a:solidFill>
                  <a:schemeClr val="tx1"/>
                </a:solidFill>
                <a:latin typeface="Helvetica Neue"/>
                <a:ea typeface="+mn-ea"/>
                <a:cs typeface="Arial"/>
              </a:defRPr>
            </a:lvl3pPr>
            <a:lvl4pPr marL="1600200" indent="-43815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200" kern="1200">
                <a:solidFill>
                  <a:schemeClr val="tx1"/>
                </a:solidFill>
                <a:latin typeface="Helvetica Neue"/>
                <a:ea typeface="+mn-ea"/>
                <a:cs typeface="Arial"/>
              </a:defRPr>
            </a:lvl4pPr>
            <a:lvl5pPr marL="2057400" indent="-438150" algn="l" rtl="0" eaLnBrk="0" fontAlgn="base" hangingPunct="0">
              <a:lnSpc>
                <a:spcPct val="90000"/>
              </a:lnSpc>
              <a:spcBef>
                <a:spcPts val="500"/>
              </a:spcBef>
              <a:spcAft>
                <a:spcPct val="0"/>
              </a:spcAft>
              <a:buClr>
                <a:schemeClr val="accent1"/>
              </a:buClr>
              <a:buFont typeface="Wingdings" panose="05000000000000000000" pitchFamily="2" charset="2"/>
              <a:buChar char="§"/>
              <a:defRPr lang="en-GB" sz="2800" kern="1200">
                <a:solidFill>
                  <a:schemeClr val="tx1"/>
                </a:solidFill>
                <a:latin typeface="Helvetica Neue"/>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a:solidFill>
                  <a:srgbClr val="000000"/>
                </a:solidFill>
              </a:rPr>
              <a:t>Follow these step and guidance to help you make the right decisions.</a:t>
            </a:r>
          </a:p>
          <a:p>
            <a:r>
              <a:rPr lang="en-GB" sz="2400"/>
              <a:t>This framework aligns with the </a:t>
            </a:r>
            <a:r>
              <a:rPr lang="en-GB" sz="2400" dirty="0">
                <a:hlinkClick r:id="rId3"/>
              </a:rPr>
              <a:t>ethical decision-making model</a:t>
            </a:r>
            <a:r>
              <a:rPr lang="en-GB" sz="2400"/>
              <a:t> the policy </a:t>
            </a:r>
            <a:r>
              <a:rPr lang="en-GB" sz="2400" dirty="0"/>
              <a:t>and strategy </a:t>
            </a:r>
            <a:r>
              <a:rPr lang="en-GB" sz="2400"/>
              <a:t>teams are using in the Home Office.</a:t>
            </a:r>
          </a:p>
        </p:txBody>
      </p:sp>
      <p:graphicFrame>
        <p:nvGraphicFramePr>
          <p:cNvPr id="3" name="Diagram 4">
            <a:extLst>
              <a:ext uri="{FF2B5EF4-FFF2-40B4-BE49-F238E27FC236}">
                <a16:creationId xmlns:a16="http://schemas.microsoft.com/office/drawing/2014/main" id="{BC531D72-C1B7-4720-9720-403B7CA4B3A3}"/>
              </a:ext>
            </a:extLst>
          </p:cNvPr>
          <p:cNvGraphicFramePr/>
          <p:nvPr>
            <p:extLst>
              <p:ext uri="{D42A27DB-BD31-4B8C-83A1-F6EECF244321}">
                <p14:modId xmlns:p14="http://schemas.microsoft.com/office/powerpoint/2010/main" val="1187362552"/>
              </p:ext>
            </p:extLst>
          </p:nvPr>
        </p:nvGraphicFramePr>
        <p:xfrm>
          <a:off x="4790795" y="898557"/>
          <a:ext cx="6669385" cy="52721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30" name="Oval 329">
            <a:extLst>
              <a:ext uri="{FF2B5EF4-FFF2-40B4-BE49-F238E27FC236}">
                <a16:creationId xmlns:a16="http://schemas.microsoft.com/office/drawing/2014/main" id="{7E519004-6A49-4241-AF08-66D96DED9296}"/>
              </a:ext>
            </a:extLst>
          </p:cNvPr>
          <p:cNvSpPr/>
          <p:nvPr/>
        </p:nvSpPr>
        <p:spPr>
          <a:xfrm>
            <a:off x="7290586" y="2692179"/>
            <a:ext cx="1667344" cy="1659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a:cs typeface="Helvetica"/>
              </a:rPr>
              <a:t>Home Office values</a:t>
            </a:r>
          </a:p>
          <a:p>
            <a:pPr algn="ctr"/>
            <a:r>
              <a:rPr lang="en-GB" sz="1100">
                <a:cs typeface="Helvetica"/>
              </a:rPr>
              <a:t>Compassionate</a:t>
            </a:r>
          </a:p>
          <a:p>
            <a:pPr algn="ctr"/>
            <a:r>
              <a:rPr lang="en-GB" sz="1100">
                <a:cs typeface="Helvetica"/>
              </a:rPr>
              <a:t>Respectful</a:t>
            </a:r>
          </a:p>
          <a:p>
            <a:pPr algn="ctr"/>
            <a:r>
              <a:rPr lang="en-GB" sz="1100">
                <a:cs typeface="Helvetica"/>
              </a:rPr>
              <a:t>Courageous</a:t>
            </a:r>
          </a:p>
          <a:p>
            <a:pPr algn="ctr"/>
            <a:r>
              <a:rPr lang="en-GB" sz="1100">
                <a:cs typeface="Helvetica"/>
              </a:rPr>
              <a:t>Collaborative</a:t>
            </a:r>
          </a:p>
        </p:txBody>
      </p:sp>
      <p:sp>
        <p:nvSpPr>
          <p:cNvPr id="989" name="TextBox 988">
            <a:extLst>
              <a:ext uri="{FF2B5EF4-FFF2-40B4-BE49-F238E27FC236}">
                <a16:creationId xmlns:a16="http://schemas.microsoft.com/office/drawing/2014/main" id="{6B4942ED-36C7-444B-8B35-BEF8BB851B5C}"/>
              </a:ext>
            </a:extLst>
          </p:cNvPr>
          <p:cNvSpPr txBox="1"/>
          <p:nvPr/>
        </p:nvSpPr>
        <p:spPr>
          <a:xfrm>
            <a:off x="10873211" y="3057052"/>
            <a:ext cx="142290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1600">
                <a:latin typeface="Arial"/>
                <a:cs typeface="Arial"/>
              </a:rPr>
              <a:t>Identify</a:t>
            </a:r>
            <a:endParaRPr lang="en-US"/>
          </a:p>
          <a:p>
            <a:pPr marL="285750" indent="-285750">
              <a:buFont typeface="Arial"/>
              <a:buChar char="•"/>
            </a:pPr>
            <a:r>
              <a:rPr lang="en-GB" sz="1600">
                <a:latin typeface="Arial"/>
                <a:cs typeface="Arial"/>
              </a:rPr>
              <a:t>Guidance</a:t>
            </a:r>
          </a:p>
          <a:p>
            <a:pPr marL="285750" indent="-285750">
              <a:buFont typeface="Arial"/>
              <a:buChar char="•"/>
            </a:pPr>
            <a:r>
              <a:rPr lang="en-GB" sz="1600">
                <a:latin typeface="Arial"/>
                <a:cs typeface="Arial"/>
              </a:rPr>
              <a:t>Share</a:t>
            </a:r>
          </a:p>
          <a:p>
            <a:pPr marL="285750" indent="-285750">
              <a:buFont typeface="Arial"/>
              <a:buChar char="•"/>
            </a:pPr>
            <a:r>
              <a:rPr lang="en-GB" sz="1600">
                <a:latin typeface="Arial"/>
                <a:cs typeface="Arial"/>
              </a:rPr>
              <a:t>Discuss</a:t>
            </a:r>
          </a:p>
        </p:txBody>
      </p:sp>
      <p:sp>
        <p:nvSpPr>
          <p:cNvPr id="19" name="TextBox 18">
            <a:extLst>
              <a:ext uri="{FF2B5EF4-FFF2-40B4-BE49-F238E27FC236}">
                <a16:creationId xmlns:a16="http://schemas.microsoft.com/office/drawing/2014/main" id="{F1642810-CCAC-4BB5-AC46-F541A3704593}"/>
              </a:ext>
            </a:extLst>
          </p:cNvPr>
          <p:cNvSpPr txBox="1"/>
          <p:nvPr/>
        </p:nvSpPr>
        <p:spPr>
          <a:xfrm>
            <a:off x="4316993" y="3117410"/>
            <a:ext cx="119656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a:latin typeface="Arial"/>
                <a:cs typeface="Arial"/>
              </a:rPr>
              <a:t>Proceed with decision or escalate</a:t>
            </a:r>
            <a:endParaRPr lang="en-US" sz="1600"/>
          </a:p>
        </p:txBody>
      </p:sp>
      <p:sp>
        <p:nvSpPr>
          <p:cNvPr id="952" name="TextBox 951">
            <a:extLst>
              <a:ext uri="{FF2B5EF4-FFF2-40B4-BE49-F238E27FC236}">
                <a16:creationId xmlns:a16="http://schemas.microsoft.com/office/drawing/2014/main" id="{21E9D510-9AB6-4E19-8C13-517011FCA011}"/>
              </a:ext>
            </a:extLst>
          </p:cNvPr>
          <p:cNvSpPr txBox="1"/>
          <p:nvPr/>
        </p:nvSpPr>
        <p:spPr>
          <a:xfrm>
            <a:off x="9070062" y="1450064"/>
            <a:ext cx="16492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1600">
                <a:latin typeface="Arial"/>
                <a:cs typeface="Arial"/>
              </a:rPr>
              <a:t>Evidence</a:t>
            </a:r>
            <a:endParaRPr lang="en-US" sz="1600"/>
          </a:p>
          <a:p>
            <a:pPr marL="285750" indent="-285750" algn="l">
              <a:buFont typeface="Arial"/>
              <a:buChar char="•"/>
            </a:pPr>
            <a:r>
              <a:rPr lang="en-GB" sz="1600">
                <a:latin typeface="Arial"/>
                <a:cs typeface="Arial"/>
              </a:rPr>
              <a:t>Context</a:t>
            </a:r>
          </a:p>
          <a:p>
            <a:pPr marL="285750" indent="-285750">
              <a:buFont typeface="Arial"/>
              <a:buChar char="•"/>
            </a:pPr>
            <a:r>
              <a:rPr lang="en-GB" sz="1600">
                <a:latin typeface="Arial"/>
                <a:cs typeface="Arial"/>
              </a:rPr>
              <a:t>Action</a:t>
            </a:r>
            <a:endParaRPr lang="en-GB" sz="1600"/>
          </a:p>
        </p:txBody>
      </p:sp>
    </p:spTree>
    <p:extLst>
      <p:ext uri="{BB962C8B-B14F-4D97-AF65-F5344CB8AC3E}">
        <p14:creationId xmlns:p14="http://schemas.microsoft.com/office/powerpoint/2010/main" val="258423033"/>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3F5C93E-D970-4549-B11F-11AE73896EAB}"/>
              </a:ext>
            </a:extLst>
          </p:cNvPr>
          <p:cNvSpPr/>
          <p:nvPr/>
        </p:nvSpPr>
        <p:spPr>
          <a:xfrm>
            <a:off x="1" y="0"/>
            <a:ext cx="12191999" cy="6858000"/>
          </a:xfrm>
          <a:prstGeom prst="rect">
            <a:avLst/>
          </a:prstGeom>
          <a:solidFill>
            <a:srgbClr val="F4EA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78EB4497-8B36-BB47-9C13-C71A7B308583}"/>
              </a:ext>
            </a:extLst>
          </p:cNvPr>
          <p:cNvSpPr>
            <a:spLocks noGrp="1"/>
          </p:cNvSpPr>
          <p:nvPr>
            <p:ph type="sldNum" sz="quarter" idx="10"/>
          </p:nvPr>
        </p:nvSpPr>
        <p:spPr/>
        <p:txBody>
          <a:bodyPr/>
          <a:lstStyle/>
          <a:p>
            <a:pPr>
              <a:defRPr/>
            </a:pPr>
            <a:fld id="{F8919B87-199E-400E-B678-CE471EE468E5}" type="slidenum">
              <a:rPr lang="en-GB" altLang="en-US" smtClean="0"/>
              <a:pPr>
                <a:defRPr/>
              </a:pPr>
              <a:t>7</a:t>
            </a:fld>
            <a:endParaRPr lang="en-GB" altLang="en-US"/>
          </a:p>
        </p:txBody>
      </p:sp>
      <p:sp>
        <p:nvSpPr>
          <p:cNvPr id="12" name="Content Placeholder 2">
            <a:extLst>
              <a:ext uri="{FF2B5EF4-FFF2-40B4-BE49-F238E27FC236}">
                <a16:creationId xmlns:a16="http://schemas.microsoft.com/office/drawing/2014/main" id="{2CC0904E-E713-034F-9E19-412A00507F23}"/>
              </a:ext>
            </a:extLst>
          </p:cNvPr>
          <p:cNvSpPr txBox="1">
            <a:spLocks/>
          </p:cNvSpPr>
          <p:nvPr/>
        </p:nvSpPr>
        <p:spPr bwMode="auto">
          <a:xfrm>
            <a:off x="701618" y="4549034"/>
            <a:ext cx="2290246" cy="34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90000"/>
              </a:lnSpc>
              <a:spcBef>
                <a:spcPts val="1000"/>
              </a:spcBef>
              <a:spcAft>
                <a:spcPct val="0"/>
              </a:spcAft>
              <a:buClr>
                <a:srgbClr val="82368C"/>
              </a:buClr>
              <a:buFont typeface="Wingdings" panose="05000000000000000000" pitchFamily="2" charset="2"/>
              <a:buNone/>
              <a:defRPr lang="en-US" sz="3600" b="0" kern="1200">
                <a:solidFill>
                  <a:schemeClr val="tx1"/>
                </a:solidFill>
                <a:latin typeface="Helvetica Neue"/>
                <a:ea typeface="+mn-ea"/>
                <a:cs typeface="Arial"/>
              </a:defRPr>
            </a:lvl1pPr>
            <a:lvl2pPr marL="572400" indent="-572400" algn="l" rtl="0" eaLnBrk="0" fontAlgn="base" hangingPunct="0">
              <a:lnSpc>
                <a:spcPct val="90000"/>
              </a:lnSpc>
              <a:spcBef>
                <a:spcPts val="1000"/>
              </a:spcBef>
              <a:spcAft>
                <a:spcPct val="0"/>
              </a:spcAft>
              <a:buClr>
                <a:schemeClr val="accent1"/>
              </a:buClr>
              <a:buFont typeface="Arial" panose="020B0604020202020204" pitchFamily="34" charset="0"/>
              <a:buChar char="•"/>
              <a:defRPr lang="en-GB" sz="3600" b="0" kern="1200" noProof="0" dirty="0">
                <a:solidFill>
                  <a:schemeClr val="tx1"/>
                </a:solidFill>
                <a:latin typeface="Helvetica Neue"/>
                <a:ea typeface="+mn-ea"/>
                <a:cs typeface="Arial"/>
              </a:defRPr>
            </a:lvl2pPr>
            <a:lvl3pPr marL="1143000" indent="-57240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600" kern="1200">
                <a:solidFill>
                  <a:schemeClr val="tx1"/>
                </a:solidFill>
                <a:latin typeface="Helvetica Neue"/>
                <a:ea typeface="+mn-ea"/>
                <a:cs typeface="Arial"/>
              </a:defRPr>
            </a:lvl3pPr>
            <a:lvl4pPr marL="1600200" indent="-43815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200" kern="1200">
                <a:solidFill>
                  <a:schemeClr val="tx1"/>
                </a:solidFill>
                <a:latin typeface="Helvetica Neue"/>
                <a:ea typeface="+mn-ea"/>
                <a:cs typeface="Arial"/>
              </a:defRPr>
            </a:lvl4pPr>
            <a:lvl5pPr marL="2057400" indent="-438150" algn="l" rtl="0" eaLnBrk="0" fontAlgn="base" hangingPunct="0">
              <a:lnSpc>
                <a:spcPct val="90000"/>
              </a:lnSpc>
              <a:spcBef>
                <a:spcPts val="500"/>
              </a:spcBef>
              <a:spcAft>
                <a:spcPct val="0"/>
              </a:spcAft>
              <a:buClr>
                <a:schemeClr val="accent1"/>
              </a:buClr>
              <a:buFont typeface="Wingdings" panose="05000000000000000000" pitchFamily="2" charset="2"/>
              <a:buChar char="§"/>
              <a:defRPr lang="en-GB" sz="2800" kern="1200">
                <a:solidFill>
                  <a:schemeClr val="tx1"/>
                </a:solidFill>
                <a:latin typeface="Helvetica Neue"/>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b="1"/>
              <a:t>WHAT</a:t>
            </a:r>
          </a:p>
        </p:txBody>
      </p:sp>
      <p:sp>
        <p:nvSpPr>
          <p:cNvPr id="15" name="Content Placeholder 2">
            <a:extLst>
              <a:ext uri="{FF2B5EF4-FFF2-40B4-BE49-F238E27FC236}">
                <a16:creationId xmlns:a16="http://schemas.microsoft.com/office/drawing/2014/main" id="{1A3E9FFC-5E2C-0440-A86E-B5E216B23DDA}"/>
              </a:ext>
            </a:extLst>
          </p:cNvPr>
          <p:cNvSpPr txBox="1">
            <a:spLocks/>
          </p:cNvSpPr>
          <p:nvPr/>
        </p:nvSpPr>
        <p:spPr bwMode="auto">
          <a:xfrm>
            <a:off x="735898" y="4787316"/>
            <a:ext cx="3117561" cy="1387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90000"/>
              </a:lnSpc>
              <a:spcBef>
                <a:spcPts val="1000"/>
              </a:spcBef>
              <a:spcAft>
                <a:spcPct val="0"/>
              </a:spcAft>
              <a:buClr>
                <a:srgbClr val="82368C"/>
              </a:buClr>
              <a:buFont typeface="Wingdings" panose="05000000000000000000" pitchFamily="2" charset="2"/>
              <a:buNone/>
              <a:defRPr lang="en-US" sz="3600" b="0" kern="1200">
                <a:solidFill>
                  <a:schemeClr val="tx1"/>
                </a:solidFill>
                <a:latin typeface="Helvetica Neue"/>
                <a:ea typeface="+mn-ea"/>
                <a:cs typeface="Arial"/>
              </a:defRPr>
            </a:lvl1pPr>
            <a:lvl2pPr marL="572400" indent="-572400" algn="l" rtl="0" eaLnBrk="0" fontAlgn="base" hangingPunct="0">
              <a:lnSpc>
                <a:spcPct val="90000"/>
              </a:lnSpc>
              <a:spcBef>
                <a:spcPts val="1000"/>
              </a:spcBef>
              <a:spcAft>
                <a:spcPct val="0"/>
              </a:spcAft>
              <a:buClr>
                <a:schemeClr val="accent1"/>
              </a:buClr>
              <a:buFont typeface="Arial" panose="020B0604020202020204" pitchFamily="34" charset="0"/>
              <a:buChar char="•"/>
              <a:defRPr lang="en-GB" sz="3600" b="0" kern="1200" noProof="0" dirty="0">
                <a:solidFill>
                  <a:schemeClr val="tx1"/>
                </a:solidFill>
                <a:latin typeface="Helvetica Neue"/>
                <a:ea typeface="+mn-ea"/>
                <a:cs typeface="Arial"/>
              </a:defRPr>
            </a:lvl2pPr>
            <a:lvl3pPr marL="1143000" indent="-57240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600" kern="1200">
                <a:solidFill>
                  <a:schemeClr val="tx1"/>
                </a:solidFill>
                <a:latin typeface="Helvetica Neue"/>
                <a:ea typeface="+mn-ea"/>
                <a:cs typeface="Arial"/>
              </a:defRPr>
            </a:lvl3pPr>
            <a:lvl4pPr marL="1600200" indent="-43815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200" kern="1200">
                <a:solidFill>
                  <a:schemeClr val="tx1"/>
                </a:solidFill>
                <a:latin typeface="Helvetica Neue"/>
                <a:ea typeface="+mn-ea"/>
                <a:cs typeface="Arial"/>
              </a:defRPr>
            </a:lvl4pPr>
            <a:lvl5pPr marL="2057400" indent="-438150" algn="l" rtl="0" eaLnBrk="0" fontAlgn="base" hangingPunct="0">
              <a:lnSpc>
                <a:spcPct val="90000"/>
              </a:lnSpc>
              <a:spcBef>
                <a:spcPts val="500"/>
              </a:spcBef>
              <a:spcAft>
                <a:spcPct val="0"/>
              </a:spcAft>
              <a:buClr>
                <a:schemeClr val="accent1"/>
              </a:buClr>
              <a:buFont typeface="Wingdings" panose="05000000000000000000" pitchFamily="2" charset="2"/>
              <a:buChar char="§"/>
              <a:defRPr lang="en-GB" sz="2800" kern="1200">
                <a:solidFill>
                  <a:schemeClr val="tx1"/>
                </a:solidFill>
                <a:latin typeface="Helvetica Neue"/>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GB" sz="1600"/>
              <a:t>What is it?</a:t>
            </a:r>
            <a:endParaRPr lang="en-US" sz="1600"/>
          </a:p>
          <a:p>
            <a:pPr>
              <a:lnSpc>
                <a:spcPct val="100000"/>
              </a:lnSpc>
              <a:spcBef>
                <a:spcPts val="0"/>
              </a:spcBef>
            </a:pPr>
            <a:r>
              <a:rPr lang="en-GB" sz="1600"/>
              <a:t>What problem does it solve?</a:t>
            </a:r>
            <a:br>
              <a:rPr lang="en-GB" sz="1600"/>
            </a:br>
            <a:r>
              <a:rPr lang="en-GB" sz="1600"/>
              <a:t>What impact do we want?</a:t>
            </a:r>
          </a:p>
          <a:p>
            <a:pPr>
              <a:lnSpc>
                <a:spcPct val="100000"/>
              </a:lnSpc>
              <a:spcBef>
                <a:spcPts val="0"/>
              </a:spcBef>
            </a:pPr>
            <a:r>
              <a:rPr lang="en-GB" sz="1600"/>
              <a:t>What do we know?</a:t>
            </a:r>
            <a:endParaRPr lang="en-US" sz="1600"/>
          </a:p>
          <a:p>
            <a:pPr>
              <a:lnSpc>
                <a:spcPct val="100000"/>
              </a:lnSpc>
              <a:spcBef>
                <a:spcPts val="0"/>
              </a:spcBef>
            </a:pPr>
            <a:r>
              <a:rPr lang="en-GB" sz="1600"/>
              <a:t>What don't we know?</a:t>
            </a:r>
            <a:endParaRPr lang="en-US" sz="1600"/>
          </a:p>
          <a:p>
            <a:pPr>
              <a:lnSpc>
                <a:spcPct val="100000"/>
              </a:lnSpc>
              <a:spcBef>
                <a:spcPts val="0"/>
              </a:spcBef>
            </a:pPr>
            <a:r>
              <a:rPr lang="en-GB" sz="1600"/>
              <a:t>What concerns us?</a:t>
            </a:r>
          </a:p>
          <a:p>
            <a:pPr>
              <a:lnSpc>
                <a:spcPct val="100000"/>
              </a:lnSpc>
              <a:spcBef>
                <a:spcPts val="0"/>
              </a:spcBef>
            </a:pPr>
            <a:r>
              <a:rPr lang="en-GB" sz="1600"/>
              <a:t>What do we define as 'good'?</a:t>
            </a:r>
          </a:p>
        </p:txBody>
      </p:sp>
      <p:sp>
        <p:nvSpPr>
          <p:cNvPr id="17" name="Content Placeholder 2">
            <a:extLst>
              <a:ext uri="{FF2B5EF4-FFF2-40B4-BE49-F238E27FC236}">
                <a16:creationId xmlns:a16="http://schemas.microsoft.com/office/drawing/2014/main" id="{CA1F90BE-0A00-0F42-A0D4-14C392152169}"/>
              </a:ext>
            </a:extLst>
          </p:cNvPr>
          <p:cNvSpPr txBox="1">
            <a:spLocks/>
          </p:cNvSpPr>
          <p:nvPr/>
        </p:nvSpPr>
        <p:spPr bwMode="auto">
          <a:xfrm>
            <a:off x="4214336" y="4611976"/>
            <a:ext cx="2290246" cy="34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90000"/>
              </a:lnSpc>
              <a:spcBef>
                <a:spcPts val="1000"/>
              </a:spcBef>
              <a:spcAft>
                <a:spcPct val="0"/>
              </a:spcAft>
              <a:buClr>
                <a:srgbClr val="82368C"/>
              </a:buClr>
              <a:buFont typeface="Wingdings" panose="05000000000000000000" pitchFamily="2" charset="2"/>
              <a:buNone/>
              <a:defRPr lang="en-US" sz="3600" b="0" kern="1200">
                <a:solidFill>
                  <a:schemeClr val="tx1"/>
                </a:solidFill>
                <a:latin typeface="Helvetica Neue"/>
                <a:ea typeface="+mn-ea"/>
                <a:cs typeface="Arial"/>
              </a:defRPr>
            </a:lvl1pPr>
            <a:lvl2pPr marL="572400" indent="-572400" algn="l" rtl="0" eaLnBrk="0" fontAlgn="base" hangingPunct="0">
              <a:lnSpc>
                <a:spcPct val="90000"/>
              </a:lnSpc>
              <a:spcBef>
                <a:spcPts val="1000"/>
              </a:spcBef>
              <a:spcAft>
                <a:spcPct val="0"/>
              </a:spcAft>
              <a:buClr>
                <a:schemeClr val="accent1"/>
              </a:buClr>
              <a:buFont typeface="Arial" panose="020B0604020202020204" pitchFamily="34" charset="0"/>
              <a:buChar char="•"/>
              <a:defRPr lang="en-GB" sz="3600" b="0" kern="1200" noProof="0" dirty="0">
                <a:solidFill>
                  <a:schemeClr val="tx1"/>
                </a:solidFill>
                <a:latin typeface="Helvetica Neue"/>
                <a:ea typeface="+mn-ea"/>
                <a:cs typeface="Arial"/>
              </a:defRPr>
            </a:lvl2pPr>
            <a:lvl3pPr marL="1143000" indent="-57240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600" kern="1200">
                <a:solidFill>
                  <a:schemeClr val="tx1"/>
                </a:solidFill>
                <a:latin typeface="Helvetica Neue"/>
                <a:ea typeface="+mn-ea"/>
                <a:cs typeface="Arial"/>
              </a:defRPr>
            </a:lvl3pPr>
            <a:lvl4pPr marL="1600200" indent="-43815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200" kern="1200">
                <a:solidFill>
                  <a:schemeClr val="tx1"/>
                </a:solidFill>
                <a:latin typeface="Helvetica Neue"/>
                <a:ea typeface="+mn-ea"/>
                <a:cs typeface="Arial"/>
              </a:defRPr>
            </a:lvl4pPr>
            <a:lvl5pPr marL="2057400" indent="-438150" algn="l" rtl="0" eaLnBrk="0" fontAlgn="base" hangingPunct="0">
              <a:lnSpc>
                <a:spcPct val="90000"/>
              </a:lnSpc>
              <a:spcBef>
                <a:spcPts val="500"/>
              </a:spcBef>
              <a:spcAft>
                <a:spcPct val="0"/>
              </a:spcAft>
              <a:buClr>
                <a:schemeClr val="accent1"/>
              </a:buClr>
              <a:buFont typeface="Wingdings" panose="05000000000000000000" pitchFamily="2" charset="2"/>
              <a:buChar char="§"/>
              <a:defRPr lang="en-GB" sz="2800" kern="1200">
                <a:solidFill>
                  <a:schemeClr val="tx1"/>
                </a:solidFill>
                <a:latin typeface="Helvetica Neue"/>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b="1"/>
              <a:t>HOW</a:t>
            </a:r>
          </a:p>
        </p:txBody>
      </p:sp>
      <p:sp>
        <p:nvSpPr>
          <p:cNvPr id="18" name="Content Placeholder 2">
            <a:extLst>
              <a:ext uri="{FF2B5EF4-FFF2-40B4-BE49-F238E27FC236}">
                <a16:creationId xmlns:a16="http://schemas.microsoft.com/office/drawing/2014/main" id="{4D0B0349-52C7-0E4E-B973-78F9076DD034}"/>
              </a:ext>
            </a:extLst>
          </p:cNvPr>
          <p:cNvSpPr txBox="1">
            <a:spLocks/>
          </p:cNvSpPr>
          <p:nvPr/>
        </p:nvSpPr>
        <p:spPr bwMode="auto">
          <a:xfrm>
            <a:off x="4214335" y="4901272"/>
            <a:ext cx="2925577" cy="34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90000"/>
              </a:lnSpc>
              <a:spcBef>
                <a:spcPts val="1000"/>
              </a:spcBef>
              <a:spcAft>
                <a:spcPct val="0"/>
              </a:spcAft>
              <a:buClr>
                <a:srgbClr val="82368C"/>
              </a:buClr>
              <a:buFont typeface="Wingdings" panose="05000000000000000000" pitchFamily="2" charset="2"/>
              <a:buNone/>
              <a:defRPr lang="en-US" sz="3600" b="0" kern="1200">
                <a:solidFill>
                  <a:schemeClr val="tx1"/>
                </a:solidFill>
                <a:latin typeface="Helvetica Neue"/>
                <a:ea typeface="+mn-ea"/>
                <a:cs typeface="Arial"/>
              </a:defRPr>
            </a:lvl1pPr>
            <a:lvl2pPr marL="572400" indent="-572400" algn="l" rtl="0" eaLnBrk="0" fontAlgn="base" hangingPunct="0">
              <a:lnSpc>
                <a:spcPct val="90000"/>
              </a:lnSpc>
              <a:spcBef>
                <a:spcPts val="1000"/>
              </a:spcBef>
              <a:spcAft>
                <a:spcPct val="0"/>
              </a:spcAft>
              <a:buClr>
                <a:schemeClr val="accent1"/>
              </a:buClr>
              <a:buFont typeface="Arial" panose="020B0604020202020204" pitchFamily="34" charset="0"/>
              <a:buChar char="•"/>
              <a:defRPr lang="en-GB" sz="3600" b="0" kern="1200" noProof="0" dirty="0">
                <a:solidFill>
                  <a:schemeClr val="tx1"/>
                </a:solidFill>
                <a:latin typeface="Helvetica Neue"/>
                <a:ea typeface="+mn-ea"/>
                <a:cs typeface="Arial"/>
              </a:defRPr>
            </a:lvl2pPr>
            <a:lvl3pPr marL="1143000" indent="-57240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600" kern="1200">
                <a:solidFill>
                  <a:schemeClr val="tx1"/>
                </a:solidFill>
                <a:latin typeface="Helvetica Neue"/>
                <a:ea typeface="+mn-ea"/>
                <a:cs typeface="Arial"/>
              </a:defRPr>
            </a:lvl3pPr>
            <a:lvl4pPr marL="1600200" indent="-43815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200" kern="1200">
                <a:solidFill>
                  <a:schemeClr val="tx1"/>
                </a:solidFill>
                <a:latin typeface="Helvetica Neue"/>
                <a:ea typeface="+mn-ea"/>
                <a:cs typeface="Arial"/>
              </a:defRPr>
            </a:lvl4pPr>
            <a:lvl5pPr marL="2057400" indent="-438150" algn="l" rtl="0" eaLnBrk="0" fontAlgn="base" hangingPunct="0">
              <a:lnSpc>
                <a:spcPct val="90000"/>
              </a:lnSpc>
              <a:spcBef>
                <a:spcPts val="500"/>
              </a:spcBef>
              <a:spcAft>
                <a:spcPct val="0"/>
              </a:spcAft>
              <a:buClr>
                <a:schemeClr val="accent1"/>
              </a:buClr>
              <a:buFont typeface="Wingdings" panose="05000000000000000000" pitchFamily="2" charset="2"/>
              <a:buChar char="§"/>
              <a:defRPr lang="en-GB" sz="2800" kern="1200">
                <a:solidFill>
                  <a:schemeClr val="tx1"/>
                </a:solidFill>
                <a:latin typeface="Helvetica Neue"/>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GB" sz="1800"/>
              <a:t>How do people use it?</a:t>
            </a:r>
            <a:endParaRPr lang="en-US"/>
          </a:p>
          <a:p>
            <a:pPr>
              <a:spcBef>
                <a:spcPts val="0"/>
              </a:spcBef>
            </a:pPr>
            <a:r>
              <a:rPr lang="en-GB" sz="1800"/>
              <a:t>How do we know?</a:t>
            </a:r>
          </a:p>
          <a:p>
            <a:pPr>
              <a:spcBef>
                <a:spcPts val="0"/>
              </a:spcBef>
            </a:pPr>
            <a:r>
              <a:rPr lang="en-GB" sz="1800"/>
              <a:t>How will it affect people and society?</a:t>
            </a:r>
          </a:p>
          <a:p>
            <a:pPr>
              <a:spcBef>
                <a:spcPts val="0"/>
              </a:spcBef>
            </a:pPr>
            <a:r>
              <a:rPr lang="en-GB" sz="1800"/>
              <a:t>How might it be misused?</a:t>
            </a:r>
          </a:p>
        </p:txBody>
      </p:sp>
      <p:sp>
        <p:nvSpPr>
          <p:cNvPr id="19" name="Rectangle 18">
            <a:extLst>
              <a:ext uri="{FF2B5EF4-FFF2-40B4-BE49-F238E27FC236}">
                <a16:creationId xmlns:a16="http://schemas.microsoft.com/office/drawing/2014/main" id="{B848AEB7-82CA-AC45-9AE8-7104864A1228}"/>
              </a:ext>
            </a:extLst>
          </p:cNvPr>
          <p:cNvSpPr/>
          <p:nvPr/>
        </p:nvSpPr>
        <p:spPr>
          <a:xfrm>
            <a:off x="7638339" y="4435060"/>
            <a:ext cx="3265716" cy="2209101"/>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a16="http://schemas.microsoft.com/office/drawing/2014/main" id="{04A08219-D81B-CB41-A1CB-18078F27065D}"/>
              </a:ext>
            </a:extLst>
          </p:cNvPr>
          <p:cNvSpPr txBox="1">
            <a:spLocks/>
          </p:cNvSpPr>
          <p:nvPr/>
        </p:nvSpPr>
        <p:spPr bwMode="auto">
          <a:xfrm>
            <a:off x="7639291" y="4648503"/>
            <a:ext cx="2290246" cy="34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90000"/>
              </a:lnSpc>
              <a:spcBef>
                <a:spcPts val="1000"/>
              </a:spcBef>
              <a:spcAft>
                <a:spcPct val="0"/>
              </a:spcAft>
              <a:buClr>
                <a:srgbClr val="82368C"/>
              </a:buClr>
              <a:buFont typeface="Wingdings" panose="05000000000000000000" pitchFamily="2" charset="2"/>
              <a:buNone/>
              <a:defRPr lang="en-US" sz="3600" b="0" kern="1200">
                <a:solidFill>
                  <a:schemeClr val="tx1"/>
                </a:solidFill>
                <a:latin typeface="Helvetica Neue"/>
                <a:ea typeface="+mn-ea"/>
                <a:cs typeface="Arial"/>
              </a:defRPr>
            </a:lvl1pPr>
            <a:lvl2pPr marL="572400" indent="-572400" algn="l" rtl="0" eaLnBrk="0" fontAlgn="base" hangingPunct="0">
              <a:lnSpc>
                <a:spcPct val="90000"/>
              </a:lnSpc>
              <a:spcBef>
                <a:spcPts val="1000"/>
              </a:spcBef>
              <a:spcAft>
                <a:spcPct val="0"/>
              </a:spcAft>
              <a:buClr>
                <a:schemeClr val="accent1"/>
              </a:buClr>
              <a:buFont typeface="Arial" panose="020B0604020202020204" pitchFamily="34" charset="0"/>
              <a:buChar char="•"/>
              <a:defRPr lang="en-GB" sz="3600" b="0" kern="1200" noProof="0" dirty="0">
                <a:solidFill>
                  <a:schemeClr val="tx1"/>
                </a:solidFill>
                <a:latin typeface="Helvetica Neue"/>
                <a:ea typeface="+mn-ea"/>
                <a:cs typeface="Arial"/>
              </a:defRPr>
            </a:lvl2pPr>
            <a:lvl3pPr marL="1143000" indent="-57240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600" kern="1200">
                <a:solidFill>
                  <a:schemeClr val="tx1"/>
                </a:solidFill>
                <a:latin typeface="Helvetica Neue"/>
                <a:ea typeface="+mn-ea"/>
                <a:cs typeface="Arial"/>
              </a:defRPr>
            </a:lvl3pPr>
            <a:lvl4pPr marL="1600200" indent="-43815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200" kern="1200">
                <a:solidFill>
                  <a:schemeClr val="tx1"/>
                </a:solidFill>
                <a:latin typeface="Helvetica Neue"/>
                <a:ea typeface="+mn-ea"/>
                <a:cs typeface="Arial"/>
              </a:defRPr>
            </a:lvl4pPr>
            <a:lvl5pPr marL="2057400" indent="-438150" algn="l" rtl="0" eaLnBrk="0" fontAlgn="base" hangingPunct="0">
              <a:lnSpc>
                <a:spcPct val="90000"/>
              </a:lnSpc>
              <a:spcBef>
                <a:spcPts val="500"/>
              </a:spcBef>
              <a:spcAft>
                <a:spcPct val="0"/>
              </a:spcAft>
              <a:buClr>
                <a:schemeClr val="accent1"/>
              </a:buClr>
              <a:buFont typeface="Wingdings" panose="05000000000000000000" pitchFamily="2" charset="2"/>
              <a:buChar char="§"/>
              <a:defRPr lang="en-GB" sz="2800" kern="1200">
                <a:solidFill>
                  <a:schemeClr val="tx1"/>
                </a:solidFill>
                <a:latin typeface="Helvetica Neue"/>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b="1"/>
              <a:t>WHY</a:t>
            </a:r>
          </a:p>
        </p:txBody>
      </p:sp>
      <p:sp>
        <p:nvSpPr>
          <p:cNvPr id="21" name="Content Placeholder 2">
            <a:extLst>
              <a:ext uri="{FF2B5EF4-FFF2-40B4-BE49-F238E27FC236}">
                <a16:creationId xmlns:a16="http://schemas.microsoft.com/office/drawing/2014/main" id="{C4F66CF3-CB2C-3C48-8678-21589256AA9A}"/>
              </a:ext>
            </a:extLst>
          </p:cNvPr>
          <p:cNvSpPr txBox="1">
            <a:spLocks/>
          </p:cNvSpPr>
          <p:nvPr/>
        </p:nvSpPr>
        <p:spPr bwMode="auto">
          <a:xfrm>
            <a:off x="7639290" y="4966663"/>
            <a:ext cx="2925577" cy="34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90000"/>
              </a:lnSpc>
              <a:spcBef>
                <a:spcPts val="1000"/>
              </a:spcBef>
              <a:spcAft>
                <a:spcPct val="0"/>
              </a:spcAft>
              <a:buClr>
                <a:srgbClr val="82368C"/>
              </a:buClr>
              <a:buFont typeface="Wingdings" panose="05000000000000000000" pitchFamily="2" charset="2"/>
              <a:buNone/>
              <a:defRPr lang="en-US" sz="3600" b="0" kern="1200">
                <a:solidFill>
                  <a:schemeClr val="tx1"/>
                </a:solidFill>
                <a:latin typeface="Helvetica Neue"/>
                <a:ea typeface="+mn-ea"/>
                <a:cs typeface="Arial"/>
              </a:defRPr>
            </a:lvl1pPr>
            <a:lvl2pPr marL="572400" indent="-572400" algn="l" rtl="0" eaLnBrk="0" fontAlgn="base" hangingPunct="0">
              <a:lnSpc>
                <a:spcPct val="90000"/>
              </a:lnSpc>
              <a:spcBef>
                <a:spcPts val="1000"/>
              </a:spcBef>
              <a:spcAft>
                <a:spcPct val="0"/>
              </a:spcAft>
              <a:buClr>
                <a:schemeClr val="accent1"/>
              </a:buClr>
              <a:buFont typeface="Arial" panose="020B0604020202020204" pitchFamily="34" charset="0"/>
              <a:buChar char="•"/>
              <a:defRPr lang="en-GB" sz="3600" b="0" kern="1200" noProof="0" dirty="0">
                <a:solidFill>
                  <a:schemeClr val="tx1"/>
                </a:solidFill>
                <a:latin typeface="Helvetica Neue"/>
                <a:ea typeface="+mn-ea"/>
                <a:cs typeface="Arial"/>
              </a:defRPr>
            </a:lvl2pPr>
            <a:lvl3pPr marL="1143000" indent="-57240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600" kern="1200">
                <a:solidFill>
                  <a:schemeClr val="tx1"/>
                </a:solidFill>
                <a:latin typeface="Helvetica Neue"/>
                <a:ea typeface="+mn-ea"/>
                <a:cs typeface="Arial"/>
              </a:defRPr>
            </a:lvl3pPr>
            <a:lvl4pPr marL="1600200" indent="-43815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200" kern="1200">
                <a:solidFill>
                  <a:schemeClr val="tx1"/>
                </a:solidFill>
                <a:latin typeface="Helvetica Neue"/>
                <a:ea typeface="+mn-ea"/>
                <a:cs typeface="Arial"/>
              </a:defRPr>
            </a:lvl4pPr>
            <a:lvl5pPr marL="2057400" indent="-438150" algn="l" rtl="0" eaLnBrk="0" fontAlgn="base" hangingPunct="0">
              <a:lnSpc>
                <a:spcPct val="90000"/>
              </a:lnSpc>
              <a:spcBef>
                <a:spcPts val="500"/>
              </a:spcBef>
              <a:spcAft>
                <a:spcPct val="0"/>
              </a:spcAft>
              <a:buClr>
                <a:schemeClr val="accent1"/>
              </a:buClr>
              <a:buFont typeface="Wingdings" panose="05000000000000000000" pitchFamily="2" charset="2"/>
              <a:buChar char="§"/>
              <a:defRPr lang="en-GB" sz="2800" kern="1200">
                <a:solidFill>
                  <a:schemeClr val="tx1"/>
                </a:solidFill>
                <a:latin typeface="Helvetica Neue"/>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GB" sz="1800"/>
              <a:t>Why does it exist?</a:t>
            </a:r>
            <a:endParaRPr lang="en-US"/>
          </a:p>
          <a:p>
            <a:pPr>
              <a:spcBef>
                <a:spcPts val="0"/>
              </a:spcBef>
            </a:pPr>
            <a:r>
              <a:rPr lang="en-GB" sz="1800"/>
              <a:t>Why are we designing something now?</a:t>
            </a:r>
          </a:p>
        </p:txBody>
      </p:sp>
      <p:sp>
        <p:nvSpPr>
          <p:cNvPr id="22" name="Rectangle 21">
            <a:extLst>
              <a:ext uri="{FF2B5EF4-FFF2-40B4-BE49-F238E27FC236}">
                <a16:creationId xmlns:a16="http://schemas.microsoft.com/office/drawing/2014/main" id="{74539A14-15FB-D44F-80CF-0632D9D79EC4}"/>
              </a:ext>
            </a:extLst>
          </p:cNvPr>
          <p:cNvSpPr/>
          <p:nvPr/>
        </p:nvSpPr>
        <p:spPr>
          <a:xfrm>
            <a:off x="3241206" y="1714561"/>
            <a:ext cx="8331627" cy="1815882"/>
          </a:xfrm>
          <a:prstGeom prst="rect">
            <a:avLst/>
          </a:prstGeom>
        </p:spPr>
        <p:txBody>
          <a:bodyPr wrap="square" lIns="91440" tIns="45720" rIns="91440" bIns="45720" anchor="t">
            <a:spAutoFit/>
          </a:bodyPr>
          <a:lstStyle/>
          <a:p>
            <a:r>
              <a:rPr lang="en-GB" sz="1600">
                <a:latin typeface="Arial"/>
                <a:cs typeface="Arial"/>
              </a:rPr>
              <a:t>Would I use it myself?</a:t>
            </a:r>
            <a:endParaRPr lang="en-US" sz="1600">
              <a:latin typeface="Arial"/>
              <a:cs typeface="Arial"/>
            </a:endParaRPr>
          </a:p>
          <a:p>
            <a:r>
              <a:rPr lang="en-GB" sz="1600">
                <a:latin typeface="Arial"/>
                <a:cs typeface="Arial"/>
              </a:rPr>
              <a:t>What do I value?</a:t>
            </a:r>
            <a:endParaRPr lang="en-US" sz="1600">
              <a:latin typeface="Arial"/>
              <a:cs typeface="Arial"/>
            </a:endParaRPr>
          </a:p>
          <a:p>
            <a:r>
              <a:rPr lang="en-GB" sz="1600">
                <a:latin typeface="Arial"/>
                <a:cs typeface="Arial"/>
              </a:rPr>
              <a:t>How do my values influence what is right or wrong?</a:t>
            </a:r>
            <a:br>
              <a:rPr lang="en-GB" sz="1600"/>
            </a:br>
            <a:r>
              <a:rPr lang="en-GB" sz="1600">
                <a:latin typeface="Arial"/>
                <a:cs typeface="Arial"/>
              </a:rPr>
              <a:t>Would I like it if someone else designed it for me?</a:t>
            </a:r>
            <a:br>
              <a:rPr lang="en-GB" sz="1600"/>
            </a:br>
            <a:r>
              <a:rPr lang="en-GB" sz="1600">
                <a:latin typeface="Arial"/>
                <a:cs typeface="Arial"/>
              </a:rPr>
              <a:t>How might my design be misused or have unintended consequences?</a:t>
            </a:r>
            <a:br>
              <a:rPr lang="en-GB" sz="1600"/>
            </a:br>
            <a:r>
              <a:rPr lang="en-GB" sz="1600">
                <a:latin typeface="Arial"/>
                <a:cs typeface="Arial"/>
              </a:rPr>
              <a:t>Do I really believe this is helping someone?</a:t>
            </a:r>
            <a:br>
              <a:rPr lang="en-GB" sz="1600"/>
            </a:br>
            <a:r>
              <a:rPr lang="en-GB" sz="1600">
                <a:latin typeface="Arial"/>
                <a:cs typeface="Arial"/>
              </a:rPr>
              <a:t>Is my work helping one group of people, but making another suffer?</a:t>
            </a:r>
            <a:endParaRPr lang="en-US" sz="1600">
              <a:latin typeface="Arial"/>
              <a:cs typeface="Arial"/>
            </a:endParaRPr>
          </a:p>
        </p:txBody>
      </p:sp>
      <p:sp>
        <p:nvSpPr>
          <p:cNvPr id="23" name="Content Placeholder 2">
            <a:extLst>
              <a:ext uri="{FF2B5EF4-FFF2-40B4-BE49-F238E27FC236}">
                <a16:creationId xmlns:a16="http://schemas.microsoft.com/office/drawing/2014/main" id="{162271F3-AAC4-CC4F-A0D1-58952E46B98E}"/>
              </a:ext>
            </a:extLst>
          </p:cNvPr>
          <p:cNvSpPr txBox="1">
            <a:spLocks/>
          </p:cNvSpPr>
          <p:nvPr/>
        </p:nvSpPr>
        <p:spPr bwMode="auto">
          <a:xfrm>
            <a:off x="3241205" y="1433865"/>
            <a:ext cx="4668624" cy="34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90000"/>
              </a:lnSpc>
              <a:spcBef>
                <a:spcPts val="1000"/>
              </a:spcBef>
              <a:spcAft>
                <a:spcPct val="0"/>
              </a:spcAft>
              <a:buClr>
                <a:srgbClr val="82368C"/>
              </a:buClr>
              <a:buFont typeface="Wingdings" panose="05000000000000000000" pitchFamily="2" charset="2"/>
              <a:buNone/>
              <a:defRPr lang="en-US" sz="3600" b="0" kern="1200">
                <a:solidFill>
                  <a:schemeClr val="tx1"/>
                </a:solidFill>
                <a:latin typeface="Helvetica Neue"/>
                <a:ea typeface="+mn-ea"/>
                <a:cs typeface="Arial"/>
              </a:defRPr>
            </a:lvl1pPr>
            <a:lvl2pPr marL="572400" indent="-572400" algn="l" rtl="0" eaLnBrk="0" fontAlgn="base" hangingPunct="0">
              <a:lnSpc>
                <a:spcPct val="90000"/>
              </a:lnSpc>
              <a:spcBef>
                <a:spcPts val="1000"/>
              </a:spcBef>
              <a:spcAft>
                <a:spcPct val="0"/>
              </a:spcAft>
              <a:buClr>
                <a:schemeClr val="accent1"/>
              </a:buClr>
              <a:buFont typeface="Arial" panose="020B0604020202020204" pitchFamily="34" charset="0"/>
              <a:buChar char="•"/>
              <a:defRPr lang="en-GB" sz="3600" b="0" kern="1200" noProof="0" dirty="0">
                <a:solidFill>
                  <a:schemeClr val="tx1"/>
                </a:solidFill>
                <a:latin typeface="Helvetica Neue"/>
                <a:ea typeface="+mn-ea"/>
                <a:cs typeface="Arial"/>
              </a:defRPr>
            </a:lvl2pPr>
            <a:lvl3pPr marL="1143000" indent="-57240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600" kern="1200">
                <a:solidFill>
                  <a:schemeClr val="tx1"/>
                </a:solidFill>
                <a:latin typeface="Helvetica Neue"/>
                <a:ea typeface="+mn-ea"/>
                <a:cs typeface="Arial"/>
              </a:defRPr>
            </a:lvl3pPr>
            <a:lvl4pPr marL="1600200" indent="-43815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200" kern="1200">
                <a:solidFill>
                  <a:schemeClr val="tx1"/>
                </a:solidFill>
                <a:latin typeface="Helvetica Neue"/>
                <a:ea typeface="+mn-ea"/>
                <a:cs typeface="Arial"/>
              </a:defRPr>
            </a:lvl4pPr>
            <a:lvl5pPr marL="2057400" indent="-438150" algn="l" rtl="0" eaLnBrk="0" fontAlgn="base" hangingPunct="0">
              <a:lnSpc>
                <a:spcPct val="90000"/>
              </a:lnSpc>
              <a:spcBef>
                <a:spcPts val="500"/>
              </a:spcBef>
              <a:spcAft>
                <a:spcPct val="0"/>
              </a:spcAft>
              <a:buClr>
                <a:schemeClr val="accent1"/>
              </a:buClr>
              <a:buFont typeface="Wingdings" panose="05000000000000000000" pitchFamily="2" charset="2"/>
              <a:buChar char="§"/>
              <a:defRPr lang="en-GB" sz="2800" kern="1200">
                <a:solidFill>
                  <a:schemeClr val="tx1"/>
                </a:solidFill>
                <a:latin typeface="Helvetica Neue"/>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b="1">
                <a:solidFill>
                  <a:srgbClr val="000000"/>
                </a:solidFill>
              </a:rPr>
              <a:t>ASK YOURSELF THESE QUESTIONS…</a:t>
            </a:r>
          </a:p>
        </p:txBody>
      </p:sp>
      <p:cxnSp>
        <p:nvCxnSpPr>
          <p:cNvPr id="24" name="Straight Connector 23">
            <a:extLst>
              <a:ext uri="{FF2B5EF4-FFF2-40B4-BE49-F238E27FC236}">
                <a16:creationId xmlns:a16="http://schemas.microsoft.com/office/drawing/2014/main" id="{195588D7-A666-FC44-AE9B-39496EF5DF68}"/>
              </a:ext>
            </a:extLst>
          </p:cNvPr>
          <p:cNvCxnSpPr>
            <a:cxnSpLocks/>
          </p:cNvCxnSpPr>
          <p:nvPr/>
        </p:nvCxnSpPr>
        <p:spPr>
          <a:xfrm>
            <a:off x="1897200" y="4002879"/>
            <a:ext cx="7558216" cy="0"/>
          </a:xfrm>
          <a:prstGeom prst="line">
            <a:avLst/>
          </a:prstGeom>
          <a:ln w="25400">
            <a:solidFill>
              <a:srgbClr val="FF6726"/>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ECEA6F-F249-024E-9878-CED3A8DE67C2}"/>
              </a:ext>
            </a:extLst>
          </p:cNvPr>
          <p:cNvCxnSpPr>
            <a:cxnSpLocks/>
          </p:cNvCxnSpPr>
          <p:nvPr/>
        </p:nvCxnSpPr>
        <p:spPr>
          <a:xfrm>
            <a:off x="5739308" y="3490090"/>
            <a:ext cx="11545" cy="954764"/>
          </a:xfrm>
          <a:prstGeom prst="line">
            <a:avLst/>
          </a:prstGeom>
          <a:ln w="25400">
            <a:solidFill>
              <a:srgbClr val="FF6726"/>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E0810F8-939B-3A4A-BE00-35522595F762}"/>
              </a:ext>
            </a:extLst>
          </p:cNvPr>
          <p:cNvCxnSpPr>
            <a:cxnSpLocks/>
          </p:cNvCxnSpPr>
          <p:nvPr/>
        </p:nvCxnSpPr>
        <p:spPr>
          <a:xfrm flipH="1">
            <a:off x="9438098" y="3990480"/>
            <a:ext cx="5773" cy="436356"/>
          </a:xfrm>
          <a:prstGeom prst="line">
            <a:avLst/>
          </a:prstGeom>
          <a:ln w="25400">
            <a:solidFill>
              <a:srgbClr val="FF6726"/>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A73B6BB-699A-1643-96F0-DFB08111C584}"/>
              </a:ext>
            </a:extLst>
          </p:cNvPr>
          <p:cNvCxnSpPr>
            <a:cxnSpLocks/>
          </p:cNvCxnSpPr>
          <p:nvPr/>
        </p:nvCxnSpPr>
        <p:spPr>
          <a:xfrm>
            <a:off x="1885655" y="4005738"/>
            <a:ext cx="0" cy="421096"/>
          </a:xfrm>
          <a:prstGeom prst="line">
            <a:avLst/>
          </a:prstGeom>
          <a:ln w="25400">
            <a:solidFill>
              <a:srgbClr val="FF6726"/>
            </a:solidFill>
            <a:prstDash val="sysDot"/>
          </a:ln>
        </p:spPr>
        <p:style>
          <a:lnRef idx="1">
            <a:schemeClr val="accent1"/>
          </a:lnRef>
          <a:fillRef idx="0">
            <a:schemeClr val="accent1"/>
          </a:fillRef>
          <a:effectRef idx="0">
            <a:schemeClr val="accent1"/>
          </a:effectRef>
          <a:fontRef idx="minor">
            <a:schemeClr val="tx1"/>
          </a:fontRef>
        </p:style>
      </p:cxnSp>
      <p:sp>
        <p:nvSpPr>
          <p:cNvPr id="28" name="Title 4">
            <a:extLst>
              <a:ext uri="{FF2B5EF4-FFF2-40B4-BE49-F238E27FC236}">
                <a16:creationId xmlns:a16="http://schemas.microsoft.com/office/drawing/2014/main" id="{3BA015D8-02AD-EB4F-9F57-946D12B1D45D}"/>
              </a:ext>
            </a:extLst>
          </p:cNvPr>
          <p:cNvSpPr txBox="1">
            <a:spLocks/>
          </p:cNvSpPr>
          <p:nvPr/>
        </p:nvSpPr>
        <p:spPr bwMode="auto">
          <a:xfrm>
            <a:off x="202475" y="69525"/>
            <a:ext cx="11011876" cy="133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b="1" kern="1200">
                <a:solidFill>
                  <a:schemeClr val="tx1"/>
                </a:solidFill>
                <a:latin typeface="Helvetica Neue"/>
                <a:ea typeface="+mj-ea"/>
                <a:cs typeface="Arial" panose="020B0604020202020204" pitchFamily="34" charset="0"/>
              </a:defRPr>
            </a:lvl1pPr>
            <a:lvl2pPr algn="l" rtl="0" eaLnBrk="0" fontAlgn="base" hangingPunct="0">
              <a:lnSpc>
                <a:spcPct val="90000"/>
              </a:lnSpc>
              <a:spcBef>
                <a:spcPct val="0"/>
              </a:spcBef>
              <a:spcAft>
                <a:spcPct val="0"/>
              </a:spcAft>
              <a:defRPr sz="4400" b="1">
                <a:solidFill>
                  <a:srgbClr val="0D0D0D"/>
                </a:solidFill>
                <a:latin typeface="Helvetica Neue"/>
                <a:cs typeface="Arial" panose="020B0604020202020204" pitchFamily="34" charset="0"/>
              </a:defRPr>
            </a:lvl2pPr>
            <a:lvl3pPr algn="l" rtl="0" eaLnBrk="0" fontAlgn="base" hangingPunct="0">
              <a:lnSpc>
                <a:spcPct val="90000"/>
              </a:lnSpc>
              <a:spcBef>
                <a:spcPct val="0"/>
              </a:spcBef>
              <a:spcAft>
                <a:spcPct val="0"/>
              </a:spcAft>
              <a:defRPr sz="4400" b="1">
                <a:solidFill>
                  <a:srgbClr val="0D0D0D"/>
                </a:solidFill>
                <a:latin typeface="Helvetica Neue"/>
                <a:cs typeface="Arial" panose="020B0604020202020204" pitchFamily="34" charset="0"/>
              </a:defRPr>
            </a:lvl3pPr>
            <a:lvl4pPr algn="l" rtl="0" eaLnBrk="0" fontAlgn="base" hangingPunct="0">
              <a:lnSpc>
                <a:spcPct val="90000"/>
              </a:lnSpc>
              <a:spcBef>
                <a:spcPct val="0"/>
              </a:spcBef>
              <a:spcAft>
                <a:spcPct val="0"/>
              </a:spcAft>
              <a:defRPr sz="4400" b="1">
                <a:solidFill>
                  <a:srgbClr val="0D0D0D"/>
                </a:solidFill>
                <a:latin typeface="Helvetica Neue"/>
                <a:cs typeface="Arial" panose="020B0604020202020204" pitchFamily="34" charset="0"/>
              </a:defRPr>
            </a:lvl4pPr>
            <a:lvl5pPr algn="l" rtl="0" eaLnBrk="0" fontAlgn="base" hangingPunct="0">
              <a:lnSpc>
                <a:spcPct val="90000"/>
              </a:lnSpc>
              <a:spcBef>
                <a:spcPct val="0"/>
              </a:spcBef>
              <a:spcAft>
                <a:spcPct val="0"/>
              </a:spcAft>
              <a:defRPr sz="4400" b="1">
                <a:solidFill>
                  <a:srgbClr val="0D0D0D"/>
                </a:solidFill>
                <a:latin typeface="Helvetica Neue"/>
                <a:cs typeface="Arial" panose="020B0604020202020204" pitchFamily="34" charset="0"/>
              </a:defRPr>
            </a:lvl5pPr>
            <a:lvl6pPr marL="457200" algn="l" rtl="0" fontAlgn="base">
              <a:lnSpc>
                <a:spcPct val="90000"/>
              </a:lnSpc>
              <a:spcBef>
                <a:spcPct val="0"/>
              </a:spcBef>
              <a:spcAft>
                <a:spcPct val="0"/>
              </a:spcAft>
              <a:defRPr sz="4400" b="1">
                <a:solidFill>
                  <a:srgbClr val="0D0D0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4400" b="1">
                <a:solidFill>
                  <a:srgbClr val="0D0D0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4400" b="1">
                <a:solidFill>
                  <a:srgbClr val="0D0D0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4400" b="1">
                <a:solidFill>
                  <a:srgbClr val="0D0D0D"/>
                </a:solidFill>
                <a:latin typeface="Arial" panose="020B0604020202020204" pitchFamily="34" charset="0"/>
                <a:cs typeface="Arial" panose="020B0604020202020204" pitchFamily="34" charset="0"/>
              </a:defRPr>
            </a:lvl9pPr>
          </a:lstStyle>
          <a:p>
            <a:r>
              <a:rPr lang="en-US">
                <a:cs typeface="Arial"/>
              </a:rPr>
              <a:t>1. Identify ethical consequences</a:t>
            </a:r>
          </a:p>
        </p:txBody>
      </p:sp>
      <p:sp>
        <p:nvSpPr>
          <p:cNvPr id="31" name="Rectangle 30">
            <a:extLst>
              <a:ext uri="{FF2B5EF4-FFF2-40B4-BE49-F238E27FC236}">
                <a16:creationId xmlns:a16="http://schemas.microsoft.com/office/drawing/2014/main" id="{90EC1193-B22B-754C-BE81-CD0A45EC6807}"/>
              </a:ext>
            </a:extLst>
          </p:cNvPr>
          <p:cNvSpPr/>
          <p:nvPr/>
        </p:nvSpPr>
        <p:spPr>
          <a:xfrm>
            <a:off x="4208641" y="4435843"/>
            <a:ext cx="3259944" cy="2226418"/>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D63A83D-29AE-EA4C-8D5A-29F65961C125}"/>
              </a:ext>
            </a:extLst>
          </p:cNvPr>
          <p:cNvSpPr/>
          <p:nvPr/>
        </p:nvSpPr>
        <p:spPr>
          <a:xfrm>
            <a:off x="675035" y="4436625"/>
            <a:ext cx="3358079" cy="2226417"/>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415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EB4497-8B36-BB47-9C13-C71A7B308583}"/>
              </a:ext>
            </a:extLst>
          </p:cNvPr>
          <p:cNvSpPr>
            <a:spLocks noGrp="1"/>
          </p:cNvSpPr>
          <p:nvPr>
            <p:ph type="sldNum" sz="quarter" idx="10"/>
          </p:nvPr>
        </p:nvSpPr>
        <p:spPr/>
        <p:txBody>
          <a:bodyPr/>
          <a:lstStyle/>
          <a:p>
            <a:pPr>
              <a:defRPr/>
            </a:pPr>
            <a:fld id="{F8919B87-199E-400E-B678-CE471EE468E5}" type="slidenum">
              <a:rPr lang="en-GB" altLang="en-US" smtClean="0"/>
              <a:pPr>
                <a:defRPr/>
              </a:pPr>
              <a:t>8</a:t>
            </a:fld>
            <a:endParaRPr lang="en-GB" altLang="en-US"/>
          </a:p>
        </p:txBody>
      </p:sp>
      <p:sp>
        <p:nvSpPr>
          <p:cNvPr id="6" name="Rectangle 5">
            <a:extLst>
              <a:ext uri="{FF2B5EF4-FFF2-40B4-BE49-F238E27FC236}">
                <a16:creationId xmlns:a16="http://schemas.microsoft.com/office/drawing/2014/main" id="{94EA1E3E-E125-0141-878E-285B792F338E}"/>
              </a:ext>
            </a:extLst>
          </p:cNvPr>
          <p:cNvSpPr/>
          <p:nvPr/>
        </p:nvSpPr>
        <p:spPr>
          <a:xfrm>
            <a:off x="1" y="0"/>
            <a:ext cx="12191999" cy="6858000"/>
          </a:xfrm>
          <a:prstGeom prst="rect">
            <a:avLst/>
          </a:prstGeom>
          <a:solidFill>
            <a:srgbClr val="F4EA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4">
            <a:extLst>
              <a:ext uri="{FF2B5EF4-FFF2-40B4-BE49-F238E27FC236}">
                <a16:creationId xmlns:a16="http://schemas.microsoft.com/office/drawing/2014/main" id="{80F230C2-E25E-A341-AB3F-730B5D83457C}"/>
              </a:ext>
            </a:extLst>
          </p:cNvPr>
          <p:cNvSpPr>
            <a:spLocks noGrp="1"/>
          </p:cNvSpPr>
          <p:nvPr>
            <p:ph type="title"/>
          </p:nvPr>
        </p:nvSpPr>
        <p:spPr>
          <a:xfrm>
            <a:off x="277519" y="277344"/>
            <a:ext cx="11720805" cy="768730"/>
          </a:xfrm>
        </p:spPr>
        <p:txBody>
          <a:bodyPr/>
          <a:lstStyle/>
          <a:p>
            <a:r>
              <a:rPr lang="en-US">
                <a:cs typeface="Arial"/>
              </a:rPr>
              <a:t>1. Identify ethical consequences</a:t>
            </a:r>
            <a:endParaRPr lang="en-US"/>
          </a:p>
        </p:txBody>
      </p:sp>
      <p:sp>
        <p:nvSpPr>
          <p:cNvPr id="2" name="Content Placeholder 2">
            <a:extLst>
              <a:ext uri="{FF2B5EF4-FFF2-40B4-BE49-F238E27FC236}">
                <a16:creationId xmlns:a16="http://schemas.microsoft.com/office/drawing/2014/main" id="{EE3FC398-C453-42CE-A31A-9B5BCD22E8B9}"/>
              </a:ext>
            </a:extLst>
          </p:cNvPr>
          <p:cNvSpPr txBox="1">
            <a:spLocks/>
          </p:cNvSpPr>
          <p:nvPr/>
        </p:nvSpPr>
        <p:spPr bwMode="auto">
          <a:xfrm>
            <a:off x="279828" y="1043449"/>
            <a:ext cx="10296137" cy="46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90000"/>
              </a:lnSpc>
              <a:spcBef>
                <a:spcPts val="1000"/>
              </a:spcBef>
              <a:spcAft>
                <a:spcPct val="0"/>
              </a:spcAft>
              <a:buClr>
                <a:srgbClr val="82368C"/>
              </a:buClr>
              <a:buFont typeface="Wingdings" panose="05000000000000000000" pitchFamily="2" charset="2"/>
              <a:buNone/>
              <a:defRPr lang="en-US" sz="3600" b="0" kern="1200">
                <a:solidFill>
                  <a:schemeClr val="tx1"/>
                </a:solidFill>
                <a:latin typeface="Helvetica Neue"/>
                <a:ea typeface="+mn-ea"/>
                <a:cs typeface="Arial"/>
              </a:defRPr>
            </a:lvl1pPr>
            <a:lvl2pPr marL="572400" indent="-572400" algn="l" rtl="0" eaLnBrk="0" fontAlgn="base" hangingPunct="0">
              <a:lnSpc>
                <a:spcPct val="90000"/>
              </a:lnSpc>
              <a:spcBef>
                <a:spcPts val="1000"/>
              </a:spcBef>
              <a:spcAft>
                <a:spcPct val="0"/>
              </a:spcAft>
              <a:buClr>
                <a:schemeClr val="accent1"/>
              </a:buClr>
              <a:buFont typeface="Arial" panose="020B0604020202020204" pitchFamily="34" charset="0"/>
              <a:buChar char="•"/>
              <a:defRPr lang="en-GB" sz="3600" b="0" kern="1200" noProof="0" dirty="0">
                <a:solidFill>
                  <a:schemeClr val="tx1"/>
                </a:solidFill>
                <a:latin typeface="Helvetica Neue"/>
                <a:ea typeface="+mn-ea"/>
                <a:cs typeface="Arial"/>
              </a:defRPr>
            </a:lvl2pPr>
            <a:lvl3pPr marL="1143000" indent="-57240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600" kern="1200">
                <a:solidFill>
                  <a:schemeClr val="tx1"/>
                </a:solidFill>
                <a:latin typeface="Helvetica Neue"/>
                <a:ea typeface="+mn-ea"/>
                <a:cs typeface="Arial"/>
              </a:defRPr>
            </a:lvl3pPr>
            <a:lvl4pPr marL="1600200" indent="-43815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200" kern="1200">
                <a:solidFill>
                  <a:schemeClr val="tx1"/>
                </a:solidFill>
                <a:latin typeface="Helvetica Neue"/>
                <a:ea typeface="+mn-ea"/>
                <a:cs typeface="Arial"/>
              </a:defRPr>
            </a:lvl4pPr>
            <a:lvl5pPr marL="2057400" indent="-438150" algn="l" rtl="0" eaLnBrk="0" fontAlgn="base" hangingPunct="0">
              <a:lnSpc>
                <a:spcPct val="90000"/>
              </a:lnSpc>
              <a:spcBef>
                <a:spcPts val="500"/>
              </a:spcBef>
              <a:spcAft>
                <a:spcPct val="0"/>
              </a:spcAft>
              <a:buClr>
                <a:schemeClr val="accent1"/>
              </a:buClr>
              <a:buFont typeface="Wingdings" panose="05000000000000000000" pitchFamily="2" charset="2"/>
              <a:buChar char="§"/>
              <a:defRPr lang="en-GB" sz="2800" kern="1200">
                <a:solidFill>
                  <a:schemeClr val="tx1"/>
                </a:solidFill>
                <a:latin typeface="Helvetica Neue"/>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1"/>
              <a:t>Work as a team to consider the designs from different ethical angles. Use </a:t>
            </a:r>
            <a:r>
              <a:rPr lang="en-GB" sz="2000" b="1">
                <a:hlinkClick r:id="rId2"/>
              </a:rPr>
              <a:t>the social impact canvas framework</a:t>
            </a:r>
            <a:r>
              <a:rPr lang="en-GB" sz="2000" b="1"/>
              <a:t> (Mural board) to help you do this</a:t>
            </a:r>
            <a:endParaRPr lang="en-GB" sz="2000"/>
          </a:p>
          <a:p>
            <a:pPr marL="571500" indent="-571500">
              <a:buFont typeface="Arial" panose="020B0604020202020204" pitchFamily="34" charset="0"/>
              <a:buChar char="•"/>
            </a:pPr>
            <a:endParaRPr lang="en-GB" sz="2000">
              <a:solidFill>
                <a:srgbClr val="000000"/>
              </a:solidFill>
            </a:endParaRPr>
          </a:p>
        </p:txBody>
      </p:sp>
      <p:graphicFrame>
        <p:nvGraphicFramePr>
          <p:cNvPr id="10" name="Diagram 10">
            <a:extLst>
              <a:ext uri="{FF2B5EF4-FFF2-40B4-BE49-F238E27FC236}">
                <a16:creationId xmlns:a16="http://schemas.microsoft.com/office/drawing/2014/main" id="{93E2DFDD-BEC2-4862-9B46-A9940E696F65}"/>
              </a:ext>
            </a:extLst>
          </p:cNvPr>
          <p:cNvGraphicFramePr/>
          <p:nvPr>
            <p:extLst>
              <p:ext uri="{D42A27DB-BD31-4B8C-83A1-F6EECF244321}">
                <p14:modId xmlns:p14="http://schemas.microsoft.com/office/powerpoint/2010/main" val="736007485"/>
              </p:ext>
            </p:extLst>
          </p:nvPr>
        </p:nvGraphicFramePr>
        <p:xfrm>
          <a:off x="-184727" y="2154382"/>
          <a:ext cx="45720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14" name="TextBox 2613">
            <a:extLst>
              <a:ext uri="{FF2B5EF4-FFF2-40B4-BE49-F238E27FC236}">
                <a16:creationId xmlns:a16="http://schemas.microsoft.com/office/drawing/2014/main" id="{2059307E-B988-4FE6-A7C3-8EA80BA6E7F4}"/>
              </a:ext>
            </a:extLst>
          </p:cNvPr>
          <p:cNvSpPr txBox="1"/>
          <p:nvPr/>
        </p:nvSpPr>
        <p:spPr>
          <a:xfrm>
            <a:off x="4320310" y="2103581"/>
            <a:ext cx="6945745"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latin typeface="Arial"/>
                <a:cs typeface="Arial"/>
              </a:rPr>
              <a:t>Thinking through all the work you've done to date, ask yourself/your team the following questions. Each connection connects you to an ethical approach that prioritises different values in order to determine what good or right looks like.</a:t>
            </a:r>
            <a:endParaRPr lang="en-GB" sz="1400" dirty="0"/>
          </a:p>
          <a:p>
            <a:endParaRPr lang="en-GB" sz="1400">
              <a:latin typeface="Arial"/>
              <a:cs typeface="Arial"/>
            </a:endParaRPr>
          </a:p>
          <a:p>
            <a:pPr marL="342900" indent="-342900">
              <a:buAutoNum type="arabicPeriod"/>
            </a:pPr>
            <a:r>
              <a:rPr lang="en-GB" sz="1400" dirty="0">
                <a:latin typeface="Arial"/>
                <a:cs typeface="Arial"/>
              </a:rPr>
              <a:t>Imagine you are wildly successful in your endeavours and suddenly everyone wants to follow your lead. Which option would leave the world better off?</a:t>
            </a:r>
            <a:endParaRPr lang="en-GB" sz="1400" dirty="0"/>
          </a:p>
          <a:p>
            <a:pPr marL="342900" indent="-342900">
              <a:buAutoNum type="arabicPeriod"/>
            </a:pPr>
            <a:r>
              <a:rPr lang="en-GB" sz="1400" dirty="0">
                <a:latin typeface="Arial"/>
                <a:cs typeface="Arial"/>
              </a:rPr>
              <a:t>Which option would create the best outcome for communities, as opposed to only certain members?</a:t>
            </a:r>
          </a:p>
          <a:p>
            <a:pPr marL="342900" indent="-342900">
              <a:buAutoNum type="arabicPeriod"/>
            </a:pPr>
            <a:r>
              <a:rPr lang="en-GB" sz="1400" dirty="0">
                <a:latin typeface="Arial"/>
                <a:cs typeface="Arial"/>
              </a:rPr>
              <a:t>Which option would create the greatest good, for the greatest number of people?</a:t>
            </a:r>
          </a:p>
          <a:p>
            <a:pPr marL="342900" indent="-342900">
              <a:buAutoNum type="arabicPeriod"/>
            </a:pPr>
            <a:r>
              <a:rPr lang="en-GB" sz="1400" dirty="0">
                <a:latin typeface="Arial"/>
                <a:cs typeface="Arial"/>
              </a:rPr>
              <a:t>Which option would create the most happiness and the least displeasure for most people?</a:t>
            </a:r>
          </a:p>
          <a:p>
            <a:pPr marL="342900" indent="-342900">
              <a:buAutoNum type="arabicPeriod"/>
            </a:pPr>
            <a:r>
              <a:rPr lang="en-GB" sz="1400" dirty="0">
                <a:latin typeface="Arial"/>
                <a:cs typeface="Arial"/>
              </a:rPr>
              <a:t>Which option would make you feel most proud if it became a headline in the national news?</a:t>
            </a:r>
          </a:p>
          <a:p>
            <a:pPr marL="342900" indent="-342900">
              <a:buAutoNum type="arabicPeriod"/>
            </a:pPr>
            <a:r>
              <a:rPr lang="en-GB" sz="1400" dirty="0">
                <a:latin typeface="Arial"/>
                <a:cs typeface="Arial"/>
              </a:rPr>
              <a:t>Which option treats all people equally rather than favours one group over others?</a:t>
            </a:r>
          </a:p>
        </p:txBody>
      </p:sp>
    </p:spTree>
    <p:extLst>
      <p:ext uri="{BB962C8B-B14F-4D97-AF65-F5344CB8AC3E}">
        <p14:creationId xmlns:p14="http://schemas.microsoft.com/office/powerpoint/2010/main" val="243077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3F5C93E-D970-4549-B11F-11AE73896EAB}"/>
              </a:ext>
            </a:extLst>
          </p:cNvPr>
          <p:cNvSpPr/>
          <p:nvPr/>
        </p:nvSpPr>
        <p:spPr>
          <a:xfrm>
            <a:off x="1" y="0"/>
            <a:ext cx="12191999" cy="6858000"/>
          </a:xfrm>
          <a:prstGeom prst="rect">
            <a:avLst/>
          </a:prstGeom>
          <a:solidFill>
            <a:srgbClr val="F4EA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78EB4497-8B36-BB47-9C13-C71A7B308583}"/>
              </a:ext>
            </a:extLst>
          </p:cNvPr>
          <p:cNvSpPr>
            <a:spLocks noGrp="1"/>
          </p:cNvSpPr>
          <p:nvPr>
            <p:ph type="sldNum" sz="quarter" idx="10"/>
          </p:nvPr>
        </p:nvSpPr>
        <p:spPr/>
        <p:txBody>
          <a:bodyPr/>
          <a:lstStyle/>
          <a:p>
            <a:pPr>
              <a:defRPr/>
            </a:pPr>
            <a:fld id="{F8919B87-199E-400E-B678-CE471EE468E5}" type="slidenum">
              <a:rPr lang="en-GB" altLang="en-US" smtClean="0"/>
              <a:pPr>
                <a:defRPr/>
              </a:pPr>
              <a:t>9</a:t>
            </a:fld>
            <a:endParaRPr lang="en-GB" altLang="en-US"/>
          </a:p>
        </p:txBody>
      </p:sp>
      <p:sp>
        <p:nvSpPr>
          <p:cNvPr id="19" name="Rectangle 18">
            <a:extLst>
              <a:ext uri="{FF2B5EF4-FFF2-40B4-BE49-F238E27FC236}">
                <a16:creationId xmlns:a16="http://schemas.microsoft.com/office/drawing/2014/main" id="{B848AEB7-82CA-AC45-9AE8-7104864A1228}"/>
              </a:ext>
            </a:extLst>
          </p:cNvPr>
          <p:cNvSpPr/>
          <p:nvPr/>
        </p:nvSpPr>
        <p:spPr>
          <a:xfrm>
            <a:off x="5733535" y="2994910"/>
            <a:ext cx="5513545" cy="1828101"/>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195588D7-A666-FC44-AE9B-39496EF5DF68}"/>
              </a:ext>
            </a:extLst>
          </p:cNvPr>
          <p:cNvCxnSpPr>
            <a:cxnSpLocks/>
          </p:cNvCxnSpPr>
          <p:nvPr/>
        </p:nvCxnSpPr>
        <p:spPr>
          <a:xfrm>
            <a:off x="2329249" y="2615216"/>
            <a:ext cx="5892117" cy="0"/>
          </a:xfrm>
          <a:prstGeom prst="line">
            <a:avLst/>
          </a:prstGeom>
          <a:ln w="25400">
            <a:solidFill>
              <a:srgbClr val="FF6726"/>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ECEA6F-F249-024E-9878-CED3A8DE67C2}"/>
              </a:ext>
            </a:extLst>
          </p:cNvPr>
          <p:cNvCxnSpPr>
            <a:cxnSpLocks/>
          </p:cNvCxnSpPr>
          <p:nvPr/>
        </p:nvCxnSpPr>
        <p:spPr>
          <a:xfrm>
            <a:off x="5387548" y="2251793"/>
            <a:ext cx="0" cy="335494"/>
          </a:xfrm>
          <a:prstGeom prst="line">
            <a:avLst/>
          </a:prstGeom>
          <a:ln w="25400">
            <a:solidFill>
              <a:srgbClr val="FF6726"/>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E0810F8-939B-3A4A-BE00-35522595F762}"/>
              </a:ext>
            </a:extLst>
          </p:cNvPr>
          <p:cNvCxnSpPr>
            <a:cxnSpLocks/>
          </p:cNvCxnSpPr>
          <p:nvPr/>
        </p:nvCxnSpPr>
        <p:spPr>
          <a:xfrm>
            <a:off x="8209009" y="2658228"/>
            <a:ext cx="0" cy="299617"/>
          </a:xfrm>
          <a:prstGeom prst="line">
            <a:avLst/>
          </a:prstGeom>
          <a:ln w="25400">
            <a:solidFill>
              <a:srgbClr val="FF6726"/>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A73B6BB-699A-1643-96F0-DFB08111C584}"/>
              </a:ext>
            </a:extLst>
          </p:cNvPr>
          <p:cNvCxnSpPr>
            <a:cxnSpLocks/>
          </p:cNvCxnSpPr>
          <p:nvPr/>
        </p:nvCxnSpPr>
        <p:spPr>
          <a:xfrm>
            <a:off x="2343668" y="2652479"/>
            <a:ext cx="0" cy="300896"/>
          </a:xfrm>
          <a:prstGeom prst="line">
            <a:avLst/>
          </a:prstGeom>
          <a:ln w="25400">
            <a:solidFill>
              <a:srgbClr val="FF6726"/>
            </a:solidFill>
            <a:prstDash val="sysDot"/>
          </a:ln>
        </p:spPr>
        <p:style>
          <a:lnRef idx="1">
            <a:schemeClr val="accent1"/>
          </a:lnRef>
          <a:fillRef idx="0">
            <a:schemeClr val="accent1"/>
          </a:fillRef>
          <a:effectRef idx="0">
            <a:schemeClr val="accent1"/>
          </a:effectRef>
          <a:fontRef idx="minor">
            <a:schemeClr val="tx1"/>
          </a:fontRef>
        </p:style>
      </p:cxnSp>
      <p:sp>
        <p:nvSpPr>
          <p:cNvPr id="28" name="Title 4">
            <a:extLst>
              <a:ext uri="{FF2B5EF4-FFF2-40B4-BE49-F238E27FC236}">
                <a16:creationId xmlns:a16="http://schemas.microsoft.com/office/drawing/2014/main" id="{3BA015D8-02AD-EB4F-9F57-946D12B1D45D}"/>
              </a:ext>
            </a:extLst>
          </p:cNvPr>
          <p:cNvSpPr txBox="1">
            <a:spLocks/>
          </p:cNvSpPr>
          <p:nvPr/>
        </p:nvSpPr>
        <p:spPr bwMode="auto">
          <a:xfrm>
            <a:off x="277519" y="277344"/>
            <a:ext cx="10386361" cy="133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b="1" kern="1200">
                <a:solidFill>
                  <a:schemeClr val="tx1"/>
                </a:solidFill>
                <a:latin typeface="Helvetica Neue"/>
                <a:ea typeface="+mj-ea"/>
                <a:cs typeface="Arial" panose="020B0604020202020204" pitchFamily="34" charset="0"/>
              </a:defRPr>
            </a:lvl1pPr>
            <a:lvl2pPr algn="l" rtl="0" eaLnBrk="0" fontAlgn="base" hangingPunct="0">
              <a:lnSpc>
                <a:spcPct val="90000"/>
              </a:lnSpc>
              <a:spcBef>
                <a:spcPct val="0"/>
              </a:spcBef>
              <a:spcAft>
                <a:spcPct val="0"/>
              </a:spcAft>
              <a:defRPr sz="4400" b="1">
                <a:solidFill>
                  <a:srgbClr val="0D0D0D"/>
                </a:solidFill>
                <a:latin typeface="Helvetica Neue"/>
                <a:cs typeface="Arial" panose="020B0604020202020204" pitchFamily="34" charset="0"/>
              </a:defRPr>
            </a:lvl2pPr>
            <a:lvl3pPr algn="l" rtl="0" eaLnBrk="0" fontAlgn="base" hangingPunct="0">
              <a:lnSpc>
                <a:spcPct val="90000"/>
              </a:lnSpc>
              <a:spcBef>
                <a:spcPct val="0"/>
              </a:spcBef>
              <a:spcAft>
                <a:spcPct val="0"/>
              </a:spcAft>
              <a:defRPr sz="4400" b="1">
                <a:solidFill>
                  <a:srgbClr val="0D0D0D"/>
                </a:solidFill>
                <a:latin typeface="Helvetica Neue"/>
                <a:cs typeface="Arial" panose="020B0604020202020204" pitchFamily="34" charset="0"/>
              </a:defRPr>
            </a:lvl3pPr>
            <a:lvl4pPr algn="l" rtl="0" eaLnBrk="0" fontAlgn="base" hangingPunct="0">
              <a:lnSpc>
                <a:spcPct val="90000"/>
              </a:lnSpc>
              <a:spcBef>
                <a:spcPct val="0"/>
              </a:spcBef>
              <a:spcAft>
                <a:spcPct val="0"/>
              </a:spcAft>
              <a:defRPr sz="4400" b="1">
                <a:solidFill>
                  <a:srgbClr val="0D0D0D"/>
                </a:solidFill>
                <a:latin typeface="Helvetica Neue"/>
                <a:cs typeface="Arial" panose="020B0604020202020204" pitchFamily="34" charset="0"/>
              </a:defRPr>
            </a:lvl4pPr>
            <a:lvl5pPr algn="l" rtl="0" eaLnBrk="0" fontAlgn="base" hangingPunct="0">
              <a:lnSpc>
                <a:spcPct val="90000"/>
              </a:lnSpc>
              <a:spcBef>
                <a:spcPct val="0"/>
              </a:spcBef>
              <a:spcAft>
                <a:spcPct val="0"/>
              </a:spcAft>
              <a:defRPr sz="4400" b="1">
                <a:solidFill>
                  <a:srgbClr val="0D0D0D"/>
                </a:solidFill>
                <a:latin typeface="Helvetica Neue"/>
                <a:cs typeface="Arial" panose="020B0604020202020204" pitchFamily="34" charset="0"/>
              </a:defRPr>
            </a:lvl5pPr>
            <a:lvl6pPr marL="457200" algn="l" rtl="0" fontAlgn="base">
              <a:lnSpc>
                <a:spcPct val="90000"/>
              </a:lnSpc>
              <a:spcBef>
                <a:spcPct val="0"/>
              </a:spcBef>
              <a:spcAft>
                <a:spcPct val="0"/>
              </a:spcAft>
              <a:defRPr sz="4400" b="1">
                <a:solidFill>
                  <a:srgbClr val="0D0D0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4400" b="1">
                <a:solidFill>
                  <a:srgbClr val="0D0D0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4400" b="1">
                <a:solidFill>
                  <a:srgbClr val="0D0D0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4400" b="1">
                <a:solidFill>
                  <a:srgbClr val="0D0D0D"/>
                </a:solidFill>
                <a:latin typeface="Arial" panose="020B0604020202020204" pitchFamily="34" charset="0"/>
                <a:cs typeface="Arial" panose="020B0604020202020204" pitchFamily="34" charset="0"/>
              </a:defRPr>
            </a:lvl9pPr>
          </a:lstStyle>
          <a:p>
            <a:r>
              <a:rPr lang="en-US"/>
              <a:t>2. List possible solutions and know what falls under your ethical scope</a:t>
            </a:r>
          </a:p>
        </p:txBody>
      </p:sp>
      <p:sp>
        <p:nvSpPr>
          <p:cNvPr id="32" name="Rectangle 31">
            <a:extLst>
              <a:ext uri="{FF2B5EF4-FFF2-40B4-BE49-F238E27FC236}">
                <a16:creationId xmlns:a16="http://schemas.microsoft.com/office/drawing/2014/main" id="{0D63A83D-29AE-EA4C-8D5A-29F65961C125}"/>
              </a:ext>
            </a:extLst>
          </p:cNvPr>
          <p:cNvSpPr/>
          <p:nvPr/>
        </p:nvSpPr>
        <p:spPr>
          <a:xfrm>
            <a:off x="429589" y="2994910"/>
            <a:ext cx="5026335" cy="1828101"/>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01B161B1-42B3-E04B-8E84-C141A1A5D416}"/>
              </a:ext>
            </a:extLst>
          </p:cNvPr>
          <p:cNvSpPr txBox="1">
            <a:spLocks/>
          </p:cNvSpPr>
          <p:nvPr/>
        </p:nvSpPr>
        <p:spPr bwMode="auto">
          <a:xfrm>
            <a:off x="535030" y="3197730"/>
            <a:ext cx="5217226" cy="34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90000"/>
              </a:lnSpc>
              <a:spcBef>
                <a:spcPts val="1000"/>
              </a:spcBef>
              <a:spcAft>
                <a:spcPct val="0"/>
              </a:spcAft>
              <a:buClr>
                <a:srgbClr val="82368C"/>
              </a:buClr>
              <a:buFont typeface="Wingdings" panose="05000000000000000000" pitchFamily="2" charset="2"/>
              <a:buNone/>
              <a:defRPr lang="en-US" sz="3600" b="0" kern="1200">
                <a:solidFill>
                  <a:schemeClr val="tx1"/>
                </a:solidFill>
                <a:latin typeface="Helvetica Neue"/>
                <a:ea typeface="+mn-ea"/>
                <a:cs typeface="Arial"/>
              </a:defRPr>
            </a:lvl1pPr>
            <a:lvl2pPr marL="572400" indent="-572400" algn="l" rtl="0" eaLnBrk="0" fontAlgn="base" hangingPunct="0">
              <a:lnSpc>
                <a:spcPct val="90000"/>
              </a:lnSpc>
              <a:spcBef>
                <a:spcPts val="1000"/>
              </a:spcBef>
              <a:spcAft>
                <a:spcPct val="0"/>
              </a:spcAft>
              <a:buClr>
                <a:schemeClr val="accent1"/>
              </a:buClr>
              <a:buFont typeface="Arial" panose="020B0604020202020204" pitchFamily="34" charset="0"/>
              <a:buChar char="•"/>
              <a:defRPr lang="en-GB" sz="3600" b="0" kern="1200" noProof="0" dirty="0">
                <a:solidFill>
                  <a:schemeClr val="tx1"/>
                </a:solidFill>
                <a:latin typeface="Helvetica Neue"/>
                <a:ea typeface="+mn-ea"/>
                <a:cs typeface="Arial"/>
              </a:defRPr>
            </a:lvl2pPr>
            <a:lvl3pPr marL="1143000" indent="-57240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600" kern="1200">
                <a:solidFill>
                  <a:schemeClr val="tx1"/>
                </a:solidFill>
                <a:latin typeface="Helvetica Neue"/>
                <a:ea typeface="+mn-ea"/>
                <a:cs typeface="Arial"/>
              </a:defRPr>
            </a:lvl3pPr>
            <a:lvl4pPr marL="1600200" indent="-43815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200" kern="1200">
                <a:solidFill>
                  <a:schemeClr val="tx1"/>
                </a:solidFill>
                <a:latin typeface="Helvetica Neue"/>
                <a:ea typeface="+mn-ea"/>
                <a:cs typeface="Arial"/>
              </a:defRPr>
            </a:lvl4pPr>
            <a:lvl5pPr marL="2057400" indent="-438150" algn="l" rtl="0" eaLnBrk="0" fontAlgn="base" hangingPunct="0">
              <a:lnSpc>
                <a:spcPct val="90000"/>
              </a:lnSpc>
              <a:spcBef>
                <a:spcPts val="500"/>
              </a:spcBef>
              <a:spcAft>
                <a:spcPct val="0"/>
              </a:spcAft>
              <a:buClr>
                <a:schemeClr val="accent1"/>
              </a:buClr>
              <a:buFont typeface="Wingdings" panose="05000000000000000000" pitchFamily="2" charset="2"/>
              <a:buChar char="§"/>
              <a:defRPr lang="en-GB" sz="2800" kern="1200">
                <a:solidFill>
                  <a:schemeClr val="tx1"/>
                </a:solidFill>
                <a:latin typeface="Helvetica Neue"/>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b="1">
                <a:solidFill>
                  <a:srgbClr val="000000"/>
                </a:solidFill>
              </a:rPr>
              <a:t>WE TAKE RESPONSIBILITY FOR…</a:t>
            </a:r>
          </a:p>
        </p:txBody>
      </p:sp>
      <p:sp>
        <p:nvSpPr>
          <p:cNvPr id="30" name="Content Placeholder 2">
            <a:extLst>
              <a:ext uri="{FF2B5EF4-FFF2-40B4-BE49-F238E27FC236}">
                <a16:creationId xmlns:a16="http://schemas.microsoft.com/office/drawing/2014/main" id="{6761A0EB-D6E9-D444-A632-3A08D67F204D}"/>
              </a:ext>
            </a:extLst>
          </p:cNvPr>
          <p:cNvSpPr txBox="1">
            <a:spLocks/>
          </p:cNvSpPr>
          <p:nvPr/>
        </p:nvSpPr>
        <p:spPr bwMode="auto">
          <a:xfrm>
            <a:off x="568389" y="3531529"/>
            <a:ext cx="4451555" cy="34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90000"/>
              </a:lnSpc>
              <a:spcBef>
                <a:spcPts val="1000"/>
              </a:spcBef>
              <a:spcAft>
                <a:spcPct val="0"/>
              </a:spcAft>
              <a:buClr>
                <a:srgbClr val="82368C"/>
              </a:buClr>
              <a:buFont typeface="Wingdings" panose="05000000000000000000" pitchFamily="2" charset="2"/>
              <a:buNone/>
              <a:defRPr lang="en-US" sz="3600" b="0" kern="1200">
                <a:solidFill>
                  <a:schemeClr val="tx1"/>
                </a:solidFill>
                <a:latin typeface="Helvetica Neue"/>
                <a:ea typeface="+mn-ea"/>
                <a:cs typeface="Arial"/>
              </a:defRPr>
            </a:lvl1pPr>
            <a:lvl2pPr marL="572400" indent="-572400" algn="l" rtl="0" eaLnBrk="0" fontAlgn="base" hangingPunct="0">
              <a:lnSpc>
                <a:spcPct val="90000"/>
              </a:lnSpc>
              <a:spcBef>
                <a:spcPts val="1000"/>
              </a:spcBef>
              <a:spcAft>
                <a:spcPct val="0"/>
              </a:spcAft>
              <a:buClr>
                <a:schemeClr val="accent1"/>
              </a:buClr>
              <a:buFont typeface="Arial" panose="020B0604020202020204" pitchFamily="34" charset="0"/>
              <a:buChar char="•"/>
              <a:defRPr lang="en-GB" sz="3600" b="0" kern="1200" noProof="0" dirty="0">
                <a:solidFill>
                  <a:schemeClr val="tx1"/>
                </a:solidFill>
                <a:latin typeface="Helvetica Neue"/>
                <a:ea typeface="+mn-ea"/>
                <a:cs typeface="Arial"/>
              </a:defRPr>
            </a:lvl2pPr>
            <a:lvl3pPr marL="1143000" indent="-57240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600" kern="1200">
                <a:solidFill>
                  <a:schemeClr val="tx1"/>
                </a:solidFill>
                <a:latin typeface="Helvetica Neue"/>
                <a:ea typeface="+mn-ea"/>
                <a:cs typeface="Arial"/>
              </a:defRPr>
            </a:lvl3pPr>
            <a:lvl4pPr marL="1600200" indent="-43815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200" kern="1200">
                <a:solidFill>
                  <a:schemeClr val="tx1"/>
                </a:solidFill>
                <a:latin typeface="Helvetica Neue"/>
                <a:ea typeface="+mn-ea"/>
                <a:cs typeface="Arial"/>
              </a:defRPr>
            </a:lvl4pPr>
            <a:lvl5pPr marL="2057400" indent="-438150" algn="l" rtl="0" eaLnBrk="0" fontAlgn="base" hangingPunct="0">
              <a:lnSpc>
                <a:spcPct val="90000"/>
              </a:lnSpc>
              <a:spcBef>
                <a:spcPts val="500"/>
              </a:spcBef>
              <a:spcAft>
                <a:spcPct val="0"/>
              </a:spcAft>
              <a:buClr>
                <a:schemeClr val="accent1"/>
              </a:buClr>
              <a:buFont typeface="Wingdings" panose="05000000000000000000" pitchFamily="2" charset="2"/>
              <a:buChar char="§"/>
              <a:defRPr lang="en-GB" sz="2800" kern="1200">
                <a:solidFill>
                  <a:schemeClr val="tx1"/>
                </a:solidFill>
                <a:latin typeface="Helvetica Neue"/>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t>Which situations fall within your ethical scope of the project? Why?</a:t>
            </a:r>
            <a:endParaRPr lang="en-GB" sz="1800">
              <a:solidFill>
                <a:srgbClr val="000000"/>
              </a:solidFill>
            </a:endParaRPr>
          </a:p>
        </p:txBody>
      </p:sp>
      <p:sp>
        <p:nvSpPr>
          <p:cNvPr id="35" name="Content Placeholder 2">
            <a:extLst>
              <a:ext uri="{FF2B5EF4-FFF2-40B4-BE49-F238E27FC236}">
                <a16:creationId xmlns:a16="http://schemas.microsoft.com/office/drawing/2014/main" id="{28B797F5-0B5A-E743-AE90-D907AC19CD6F}"/>
              </a:ext>
            </a:extLst>
          </p:cNvPr>
          <p:cNvSpPr txBox="1">
            <a:spLocks/>
          </p:cNvSpPr>
          <p:nvPr/>
        </p:nvSpPr>
        <p:spPr bwMode="auto">
          <a:xfrm>
            <a:off x="5996503" y="3193823"/>
            <a:ext cx="5217226" cy="34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90000"/>
              </a:lnSpc>
              <a:spcBef>
                <a:spcPts val="1000"/>
              </a:spcBef>
              <a:spcAft>
                <a:spcPct val="0"/>
              </a:spcAft>
              <a:buClr>
                <a:srgbClr val="82368C"/>
              </a:buClr>
              <a:buFont typeface="Wingdings" panose="05000000000000000000" pitchFamily="2" charset="2"/>
              <a:buNone/>
              <a:defRPr lang="en-US" sz="3600" b="0" kern="1200">
                <a:solidFill>
                  <a:schemeClr val="tx1"/>
                </a:solidFill>
                <a:latin typeface="Helvetica Neue"/>
                <a:ea typeface="+mn-ea"/>
                <a:cs typeface="Arial"/>
              </a:defRPr>
            </a:lvl1pPr>
            <a:lvl2pPr marL="572400" indent="-572400" algn="l" rtl="0" eaLnBrk="0" fontAlgn="base" hangingPunct="0">
              <a:lnSpc>
                <a:spcPct val="90000"/>
              </a:lnSpc>
              <a:spcBef>
                <a:spcPts val="1000"/>
              </a:spcBef>
              <a:spcAft>
                <a:spcPct val="0"/>
              </a:spcAft>
              <a:buClr>
                <a:schemeClr val="accent1"/>
              </a:buClr>
              <a:buFont typeface="Arial" panose="020B0604020202020204" pitchFamily="34" charset="0"/>
              <a:buChar char="•"/>
              <a:defRPr lang="en-GB" sz="3600" b="0" kern="1200" noProof="0" dirty="0">
                <a:solidFill>
                  <a:schemeClr val="tx1"/>
                </a:solidFill>
                <a:latin typeface="Helvetica Neue"/>
                <a:ea typeface="+mn-ea"/>
                <a:cs typeface="Arial"/>
              </a:defRPr>
            </a:lvl2pPr>
            <a:lvl3pPr marL="1143000" indent="-57240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600" kern="1200">
                <a:solidFill>
                  <a:schemeClr val="tx1"/>
                </a:solidFill>
                <a:latin typeface="Helvetica Neue"/>
                <a:ea typeface="+mn-ea"/>
                <a:cs typeface="Arial"/>
              </a:defRPr>
            </a:lvl3pPr>
            <a:lvl4pPr marL="1600200" indent="-43815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200" kern="1200">
                <a:solidFill>
                  <a:schemeClr val="tx1"/>
                </a:solidFill>
                <a:latin typeface="Helvetica Neue"/>
                <a:ea typeface="+mn-ea"/>
                <a:cs typeface="Arial"/>
              </a:defRPr>
            </a:lvl4pPr>
            <a:lvl5pPr marL="2057400" indent="-438150" algn="l" rtl="0" eaLnBrk="0" fontAlgn="base" hangingPunct="0">
              <a:lnSpc>
                <a:spcPct val="90000"/>
              </a:lnSpc>
              <a:spcBef>
                <a:spcPts val="500"/>
              </a:spcBef>
              <a:spcAft>
                <a:spcPct val="0"/>
              </a:spcAft>
              <a:buClr>
                <a:schemeClr val="accent1"/>
              </a:buClr>
              <a:buFont typeface="Wingdings" panose="05000000000000000000" pitchFamily="2" charset="2"/>
              <a:buChar char="§"/>
              <a:defRPr lang="en-GB" sz="2800" kern="1200">
                <a:solidFill>
                  <a:schemeClr val="tx1"/>
                </a:solidFill>
                <a:latin typeface="Helvetica Neue"/>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b="1">
                <a:solidFill>
                  <a:srgbClr val="000000"/>
                </a:solidFill>
              </a:rPr>
              <a:t>WE DO NOT TAKE RESPONSIBILITY FOR…</a:t>
            </a:r>
          </a:p>
        </p:txBody>
      </p:sp>
      <p:sp>
        <p:nvSpPr>
          <p:cNvPr id="37" name="Content Placeholder 2">
            <a:extLst>
              <a:ext uri="{FF2B5EF4-FFF2-40B4-BE49-F238E27FC236}">
                <a16:creationId xmlns:a16="http://schemas.microsoft.com/office/drawing/2014/main" id="{8F830450-BE2E-414C-9442-543AC1366E4C}"/>
              </a:ext>
            </a:extLst>
          </p:cNvPr>
          <p:cNvSpPr txBox="1">
            <a:spLocks/>
          </p:cNvSpPr>
          <p:nvPr/>
        </p:nvSpPr>
        <p:spPr bwMode="auto">
          <a:xfrm>
            <a:off x="2081968" y="1840286"/>
            <a:ext cx="7366300" cy="34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90000"/>
              </a:lnSpc>
              <a:spcBef>
                <a:spcPts val="1000"/>
              </a:spcBef>
              <a:spcAft>
                <a:spcPct val="0"/>
              </a:spcAft>
              <a:buClr>
                <a:srgbClr val="82368C"/>
              </a:buClr>
              <a:buFont typeface="Wingdings" panose="05000000000000000000" pitchFamily="2" charset="2"/>
              <a:buNone/>
              <a:defRPr lang="en-US" sz="3600" b="0" kern="1200">
                <a:solidFill>
                  <a:schemeClr val="tx1"/>
                </a:solidFill>
                <a:latin typeface="Helvetica Neue"/>
                <a:ea typeface="+mn-ea"/>
                <a:cs typeface="Arial"/>
              </a:defRPr>
            </a:lvl1pPr>
            <a:lvl2pPr marL="572400" indent="-572400" algn="l" rtl="0" eaLnBrk="0" fontAlgn="base" hangingPunct="0">
              <a:lnSpc>
                <a:spcPct val="90000"/>
              </a:lnSpc>
              <a:spcBef>
                <a:spcPts val="1000"/>
              </a:spcBef>
              <a:spcAft>
                <a:spcPct val="0"/>
              </a:spcAft>
              <a:buClr>
                <a:schemeClr val="accent1"/>
              </a:buClr>
              <a:buFont typeface="Arial" panose="020B0604020202020204" pitchFamily="34" charset="0"/>
              <a:buChar char="•"/>
              <a:defRPr lang="en-GB" sz="3600" b="0" kern="1200" noProof="0" dirty="0">
                <a:solidFill>
                  <a:schemeClr val="tx1"/>
                </a:solidFill>
                <a:latin typeface="Helvetica Neue"/>
                <a:ea typeface="+mn-ea"/>
                <a:cs typeface="Arial"/>
              </a:defRPr>
            </a:lvl2pPr>
            <a:lvl3pPr marL="1143000" indent="-57240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600" kern="1200">
                <a:solidFill>
                  <a:schemeClr val="tx1"/>
                </a:solidFill>
                <a:latin typeface="Helvetica Neue"/>
                <a:ea typeface="+mn-ea"/>
                <a:cs typeface="Arial"/>
              </a:defRPr>
            </a:lvl3pPr>
            <a:lvl4pPr marL="1600200" indent="-43815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200" kern="1200">
                <a:solidFill>
                  <a:schemeClr val="tx1"/>
                </a:solidFill>
                <a:latin typeface="Helvetica Neue"/>
                <a:ea typeface="+mn-ea"/>
                <a:cs typeface="Arial"/>
              </a:defRPr>
            </a:lvl4pPr>
            <a:lvl5pPr marL="2057400" indent="-438150" algn="l" rtl="0" eaLnBrk="0" fontAlgn="base" hangingPunct="0">
              <a:lnSpc>
                <a:spcPct val="90000"/>
              </a:lnSpc>
              <a:spcBef>
                <a:spcPts val="500"/>
              </a:spcBef>
              <a:spcAft>
                <a:spcPct val="0"/>
              </a:spcAft>
              <a:buClr>
                <a:schemeClr val="accent1"/>
              </a:buClr>
              <a:buFont typeface="Wingdings" panose="05000000000000000000" pitchFamily="2" charset="2"/>
              <a:buChar char="§"/>
              <a:defRPr lang="en-GB" sz="2800" kern="1200">
                <a:solidFill>
                  <a:schemeClr val="tx1"/>
                </a:solidFill>
                <a:latin typeface="Helvetica Neue"/>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b="1">
                <a:solidFill>
                  <a:srgbClr val="000000"/>
                </a:solidFill>
              </a:rPr>
              <a:t>SEEK INPUT FROM OTHERS WITHIN AND OUTSIDE YOUR TEAM</a:t>
            </a:r>
          </a:p>
        </p:txBody>
      </p:sp>
      <p:sp>
        <p:nvSpPr>
          <p:cNvPr id="38" name="Rectangle 37">
            <a:extLst>
              <a:ext uri="{FF2B5EF4-FFF2-40B4-BE49-F238E27FC236}">
                <a16:creationId xmlns:a16="http://schemas.microsoft.com/office/drawing/2014/main" id="{D38830F9-3EE2-7445-A4AE-B80A105306BE}"/>
              </a:ext>
            </a:extLst>
          </p:cNvPr>
          <p:cNvSpPr/>
          <p:nvPr/>
        </p:nvSpPr>
        <p:spPr>
          <a:xfrm>
            <a:off x="2812705" y="5411555"/>
            <a:ext cx="7269446" cy="1200329"/>
          </a:xfrm>
          <a:prstGeom prst="rect">
            <a:avLst/>
          </a:prstGeom>
        </p:spPr>
        <p:txBody>
          <a:bodyPr wrap="square" lIns="91440" tIns="45720" rIns="91440" bIns="45720" anchor="t">
            <a:spAutoFit/>
          </a:bodyPr>
          <a:lstStyle/>
          <a:p>
            <a:r>
              <a:rPr lang="en-GB">
                <a:latin typeface="Arial"/>
                <a:cs typeface="Arial"/>
              </a:rPr>
              <a:t>Is it consistent with One Home Office of being Respectful, Courageous, Collaborative and Compassionate?</a:t>
            </a:r>
          </a:p>
          <a:p>
            <a:endParaRPr lang="en-GB"/>
          </a:p>
          <a:p>
            <a:r>
              <a:rPr lang="en-GB">
                <a:latin typeface="Arial"/>
                <a:cs typeface="Arial"/>
              </a:rPr>
              <a:t>How would you approach it if it was published in the media?</a:t>
            </a:r>
          </a:p>
        </p:txBody>
      </p:sp>
      <p:sp>
        <p:nvSpPr>
          <p:cNvPr id="39" name="Content Placeholder 2">
            <a:extLst>
              <a:ext uri="{FF2B5EF4-FFF2-40B4-BE49-F238E27FC236}">
                <a16:creationId xmlns:a16="http://schemas.microsoft.com/office/drawing/2014/main" id="{F3706A20-7909-1545-A100-2BFF07561E4C}"/>
              </a:ext>
            </a:extLst>
          </p:cNvPr>
          <p:cNvSpPr txBox="1">
            <a:spLocks/>
          </p:cNvSpPr>
          <p:nvPr/>
        </p:nvSpPr>
        <p:spPr bwMode="auto">
          <a:xfrm>
            <a:off x="2812705" y="5042048"/>
            <a:ext cx="6663805" cy="34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90000"/>
              </a:lnSpc>
              <a:spcBef>
                <a:spcPts val="1000"/>
              </a:spcBef>
              <a:spcAft>
                <a:spcPct val="0"/>
              </a:spcAft>
              <a:buClr>
                <a:srgbClr val="82368C"/>
              </a:buClr>
              <a:buFont typeface="Wingdings" panose="05000000000000000000" pitchFamily="2" charset="2"/>
              <a:buNone/>
              <a:defRPr lang="en-US" sz="3600" b="0" kern="1200">
                <a:solidFill>
                  <a:schemeClr val="tx1"/>
                </a:solidFill>
                <a:latin typeface="Helvetica Neue"/>
                <a:ea typeface="+mn-ea"/>
                <a:cs typeface="Arial"/>
              </a:defRPr>
            </a:lvl1pPr>
            <a:lvl2pPr marL="572400" indent="-572400" algn="l" rtl="0" eaLnBrk="0" fontAlgn="base" hangingPunct="0">
              <a:lnSpc>
                <a:spcPct val="90000"/>
              </a:lnSpc>
              <a:spcBef>
                <a:spcPts val="1000"/>
              </a:spcBef>
              <a:spcAft>
                <a:spcPct val="0"/>
              </a:spcAft>
              <a:buClr>
                <a:schemeClr val="accent1"/>
              </a:buClr>
              <a:buFont typeface="Arial" panose="020B0604020202020204" pitchFamily="34" charset="0"/>
              <a:buChar char="•"/>
              <a:defRPr lang="en-GB" sz="3600" b="0" kern="1200" noProof="0" dirty="0">
                <a:solidFill>
                  <a:schemeClr val="tx1"/>
                </a:solidFill>
                <a:latin typeface="Helvetica Neue"/>
                <a:ea typeface="+mn-ea"/>
                <a:cs typeface="Arial"/>
              </a:defRPr>
            </a:lvl2pPr>
            <a:lvl3pPr marL="1143000" indent="-57240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600" kern="1200">
                <a:solidFill>
                  <a:schemeClr val="tx1"/>
                </a:solidFill>
                <a:latin typeface="Helvetica Neue"/>
                <a:ea typeface="+mn-ea"/>
                <a:cs typeface="Arial"/>
              </a:defRPr>
            </a:lvl3pPr>
            <a:lvl4pPr marL="1600200" indent="-43815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200" kern="1200">
                <a:solidFill>
                  <a:schemeClr val="tx1"/>
                </a:solidFill>
                <a:latin typeface="Helvetica Neue"/>
                <a:ea typeface="+mn-ea"/>
                <a:cs typeface="Arial"/>
              </a:defRPr>
            </a:lvl4pPr>
            <a:lvl5pPr marL="2057400" indent="-438150" algn="l" rtl="0" eaLnBrk="0" fontAlgn="base" hangingPunct="0">
              <a:lnSpc>
                <a:spcPct val="90000"/>
              </a:lnSpc>
              <a:spcBef>
                <a:spcPts val="500"/>
              </a:spcBef>
              <a:spcAft>
                <a:spcPct val="0"/>
              </a:spcAft>
              <a:buClr>
                <a:schemeClr val="accent1"/>
              </a:buClr>
              <a:buFont typeface="Wingdings" panose="05000000000000000000" pitchFamily="2" charset="2"/>
              <a:buChar char="§"/>
              <a:defRPr lang="en-GB" sz="2800" kern="1200">
                <a:solidFill>
                  <a:schemeClr val="tx1"/>
                </a:solidFill>
                <a:latin typeface="Helvetica Neue"/>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b="1">
                <a:solidFill>
                  <a:srgbClr val="000000"/>
                </a:solidFill>
              </a:rPr>
              <a:t>ASK YOUR TEAM THESE QUESTIONS…</a:t>
            </a:r>
          </a:p>
        </p:txBody>
      </p:sp>
      <p:sp>
        <p:nvSpPr>
          <p:cNvPr id="40" name="Content Placeholder 2">
            <a:extLst>
              <a:ext uri="{FF2B5EF4-FFF2-40B4-BE49-F238E27FC236}">
                <a16:creationId xmlns:a16="http://schemas.microsoft.com/office/drawing/2014/main" id="{2975782F-7903-554D-B920-D0BF70BA4DF8}"/>
              </a:ext>
            </a:extLst>
          </p:cNvPr>
          <p:cNvSpPr txBox="1">
            <a:spLocks/>
          </p:cNvSpPr>
          <p:nvPr/>
        </p:nvSpPr>
        <p:spPr bwMode="auto">
          <a:xfrm>
            <a:off x="6029862" y="3527622"/>
            <a:ext cx="5183867" cy="34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90000"/>
              </a:lnSpc>
              <a:spcBef>
                <a:spcPts val="1000"/>
              </a:spcBef>
              <a:spcAft>
                <a:spcPct val="0"/>
              </a:spcAft>
              <a:buClr>
                <a:srgbClr val="82368C"/>
              </a:buClr>
              <a:buFont typeface="Wingdings" panose="05000000000000000000" pitchFamily="2" charset="2"/>
              <a:buNone/>
              <a:defRPr lang="en-US" sz="3600" b="0" kern="1200">
                <a:solidFill>
                  <a:schemeClr val="tx1"/>
                </a:solidFill>
                <a:latin typeface="Helvetica Neue"/>
                <a:ea typeface="+mn-ea"/>
                <a:cs typeface="Arial"/>
              </a:defRPr>
            </a:lvl1pPr>
            <a:lvl2pPr marL="572400" indent="-572400" algn="l" rtl="0" eaLnBrk="0" fontAlgn="base" hangingPunct="0">
              <a:lnSpc>
                <a:spcPct val="90000"/>
              </a:lnSpc>
              <a:spcBef>
                <a:spcPts val="1000"/>
              </a:spcBef>
              <a:spcAft>
                <a:spcPct val="0"/>
              </a:spcAft>
              <a:buClr>
                <a:schemeClr val="accent1"/>
              </a:buClr>
              <a:buFont typeface="Arial" panose="020B0604020202020204" pitchFamily="34" charset="0"/>
              <a:buChar char="•"/>
              <a:defRPr lang="en-GB" sz="3600" b="0" kern="1200" noProof="0" dirty="0">
                <a:solidFill>
                  <a:schemeClr val="tx1"/>
                </a:solidFill>
                <a:latin typeface="Helvetica Neue"/>
                <a:ea typeface="+mn-ea"/>
                <a:cs typeface="Arial"/>
              </a:defRPr>
            </a:lvl2pPr>
            <a:lvl3pPr marL="1143000" indent="-57240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600" kern="1200">
                <a:solidFill>
                  <a:schemeClr val="tx1"/>
                </a:solidFill>
                <a:latin typeface="Helvetica Neue"/>
                <a:ea typeface="+mn-ea"/>
                <a:cs typeface="Arial"/>
              </a:defRPr>
            </a:lvl3pPr>
            <a:lvl4pPr marL="1600200" indent="-438150" algn="l" rtl="0" eaLnBrk="0" fontAlgn="base" hangingPunct="0">
              <a:lnSpc>
                <a:spcPct val="90000"/>
              </a:lnSpc>
              <a:spcBef>
                <a:spcPts val="500"/>
              </a:spcBef>
              <a:spcAft>
                <a:spcPct val="0"/>
              </a:spcAft>
              <a:buClr>
                <a:schemeClr val="accent1"/>
              </a:buClr>
              <a:buFont typeface="Arial" panose="020B0604020202020204" pitchFamily="34" charset="0"/>
              <a:buChar char="•"/>
              <a:defRPr lang="en-US" sz="3200" kern="1200">
                <a:solidFill>
                  <a:schemeClr val="tx1"/>
                </a:solidFill>
                <a:latin typeface="Helvetica Neue"/>
                <a:ea typeface="+mn-ea"/>
                <a:cs typeface="Arial"/>
              </a:defRPr>
            </a:lvl4pPr>
            <a:lvl5pPr marL="2057400" indent="-438150" algn="l" rtl="0" eaLnBrk="0" fontAlgn="base" hangingPunct="0">
              <a:lnSpc>
                <a:spcPct val="90000"/>
              </a:lnSpc>
              <a:spcBef>
                <a:spcPts val="500"/>
              </a:spcBef>
              <a:spcAft>
                <a:spcPct val="0"/>
              </a:spcAft>
              <a:buClr>
                <a:schemeClr val="accent1"/>
              </a:buClr>
              <a:buFont typeface="Wingdings" panose="05000000000000000000" pitchFamily="2" charset="2"/>
              <a:buChar char="§"/>
              <a:defRPr lang="en-GB" sz="2800" kern="1200">
                <a:solidFill>
                  <a:schemeClr val="tx1"/>
                </a:solidFill>
                <a:latin typeface="Helvetica Neue"/>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t>Which situations fall outside your ethical scope of the project? Why?</a:t>
            </a:r>
            <a:br>
              <a:rPr lang="en-GB" sz="1800"/>
            </a:br>
            <a:br>
              <a:rPr lang="en-GB" sz="1800"/>
            </a:br>
            <a:r>
              <a:rPr lang="en-GB" sz="1800"/>
              <a:t>Which might be someone else’s responsibility?</a:t>
            </a:r>
            <a:endParaRPr lang="en-GB" sz="1800">
              <a:solidFill>
                <a:srgbClr val="000000"/>
              </a:solidFill>
            </a:endParaRPr>
          </a:p>
        </p:txBody>
      </p:sp>
    </p:spTree>
    <p:extLst>
      <p:ext uri="{BB962C8B-B14F-4D97-AF65-F5344CB8AC3E}">
        <p14:creationId xmlns:p14="http://schemas.microsoft.com/office/powerpoint/2010/main" val="2173139890"/>
      </p:ext>
    </p:extLst>
  </p:cSld>
  <p:clrMapOvr>
    <a:masterClrMapping/>
  </p:clrMapOvr>
</p:sld>
</file>

<file path=ppt/theme/theme1.xml><?xml version="1.0" encoding="utf-8"?>
<a:theme xmlns:a="http://schemas.openxmlformats.org/drawingml/2006/main" name="Office Theme">
  <a:themeElements>
    <a:clrScheme name="DDaT">
      <a:dk1>
        <a:srgbClr val="000000"/>
      </a:dk1>
      <a:lt1>
        <a:sysClr val="window" lastClr="FFFFFF"/>
      </a:lt1>
      <a:dk2>
        <a:srgbClr val="8F23B3"/>
      </a:dk2>
      <a:lt2>
        <a:srgbClr val="FFFFFF"/>
      </a:lt2>
      <a:accent1>
        <a:srgbClr val="8F23B3"/>
      </a:accent1>
      <a:accent2>
        <a:srgbClr val="00747A"/>
      </a:accent2>
      <a:accent3>
        <a:srgbClr val="002664"/>
      </a:accent3>
      <a:accent4>
        <a:srgbClr val="9C9A00"/>
      </a:accent4>
      <a:accent5>
        <a:srgbClr val="B06F00"/>
      </a:accent5>
      <a:accent6>
        <a:srgbClr val="882345"/>
      </a:accent6>
      <a:hlink>
        <a:srgbClr val="8F23B3"/>
      </a:hlink>
      <a:folHlink>
        <a:srgbClr val="002664"/>
      </a:folHlink>
    </a:clrScheme>
    <a:fontScheme name="Custom 1">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chorCtr="0">
        <a:normAutofit/>
      </a:bodyPr>
      <a:lstStyle>
        <a:defPPr algn="l">
          <a:defRPr sz="4000" b="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da05dda-8900-49c1-a9ca-6685ebfd83f5">
      <UserInfo>
        <DisplayName>Daniel Martin</DisplayName>
        <AccountId>318</AccountId>
        <AccountType/>
      </UserInfo>
    </SharedWithUsers>
    <MediaLengthInSeconds xmlns="52989265-4e32-40b0-9892-aabe1ed59adc" xsi:nil="true"/>
    <TaxCatchAll xmlns="8da05dda-8900-49c1-a9ca-6685ebfd83f5" xsi:nil="true"/>
    <lcf76f155ced4ddcb4097134ff3c332f xmlns="52989265-4e32-40b0-9892-aabe1ed59adc">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B0807881895CF47A6D036B862398865" ma:contentTypeVersion="18" ma:contentTypeDescription="Create a new document." ma:contentTypeScope="" ma:versionID="9ea20649a57926ba07b7eee26589001a">
  <xsd:schema xmlns:xsd="http://www.w3.org/2001/XMLSchema" xmlns:xs="http://www.w3.org/2001/XMLSchema" xmlns:p="http://schemas.microsoft.com/office/2006/metadata/properties" xmlns:ns2="52989265-4e32-40b0-9892-aabe1ed59adc" xmlns:ns3="8da05dda-8900-49c1-a9ca-6685ebfd83f5" targetNamespace="http://schemas.microsoft.com/office/2006/metadata/properties" ma:root="true" ma:fieldsID="0f699e8824fe67bdbee9f864a9e5af35" ns2:_="" ns3:_="">
    <xsd:import namespace="52989265-4e32-40b0-9892-aabe1ed59adc"/>
    <xsd:import namespace="8da05dda-8900-49c1-a9ca-6685ebfd83f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989265-4e32-40b0-9892-aabe1ed59a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hidden="true" ma:internalName="MediaServiceKeyPoints" ma:readOnly="true">
      <xsd:simpleType>
        <xsd:restriction base="dms:Note"/>
      </xsd:simpleType>
    </xsd:element>
    <xsd:element name="MediaServiceAutoTags" ma:index="12" nillable="true" ma:displayName="Tags" ma:hidden="true" ma:internalName="MediaServiceAutoTags" ma:readOnly="true">
      <xsd:simpleType>
        <xsd:restriction base="dms:Text"/>
      </xsd:simpleType>
    </xsd:element>
    <xsd:element name="MediaServiceOCR" ma:index="13" nillable="true" ma:displayName="Extracted Text" ma:hidden="true" ma:internalName="MediaServiceOCR"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hidden="true" ma:internalName="MediaLengthInSeconds" ma:readOnly="true">
      <xsd:simpleType>
        <xsd:restriction base="dms:Unknown"/>
      </xsd:simpleType>
    </xsd:element>
    <xsd:element name="MediaServiceLocation" ma:index="20" nillable="true" ma:displayName="Location" ma:hidden="true"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979ab7c-7c16-44e5-a64e-004de138cfa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da05dda-8900-49c1-a9ca-6685ebfd83f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element name="TaxCatchAll" ma:index="23" nillable="true" ma:displayName="Taxonomy Catch All Column" ma:hidden="true" ma:list="{59738090-0db7-44fd-8f76-f3eade70e397}" ma:internalName="TaxCatchAll" ma:showField="CatchAllData" ma:web="8da05dda-8900-49c1-a9ca-6685ebfd83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C544D1-7F29-44FD-A610-839D4B4235B4}">
  <ds:schemaRefs>
    <ds:schemaRef ds:uri="125c77f5-3020-440f-b22f-c75e4ddfec20"/>
    <ds:schemaRef ds:uri="52989265-4e32-40b0-9892-aabe1ed59adc"/>
    <ds:schemaRef ds:uri="8da05dda-8900-49c1-a9ca-6685ebfd83f5"/>
    <ds:schemaRef ds:uri="bb812367-e028-4f9c-8d55-e426819553a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28F4456-CFBF-4E3C-8B3F-0951EFE45473}">
  <ds:schemaRefs>
    <ds:schemaRef ds:uri="http://schemas.microsoft.com/sharepoint/v3/contenttype/forms"/>
  </ds:schemaRefs>
</ds:datastoreItem>
</file>

<file path=customXml/itemProps3.xml><?xml version="1.0" encoding="utf-8"?>
<ds:datastoreItem xmlns:ds="http://schemas.openxmlformats.org/officeDocument/2006/customXml" ds:itemID="{19B0DE79-A826-4F66-B9FD-8344CD88C0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989265-4e32-40b0-9892-aabe1ed59adc"/>
    <ds:schemaRef ds:uri="8da05dda-8900-49c1-a9ca-6685ebfd83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Why design ethics is important</vt:lpstr>
      <vt:lpstr>Purpose of this toolkit</vt:lpstr>
      <vt:lpstr>Different levels of ethical awareness needed</vt:lpstr>
      <vt:lpstr>Ethical design principles</vt:lpstr>
      <vt:lpstr>Ethical design decision making framework</vt:lpstr>
      <vt:lpstr>PowerPoint Presentation</vt:lpstr>
      <vt:lpstr>1. Identify ethical consequences</vt:lpstr>
      <vt:lpstr>PowerPoint Presentation</vt:lpstr>
      <vt:lpstr>PowerPoint Presentation</vt:lpstr>
      <vt:lpstr>Recommended resources to explore and use in team activities and workshops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Digital and Technology</dc:title>
  <dc:creator>Data, Digital and Technology</dc:creator>
  <dc:description>Data, Digital and Technology; PowerPoint Template; Widescreen; 6.4282;</dc:description>
  <cp:revision>37</cp:revision>
  <cp:lastPrinted>2018-08-07T15:05:00Z</cp:lastPrinted>
  <dcterms:modified xsi:type="dcterms:W3CDTF">2022-09-01T10:15:49Z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0x0101001B0807881895CF47A6D036B862398865</vt:lpwstr>
  </property>
  <property fmtid="{D5CDD505-2E9C-101B-9397-08002B2CF9AE}" pid="3" name="xd_ProgID">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xd_Signature">
    <vt:bool>false</vt:bool>
  </property>
  <property fmtid="{D5CDD505-2E9C-101B-9397-08002B2CF9AE}" pid="10" name="MediaServiceImageTags">
    <vt:lpwstr/>
  </property>
</Properties>
</file>