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7" r:id="rId2"/>
    <p:sldId id="258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5175" autoAdjust="0"/>
  </p:normalViewPr>
  <p:slideViewPr>
    <p:cSldViewPr>
      <p:cViewPr varScale="1">
        <p:scale>
          <a:sx n="71" d="100"/>
          <a:sy n="71" d="100"/>
        </p:scale>
        <p:origin x="-15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650805-91E7-4182-A501-7A1E6C5B21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5303-A58D-4B56-BED8-BD6F5C893616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29"/>
          <p:cNvSpPr txBox="1">
            <a:spLocks noChangeArrowheads="1"/>
          </p:cNvSpPr>
          <p:nvPr/>
        </p:nvSpPr>
        <p:spPr bwMode="auto">
          <a:xfrm>
            <a:off x="407988" y="2714625"/>
            <a:ext cx="66643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Trip Maker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스토리보드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91"/>
          <p:cNvGraphicFramePr>
            <a:graphicFrameLocks noGrp="1"/>
          </p:cNvGraphicFramePr>
          <p:nvPr/>
        </p:nvGraphicFramePr>
        <p:xfrm>
          <a:off x="4429124" y="5594726"/>
          <a:ext cx="4248151" cy="691794"/>
        </p:xfrm>
        <a:graphic>
          <a:graphicData uri="http://schemas.openxmlformats.org/drawingml/2006/table">
            <a:tbl>
              <a:tblPr/>
              <a:tblGrid>
                <a:gridCol w="870162"/>
                <a:gridCol w="2126390"/>
                <a:gridCol w="550388"/>
                <a:gridCol w="701211"/>
              </a:tblGrid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STORY BOARD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훈련과정명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웹앱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개발자 양성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심규섭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Homekeep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00" y="856800"/>
            <a:ext cx="2570400" cy="5234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43702" y="2643182"/>
            <a:ext cx="157163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비용 리스트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857753" y="214290"/>
          <a:ext cx="407196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74"/>
                <a:gridCol w="1500818"/>
                <a:gridCol w="12855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Fragment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Navigation 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Home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keeping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43702" y="1643050"/>
            <a:ext cx="157163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그래프 버튼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0826" y="2071678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항목들을 그래프로 보여줌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572264" y="3071810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 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위치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제목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메모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타입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가격</a:t>
            </a:r>
            <a:endParaRPr lang="en-US" altLang="ko-KR" sz="1200" dirty="0" smtClean="0"/>
          </a:p>
          <a:p>
            <a:r>
              <a:rPr lang="ko-KR" altLang="en-US" sz="1200" dirty="0" smtClean="0"/>
              <a:t>을 입력하면 생성</a:t>
            </a:r>
            <a:endParaRPr lang="en-US" altLang="ko-KR" sz="12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3857620" y="1785926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4214810" y="2786058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72198" y="2643182"/>
            <a:ext cx="1000132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체크리스트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857753" y="214290"/>
          <a:ext cx="407196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74"/>
                <a:gridCol w="1500818"/>
                <a:gridCol w="12855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Fragment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Navigation 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Check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List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 descr="Check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00" y="856800"/>
            <a:ext cx="2570400" cy="523466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rot="10800000">
            <a:off x="3286116" y="2786058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5074" y="5072074"/>
            <a:ext cx="107157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체크리스트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추가 버튼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4429124" y="521495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715140" y="2714620"/>
            <a:ext cx="1000132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일기 리스트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857753" y="214290"/>
          <a:ext cx="407196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74"/>
                <a:gridCol w="1500818"/>
                <a:gridCol w="12855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Fragment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Navigation 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Diary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72264" y="3143248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이미지와 텍스트로 일기 생성 </a:t>
            </a:r>
            <a:endParaRPr lang="en-US" altLang="ko-KR" sz="1200" dirty="0" smtClean="0"/>
          </a:p>
          <a:p>
            <a:r>
              <a:rPr lang="ko-KR" altLang="en-US" sz="1200" dirty="0" smtClean="0"/>
              <a:t>클릭 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</p:txBody>
      </p:sp>
      <p:pic>
        <p:nvPicPr>
          <p:cNvPr id="11" name="그림 10" descr="Di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00" y="856800"/>
            <a:ext cx="2570400" cy="523466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rot="10800000">
            <a:off x="3929058" y="2857496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857753" y="214290"/>
          <a:ext cx="407196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74"/>
                <a:gridCol w="1500818"/>
                <a:gridCol w="12855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Fragment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Navigation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 descr="Po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00" y="856800"/>
            <a:ext cx="2570400" cy="52346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15140" y="2357430"/>
            <a:ext cx="192882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tx1"/>
                </a:solidFill>
              </a:rPr>
              <a:t>게시판 작성 창으로 이동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3929058" y="2500306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85720" y="214290"/>
          <a:ext cx="8605217" cy="751134"/>
        </p:xfrm>
        <a:graphic>
          <a:graphicData uri="http://schemas.openxmlformats.org/drawingml/2006/table">
            <a:tbl>
              <a:tblPr/>
              <a:tblGrid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</a:tblGrid>
              <a:tr h="250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Desktop Web Browser &amp; Mobile Web Browser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반응형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웹사이트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Admin.html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기능 건의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게시글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관리 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(Admin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심규섭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 descr="browser1.png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357298"/>
            <a:ext cx="8643600" cy="5252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85720" y="214290"/>
          <a:ext cx="8605217" cy="751134"/>
        </p:xfrm>
        <a:graphic>
          <a:graphicData uri="http://schemas.openxmlformats.org/drawingml/2006/table">
            <a:tbl>
              <a:tblPr/>
              <a:tblGrid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</a:tblGrid>
              <a:tr h="250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Desktop Web Browser &amp; Mobile Web Browser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반응형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웹사이트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Admin.html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버그 제보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게시글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관리 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(Admin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심규섭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그림 3" descr="browse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357298"/>
            <a:ext cx="8643998" cy="52525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286116" y="214290"/>
            <a:ext cx="26432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Trip Maker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85918" y="1571612"/>
            <a:ext cx="27860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 App</a:t>
            </a:r>
          </a:p>
          <a:p>
            <a:pPr algn="ctr"/>
            <a:r>
              <a:rPr lang="en-US" altLang="ko-KR" dirty="0" smtClean="0"/>
              <a:t>{Native App : Client}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215042" y="1571612"/>
            <a:ext cx="27860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Page</a:t>
            </a:r>
          </a:p>
          <a:p>
            <a:pPr algn="ctr"/>
            <a:r>
              <a:rPr lang="en-US" altLang="ko-KR" dirty="0" smtClean="0"/>
              <a:t>{Admin Page : Admin}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3071810"/>
            <a:ext cx="6072230" cy="357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b="1" dirty="0" smtClean="0"/>
              <a:t>1. </a:t>
            </a:r>
            <a:r>
              <a:rPr lang="ko-KR" altLang="en-US" b="1" dirty="0" smtClean="0"/>
              <a:t>여행 기간 설정</a:t>
            </a:r>
            <a:endParaRPr lang="en-US" altLang="ko-KR" b="1" dirty="0" smtClean="0"/>
          </a:p>
          <a:p>
            <a:pPr marL="342900" indent="-342900"/>
            <a:r>
              <a:rPr lang="en-US" altLang="ko-KR" sz="1400" dirty="0" smtClean="0"/>
              <a:t>-</a:t>
            </a:r>
            <a:r>
              <a:rPr lang="ko-KR" altLang="en-US" sz="1400" dirty="0" smtClean="0"/>
              <a:t>달력으로 날짜 선택</a:t>
            </a:r>
            <a:endParaRPr lang="en-US" altLang="ko-KR" sz="1400" dirty="0" smtClean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b="1" dirty="0" smtClean="0"/>
              <a:t>2. </a:t>
            </a:r>
            <a:r>
              <a:rPr lang="ko-KR" altLang="en-US" b="1" dirty="0" smtClean="0"/>
              <a:t>일별 일정 설정</a:t>
            </a:r>
            <a:endParaRPr lang="en-US" altLang="ko-KR" b="1" dirty="0" smtClean="0"/>
          </a:p>
          <a:p>
            <a:pPr marL="342900" indent="-342900"/>
            <a:r>
              <a:rPr lang="en-US" altLang="ko-KR" sz="1400" dirty="0" smtClean="0"/>
              <a:t>-</a:t>
            </a:r>
            <a:r>
              <a:rPr lang="ko-KR" altLang="en-US" sz="1400" dirty="0" smtClean="0"/>
              <a:t>시간대별로 정렬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-</a:t>
            </a:r>
            <a:r>
              <a:rPr lang="ko-KR" altLang="en-US" sz="1400" dirty="0" smtClean="0"/>
              <a:t>지도에서 위치 </a:t>
            </a:r>
            <a:r>
              <a:rPr lang="ko-KR" altLang="en-US" sz="1400" dirty="0" err="1" smtClean="0"/>
              <a:t>마킹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-</a:t>
            </a:r>
            <a:r>
              <a:rPr lang="ko-KR" altLang="en-US" sz="1400" dirty="0" smtClean="0"/>
              <a:t>예상 비용 기록</a:t>
            </a:r>
            <a:endParaRPr lang="en-US" altLang="ko-KR" sz="1400" dirty="0" smtClean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b="1" dirty="0" smtClean="0"/>
              <a:t>3. </a:t>
            </a:r>
            <a:r>
              <a:rPr lang="ko-KR" altLang="en-US" b="1" dirty="0" smtClean="0"/>
              <a:t>가계부 설정</a:t>
            </a:r>
            <a:endParaRPr lang="en-US" altLang="ko-KR" b="1" dirty="0" smtClean="0"/>
          </a:p>
          <a:p>
            <a:pPr marL="342900" indent="-342900"/>
            <a:r>
              <a:rPr lang="en-US" altLang="ko-KR" sz="1400" dirty="0" smtClean="0"/>
              <a:t>-</a:t>
            </a:r>
            <a:r>
              <a:rPr lang="ko-KR" altLang="en-US" sz="1400" dirty="0" smtClean="0"/>
              <a:t>문자 메시지를 통해</a:t>
            </a:r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가계부 자동 입력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-</a:t>
            </a:r>
            <a:r>
              <a:rPr lang="ko-KR" altLang="en-US" sz="1400" dirty="0" smtClean="0"/>
              <a:t>문자 서비스 거부를</a:t>
            </a:r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위한 수동 입력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-</a:t>
            </a:r>
            <a:r>
              <a:rPr lang="ko-KR" altLang="en-US" sz="1400" dirty="0" smtClean="0"/>
              <a:t>그래프로 비용과 </a:t>
            </a:r>
            <a:r>
              <a:rPr lang="ko-KR" altLang="en-US" sz="1400" dirty="0" smtClean="0"/>
              <a:t>퍼센트를</a:t>
            </a:r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시각</a:t>
            </a:r>
            <a:r>
              <a:rPr lang="ko-KR" altLang="en-US" sz="1400" dirty="0" smtClean="0"/>
              <a:t>화</a:t>
            </a:r>
            <a:endParaRPr lang="en-US" altLang="ko-KR" sz="14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357950" y="4071942"/>
            <a:ext cx="2500330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문의 관리</a:t>
            </a:r>
            <a:endParaRPr lang="en-US" altLang="ko-KR" sz="1400" dirty="0" smtClean="0"/>
          </a:p>
        </p:txBody>
      </p:sp>
      <p:cxnSp>
        <p:nvCxnSpPr>
          <p:cNvPr id="10" name="꺾인 연결선 9"/>
          <p:cNvCxnSpPr>
            <a:stCxn id="31" idx="2"/>
            <a:endCxn id="3" idx="0"/>
          </p:cNvCxnSpPr>
          <p:nvPr/>
        </p:nvCxnSpPr>
        <p:spPr>
          <a:xfrm rot="5400000">
            <a:off x="3671878" y="635771"/>
            <a:ext cx="442922" cy="14287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1" idx="2"/>
            <a:endCxn id="5" idx="0"/>
          </p:cNvCxnSpPr>
          <p:nvPr/>
        </p:nvCxnSpPr>
        <p:spPr>
          <a:xfrm rot="16200000" flipH="1">
            <a:off x="5886440" y="-150031"/>
            <a:ext cx="442922" cy="30003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86116" y="3214686"/>
            <a:ext cx="242889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4. </a:t>
            </a:r>
            <a:r>
              <a:rPr lang="ko-KR" altLang="en-US" b="1" dirty="0" smtClean="0">
                <a:solidFill>
                  <a:schemeClr val="bg1"/>
                </a:solidFill>
              </a:rPr>
              <a:t>체크리스트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</a:rPr>
              <a:t>여행 준비물들을 리스트에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작성하고 체크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5. </a:t>
            </a:r>
            <a:r>
              <a:rPr lang="ko-KR" altLang="en-US" b="1" dirty="0" smtClean="0">
                <a:solidFill>
                  <a:schemeClr val="bg1"/>
                </a:solidFill>
              </a:rPr>
              <a:t>여행 일기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</a:t>
            </a:r>
            <a:r>
              <a:rPr lang="ko-KR" altLang="en-US" sz="1400" dirty="0" smtClean="0">
                <a:solidFill>
                  <a:schemeClr val="bg1"/>
                </a:solidFill>
              </a:rPr>
              <a:t>여행 중 찍은 사진과 감상을 일기에 기록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6. </a:t>
            </a:r>
            <a:r>
              <a:rPr lang="ko-KR" altLang="en-US" b="1" dirty="0" smtClean="0">
                <a:solidFill>
                  <a:schemeClr val="bg1"/>
                </a:solidFill>
              </a:rPr>
              <a:t>설정 </a:t>
            </a:r>
            <a:r>
              <a:rPr lang="en-US" altLang="ko-KR" b="1" dirty="0" smtClean="0">
                <a:solidFill>
                  <a:schemeClr val="bg1"/>
                </a:solidFill>
              </a:rPr>
              <a:t>&amp; </a:t>
            </a:r>
            <a:r>
              <a:rPr lang="ko-KR" altLang="en-US" b="1" dirty="0" smtClean="0">
                <a:solidFill>
                  <a:schemeClr val="bg1"/>
                </a:solidFill>
              </a:rPr>
              <a:t>문의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앱</a:t>
            </a:r>
            <a:r>
              <a:rPr lang="ko-KR" altLang="en-US" sz="1400" dirty="0" smtClean="0">
                <a:solidFill>
                  <a:schemeClr val="bg1"/>
                </a:solidFill>
              </a:rPr>
              <a:t> 권한 설정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</a:t>
            </a:r>
            <a:r>
              <a:rPr lang="ko-KR" altLang="en-US" sz="1400" dirty="0" smtClean="0">
                <a:solidFill>
                  <a:schemeClr val="bg1"/>
                </a:solidFill>
              </a:rPr>
              <a:t>버그 신고 및 제안 하기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57950" y="3071810"/>
            <a:ext cx="2500330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 계정 로그인</a:t>
            </a:r>
            <a:endParaRPr lang="ko-KR" altLang="en-US" sz="1400" dirty="0"/>
          </a:p>
        </p:txBody>
      </p:sp>
      <p:cxnSp>
        <p:nvCxnSpPr>
          <p:cNvPr id="23" name="꺾인 연결선 22"/>
          <p:cNvCxnSpPr>
            <a:stCxn id="3" idx="2"/>
            <a:endCxn id="6" idx="0"/>
          </p:cNvCxnSpPr>
          <p:nvPr/>
        </p:nvCxnSpPr>
        <p:spPr>
          <a:xfrm rot="5400000">
            <a:off x="2886060" y="2778911"/>
            <a:ext cx="58579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" idx="2"/>
            <a:endCxn id="21" idx="0"/>
          </p:cNvCxnSpPr>
          <p:nvPr/>
        </p:nvCxnSpPr>
        <p:spPr>
          <a:xfrm rot="16200000" flipH="1">
            <a:off x="7315200" y="2778895"/>
            <a:ext cx="585798" cy="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1" idx="2"/>
            <a:endCxn id="8" idx="0"/>
          </p:cNvCxnSpPr>
          <p:nvPr/>
        </p:nvCxnSpPr>
        <p:spPr>
          <a:xfrm rot="5400000">
            <a:off x="7465239" y="392906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3"/>
          <p:cNvSpPr txBox="1">
            <a:spLocks noChangeArrowheads="1"/>
          </p:cNvSpPr>
          <p:nvPr/>
        </p:nvSpPr>
        <p:spPr bwMode="auto">
          <a:xfrm>
            <a:off x="214282" y="714356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lang="en-US" altLang="ko-KR" sz="1200" dirty="0" smtClean="0">
                <a:latin typeface="+mj-ea"/>
                <a:ea typeface="+mj-ea"/>
              </a:rPr>
              <a:t>Trip Maker</a:t>
            </a:r>
            <a:r>
              <a:rPr kumimoji="0"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화면 구조도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8" name="Rectangle 243"/>
          <p:cNvSpPr txBox="1">
            <a:spLocks noChangeArrowheads="1"/>
          </p:cNvSpPr>
          <p:nvPr/>
        </p:nvSpPr>
        <p:spPr bwMode="auto">
          <a:xfrm>
            <a:off x="6500826" y="714356"/>
            <a:ext cx="2286016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smtClean="0">
                <a:latin typeface="+mj-ea"/>
                <a:ea typeface="+mj-ea"/>
              </a:rPr>
              <a:t>사용자</a:t>
            </a:r>
            <a:r>
              <a:rPr kumimoji="0" lang="en-US" altLang="ko-KR" sz="1200" dirty="0" smtClean="0">
                <a:latin typeface="+mj-ea"/>
                <a:ea typeface="+mj-ea"/>
              </a:rPr>
              <a:t>( </a:t>
            </a:r>
            <a:r>
              <a:rPr lang="en-US" altLang="ko-KR" sz="1200" dirty="0" smtClean="0">
                <a:latin typeface="+mj-ea"/>
                <a:ea typeface="+mj-ea"/>
              </a:rPr>
              <a:t>Client ) : Mobile App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28728" y="1285860"/>
            <a:ext cx="171454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Intro Activity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28728" y="2714620"/>
            <a:ext cx="171454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Main Activity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357554" y="2714620"/>
            <a:ext cx="171454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MainPage1 Fragment</a:t>
            </a:r>
          </a:p>
          <a:p>
            <a:pPr algn="ctr"/>
            <a:r>
              <a:rPr lang="en-US" altLang="ko-KR" sz="1200" dirty="0" smtClean="0"/>
              <a:t>(Schedule Pick)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86380" y="2714620"/>
            <a:ext cx="171454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MainPage2 Fragment</a:t>
            </a:r>
          </a:p>
          <a:p>
            <a:pPr algn="ctr"/>
            <a:r>
              <a:rPr lang="en-US" altLang="ko-KR" sz="1200" dirty="0" smtClean="0"/>
              <a:t>(Schedule Make)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8728" y="4071942"/>
            <a:ext cx="171454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Navigation Activity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43372" y="5572140"/>
            <a:ext cx="135732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Check List </a:t>
            </a:r>
          </a:p>
          <a:p>
            <a:pPr algn="ctr"/>
            <a:r>
              <a:rPr lang="en-US" altLang="ko-KR" sz="1200" dirty="0" smtClean="0"/>
              <a:t>Fragment</a:t>
            </a:r>
            <a:endParaRPr lang="ko-KR" altLang="en-US" sz="12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857884" y="5572140"/>
            <a:ext cx="135732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Diary </a:t>
            </a:r>
          </a:p>
          <a:p>
            <a:pPr algn="ctr"/>
            <a:r>
              <a:rPr lang="en-US" altLang="ko-KR" sz="1200" dirty="0" smtClean="0"/>
              <a:t>Fragment</a:t>
            </a:r>
            <a:endParaRPr lang="ko-KR" altLang="en-US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72396" y="5572140"/>
            <a:ext cx="135732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Post</a:t>
            </a:r>
          </a:p>
          <a:p>
            <a:pPr algn="ctr"/>
            <a:r>
              <a:rPr lang="en-US" altLang="ko-KR" sz="1200" dirty="0" smtClean="0"/>
              <a:t>Fragment</a:t>
            </a:r>
            <a:endParaRPr lang="ko-KR" altLang="en-US" sz="1200" dirty="0"/>
          </a:p>
        </p:txBody>
      </p:sp>
      <p:cxnSp>
        <p:nvCxnSpPr>
          <p:cNvPr id="31" name="꺾인 연결선 30"/>
          <p:cNvCxnSpPr>
            <a:stCxn id="18" idx="3"/>
            <a:endCxn id="19" idx="0"/>
          </p:cNvCxnSpPr>
          <p:nvPr/>
        </p:nvCxnSpPr>
        <p:spPr>
          <a:xfrm flipV="1">
            <a:off x="3143272" y="2714620"/>
            <a:ext cx="1071554" cy="500066"/>
          </a:xfrm>
          <a:prstGeom prst="bentConnector4">
            <a:avLst>
              <a:gd name="adj1" fmla="val 9999"/>
              <a:gd name="adj2" fmla="val 145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9" idx="0"/>
            <a:endCxn id="20" idx="0"/>
          </p:cNvCxnSpPr>
          <p:nvPr/>
        </p:nvCxnSpPr>
        <p:spPr>
          <a:xfrm rot="5400000" flipH="1" flipV="1">
            <a:off x="5179239" y="1750207"/>
            <a:ext cx="1588" cy="1928826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8" idx="0"/>
            <a:endCxn id="16" idx="2"/>
          </p:cNvCxnSpPr>
          <p:nvPr/>
        </p:nvCxnSpPr>
        <p:spPr>
          <a:xfrm rot="5400000" flipH="1" flipV="1">
            <a:off x="2071686" y="2500306"/>
            <a:ext cx="42862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22" idx="0"/>
            <a:endCxn id="21" idx="3"/>
          </p:cNvCxnSpPr>
          <p:nvPr/>
        </p:nvCxnSpPr>
        <p:spPr>
          <a:xfrm rot="16200000" flipV="1">
            <a:off x="3482587" y="4232693"/>
            <a:ext cx="1000132" cy="16787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2" idx="0"/>
            <a:endCxn id="23" idx="0"/>
          </p:cNvCxnSpPr>
          <p:nvPr/>
        </p:nvCxnSpPr>
        <p:spPr>
          <a:xfrm rot="5400000" flipH="1" flipV="1">
            <a:off x="5679289" y="4714884"/>
            <a:ext cx="1588" cy="1714512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3" idx="0"/>
            <a:endCxn id="24" idx="0"/>
          </p:cNvCxnSpPr>
          <p:nvPr/>
        </p:nvCxnSpPr>
        <p:spPr>
          <a:xfrm rot="5400000" flipH="1" flipV="1">
            <a:off x="7393801" y="4714884"/>
            <a:ext cx="1588" cy="1714512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21" idx="0"/>
            <a:endCxn id="19" idx="2"/>
          </p:cNvCxnSpPr>
          <p:nvPr/>
        </p:nvCxnSpPr>
        <p:spPr>
          <a:xfrm rot="5400000" flipH="1" flipV="1">
            <a:off x="3071818" y="2928934"/>
            <a:ext cx="357190" cy="1928826"/>
          </a:xfrm>
          <a:prstGeom prst="bentConnector3">
            <a:avLst>
              <a:gd name="adj1" fmla="val 695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2500298" y="5572140"/>
            <a:ext cx="135732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House Keeping Fragment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22" idx="0"/>
            <a:endCxn id="30" idx="0"/>
          </p:cNvCxnSpPr>
          <p:nvPr/>
        </p:nvCxnSpPr>
        <p:spPr>
          <a:xfrm rot="16200000" flipV="1">
            <a:off x="4000496" y="4750603"/>
            <a:ext cx="1588" cy="1643074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857224" y="5572140"/>
            <a:ext cx="135732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Schedule</a:t>
            </a:r>
          </a:p>
          <a:p>
            <a:pPr algn="ctr"/>
            <a:r>
              <a:rPr lang="en-US" altLang="ko-KR" sz="1200" dirty="0" smtClean="0"/>
              <a:t>Fragment</a:t>
            </a:r>
            <a:endParaRPr lang="ko-KR" altLang="en-US" sz="1200" dirty="0"/>
          </a:p>
        </p:txBody>
      </p:sp>
      <p:cxnSp>
        <p:nvCxnSpPr>
          <p:cNvPr id="50" name="꺾인 연결선 49"/>
          <p:cNvCxnSpPr>
            <a:stCxn id="30" idx="0"/>
            <a:endCxn id="41" idx="0"/>
          </p:cNvCxnSpPr>
          <p:nvPr/>
        </p:nvCxnSpPr>
        <p:spPr>
          <a:xfrm rot="16200000" flipV="1">
            <a:off x="2357422" y="4750603"/>
            <a:ext cx="1588" cy="1643074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Int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856800"/>
            <a:ext cx="2560720" cy="52149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rot="10800000">
            <a:off x="3929058" y="3429000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15140" y="3286124"/>
            <a:ext cx="157163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Company 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857753" y="214290"/>
          <a:ext cx="407196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74"/>
                <a:gridCol w="1500818"/>
                <a:gridCol w="12855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Fragment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Intro 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715140" y="3286124"/>
            <a:ext cx="157163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Item List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7" name="그림 6" descr="Main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857232"/>
            <a:ext cx="2571768" cy="521497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rot="10800000">
            <a:off x="3929058" y="3429000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>
            <a:off x="4214810" y="1785926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15140" y="1571612"/>
            <a:ext cx="107157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View Pager Tab Layout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500166" y="164305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8662" y="1500174"/>
            <a:ext cx="50006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Title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2264" y="2214554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탭으로 메뉴 선택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43702" y="3714752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dirty="0" smtClean="0"/>
              <a:t>새 여행에서 만든</a:t>
            </a:r>
            <a:endParaRPr lang="en-US" altLang="ko-KR" sz="1200" dirty="0" smtClean="0"/>
          </a:p>
          <a:p>
            <a:r>
              <a:rPr lang="ko-KR" altLang="en-US" sz="1200" dirty="0" smtClean="0"/>
              <a:t>일정들이 등록됨</a:t>
            </a:r>
            <a:endParaRPr lang="ko-KR" altLang="en-US" sz="12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857753" y="214290"/>
          <a:ext cx="407196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74"/>
                <a:gridCol w="1500818"/>
                <a:gridCol w="12855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Fragment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Main 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MainPage1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715140" y="2857496"/>
            <a:ext cx="85725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Calendar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7" name="그림 6" descr="MainP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00" y="856800"/>
            <a:ext cx="2570400" cy="523466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rot="10800000">
            <a:off x="3929058" y="3000372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>
            <a:off x="4286248" y="507207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15140" y="4929198"/>
            <a:ext cx="85725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Button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/>
          <p:nvPr/>
        </p:nvCxnSpPr>
        <p:spPr>
          <a:xfrm rot="10800000" flipV="1">
            <a:off x="2928926" y="4071942"/>
            <a:ext cx="3714776" cy="1000132"/>
          </a:xfrm>
          <a:prstGeom prst="bentConnector3">
            <a:avLst>
              <a:gd name="adj1" fmla="val 88728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5140" y="3929066"/>
            <a:ext cx="1714512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여행 기간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/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여행 일수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43702" y="3286124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날짜 선택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643702" y="4357694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dirty="0" smtClean="0"/>
              <a:t> 선택한 날들의 </a:t>
            </a:r>
            <a:endParaRPr lang="en-US" altLang="ko-KR" sz="1200" dirty="0" smtClean="0"/>
          </a:p>
          <a:p>
            <a:r>
              <a:rPr lang="ko-KR" altLang="en-US" sz="1200" dirty="0" smtClean="0"/>
              <a:t>기간 과 일수 표시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643702" y="535782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클릭 시 일정 생성</a:t>
            </a:r>
            <a:endParaRPr lang="ko-KR" altLang="en-US" sz="12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857753" y="214290"/>
          <a:ext cx="407196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74"/>
                <a:gridCol w="1500818"/>
                <a:gridCol w="12855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Fragment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Main 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MainPage2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786578" y="3857628"/>
            <a:ext cx="157163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여행 기간과 일 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남은 일 수 표시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7" name="그림 6" descr="MainPage1Make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857232"/>
            <a:ext cx="2570400" cy="52346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6314" y="1428736"/>
            <a:ext cx="142876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새 여행에서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Item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생성한 모습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6578" y="2000240"/>
            <a:ext cx="157163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제목 과 버튼 모음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4429124" y="2143116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15140" y="2428868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dirty="0" smtClean="0"/>
              <a:t>버튼 클릭 시</a:t>
            </a:r>
            <a:endParaRPr lang="en-US" altLang="ko-KR" sz="1200" dirty="0" smtClean="0"/>
          </a:p>
          <a:p>
            <a:r>
              <a:rPr lang="ko-KR" altLang="en-US" sz="1200" dirty="0" smtClean="0"/>
              <a:t>하위 버튼들이 </a:t>
            </a:r>
            <a:r>
              <a:rPr lang="ko-KR" altLang="en-US" sz="1200" dirty="0" err="1" smtClean="0"/>
              <a:t>업됨</a:t>
            </a:r>
            <a:endParaRPr lang="en-US" altLang="ko-KR" sz="1200" dirty="0" smtClean="0"/>
          </a:p>
        </p:txBody>
      </p:sp>
      <p:cxnSp>
        <p:nvCxnSpPr>
          <p:cNvPr id="15" name="꺾인 연결선 14"/>
          <p:cNvCxnSpPr/>
          <p:nvPr/>
        </p:nvCxnSpPr>
        <p:spPr>
          <a:xfrm rot="10800000">
            <a:off x="4429124" y="2500306"/>
            <a:ext cx="2143140" cy="1500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857753" y="214290"/>
          <a:ext cx="407196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74"/>
                <a:gridCol w="1500818"/>
                <a:gridCol w="12855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Fragment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Main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MainPage1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715140" y="3286124"/>
            <a:ext cx="157163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Navigation drawer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3929058" y="3429000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57753" y="214290"/>
          <a:ext cx="407196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74"/>
                <a:gridCol w="1500818"/>
                <a:gridCol w="12855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Fragment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Navigation 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그림 10" descr="Navig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00" y="856800"/>
            <a:ext cx="2570400" cy="52346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715140" y="3286124"/>
            <a:ext cx="157163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Schedule List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7" name="그림 6" descr="Sched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00" y="856800"/>
            <a:ext cx="2570400" cy="523466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rot="10800000">
            <a:off x="3929058" y="3429000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43702" y="378619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 시 스케줄 추가</a:t>
            </a:r>
            <a:endParaRPr lang="en-US" altLang="ko-KR" sz="1200" dirty="0" smtClean="0"/>
          </a:p>
          <a:p>
            <a:r>
              <a:rPr lang="ko-KR" altLang="en-US" sz="1200" dirty="0" smtClean="0"/>
              <a:t>리스트 안에 리스트</a:t>
            </a:r>
            <a:endParaRPr lang="en-US" altLang="ko-KR" sz="1200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857753" y="214290"/>
          <a:ext cx="407196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74"/>
                <a:gridCol w="1500818"/>
                <a:gridCol w="12855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Fragment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Navigation 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Schedule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428</Words>
  <Application>Microsoft Office PowerPoint</Application>
  <PresentationFormat>화면 슬라이드 쇼(4:3)</PresentationFormat>
  <Paragraphs>195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alfo06-04</cp:lastModifiedBy>
  <cp:revision>85</cp:revision>
  <dcterms:created xsi:type="dcterms:W3CDTF">2017-07-19T23:46:05Z</dcterms:created>
  <dcterms:modified xsi:type="dcterms:W3CDTF">2019-02-12T02:16:13Z</dcterms:modified>
</cp:coreProperties>
</file>