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8" r:id="rId3"/>
    <p:sldId id="257" r:id="rId4"/>
    <p:sldId id="259" r:id="rId5"/>
    <p:sldId id="262" r:id="rId6"/>
    <p:sldId id="263" r:id="rId7"/>
    <p:sldId id="265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6A0F2-917E-D348-B6AB-2665CE36A38C}" v="65" dt="2019-01-21T14:36:07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525"/>
  </p:normalViewPr>
  <p:slideViewPr>
    <p:cSldViewPr snapToGrid="0" snapToObjects="1">
      <p:cViewPr varScale="1">
        <p:scale>
          <a:sx n="77" d="100"/>
          <a:sy n="77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amm" userId="b852d9e7460ee335" providerId="LiveId" clId="{1676A0F2-917E-D348-B6AB-2665CE36A38C}"/>
    <pc:docChg chg="custSel addSld modSld">
      <pc:chgData name="Daniel Tamm" userId="b852d9e7460ee335" providerId="LiveId" clId="{1676A0F2-917E-D348-B6AB-2665CE36A38C}" dt="2019-01-21T14:36:12.810" v="44" actId="1076"/>
      <pc:docMkLst>
        <pc:docMk/>
      </pc:docMkLst>
      <pc:sldChg chg="modSp">
        <pc:chgData name="Daniel Tamm" userId="b852d9e7460ee335" providerId="LiveId" clId="{1676A0F2-917E-D348-B6AB-2665CE36A38C}" dt="2019-01-21T10:53:32.234" v="34" actId="108"/>
        <pc:sldMkLst>
          <pc:docMk/>
          <pc:sldMk cId="4156474034" sldId="264"/>
        </pc:sldMkLst>
        <pc:spChg chg="mod">
          <ac:chgData name="Daniel Tamm" userId="b852d9e7460ee335" providerId="LiveId" clId="{1676A0F2-917E-D348-B6AB-2665CE36A38C}" dt="2019-01-21T10:53:32.234" v="34" actId="108"/>
          <ac:spMkLst>
            <pc:docMk/>
            <pc:sldMk cId="4156474034" sldId="264"/>
            <ac:spMk id="4" creationId="{FA020926-4AC6-B842-A3B3-3BE4A1032F18}"/>
          </ac:spMkLst>
        </pc:spChg>
      </pc:sldChg>
      <pc:sldChg chg="addSp delSp modSp add">
        <pc:chgData name="Daniel Tamm" userId="b852d9e7460ee335" providerId="LiveId" clId="{1676A0F2-917E-D348-B6AB-2665CE36A38C}" dt="2019-01-21T14:36:12.810" v="44" actId="1076"/>
        <pc:sldMkLst>
          <pc:docMk/>
          <pc:sldMk cId="2203481640" sldId="268"/>
        </pc:sldMkLst>
        <pc:spChg chg="del">
          <ac:chgData name="Daniel Tamm" userId="b852d9e7460ee335" providerId="LiveId" clId="{1676A0F2-917E-D348-B6AB-2665CE36A38C}" dt="2019-01-21T14:36:10.919" v="43" actId="478"/>
          <ac:spMkLst>
            <pc:docMk/>
            <pc:sldMk cId="2203481640" sldId="268"/>
            <ac:spMk id="2" creationId="{11DAE3F8-3542-1843-9967-944D8628A192}"/>
          </ac:spMkLst>
        </pc:spChg>
        <pc:spChg chg="del mod">
          <ac:chgData name="Daniel Tamm" userId="b852d9e7460ee335" providerId="LiveId" clId="{1676A0F2-917E-D348-B6AB-2665CE36A38C}" dt="2019-01-21T14:36:08.491" v="42" actId="478"/>
          <ac:spMkLst>
            <pc:docMk/>
            <pc:sldMk cId="2203481640" sldId="268"/>
            <ac:spMk id="3" creationId="{3BB6E960-AFE2-D34B-A265-E9B7E9DB5C36}"/>
          </ac:spMkLst>
        </pc:spChg>
        <pc:picChg chg="add mod">
          <ac:chgData name="Daniel Tamm" userId="b852d9e7460ee335" providerId="LiveId" clId="{1676A0F2-917E-D348-B6AB-2665CE36A38C}" dt="2019-01-21T14:36:12.810" v="44" actId="1076"/>
          <ac:picMkLst>
            <pc:docMk/>
            <pc:sldMk cId="2203481640" sldId="268"/>
            <ac:picMk id="4" creationId="{2A5AB4BB-F0F5-4C4F-81D8-2F01D96C62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D7083-8488-1C4B-A7C5-0918F2149B0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6C1B7-E99E-3241-849E-814BAFCEEE7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2800" kern="1200" dirty="0">
              <a:solidFill>
                <a:srgbClr val="C586C0"/>
              </a:solidFill>
              <a:latin typeface="Menlo" panose="020B0609030804020204" pitchFamily="49" charset="0"/>
              <a:ea typeface="+mn-ea"/>
              <a:cs typeface="+mn-cs"/>
            </a:rPr>
            <a:t>Einschaltsequenz</a:t>
          </a:r>
        </a:p>
      </dgm:t>
    </dgm:pt>
    <dgm:pt modelId="{CE736B8C-870C-594B-B657-A646412A06D0}" type="parTrans" cxnId="{A4DC1B4B-A636-574D-82DC-DA553C49D40C}">
      <dgm:prSet/>
      <dgm:spPr/>
      <dgm:t>
        <a:bodyPr/>
        <a:lstStyle/>
        <a:p>
          <a:endParaRPr lang="de-DE"/>
        </a:p>
      </dgm:t>
    </dgm:pt>
    <dgm:pt modelId="{7DD47B86-51C9-1543-B41E-FB70404E3D99}" type="sibTrans" cxnId="{A4DC1B4B-A636-574D-82DC-DA553C49D40C}">
      <dgm:prSet/>
      <dgm:spPr/>
      <dgm:t>
        <a:bodyPr/>
        <a:lstStyle/>
        <a:p>
          <a:endParaRPr lang="de-DE"/>
        </a:p>
      </dgm:t>
    </dgm:pt>
    <dgm:pt modelId="{27267E7B-89C9-C140-A114-280675FB2277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2800" kern="1200" dirty="0">
              <a:solidFill>
                <a:srgbClr val="DCDCAA"/>
              </a:solidFill>
              <a:latin typeface="Menlo" panose="020B0609030804020204" pitchFamily="49" charset="0"/>
              <a:ea typeface="+mn-ea"/>
              <a:cs typeface="+mn-cs"/>
            </a:rPr>
            <a:t>Startsequenz</a:t>
          </a:r>
        </a:p>
      </dgm:t>
    </dgm:pt>
    <dgm:pt modelId="{4238F0DF-C097-1C44-AEB5-A2FDD82D23F7}" type="parTrans" cxnId="{56169682-AFB5-434B-8629-F83BFD308D90}">
      <dgm:prSet/>
      <dgm:spPr/>
      <dgm:t>
        <a:bodyPr/>
        <a:lstStyle/>
        <a:p>
          <a:endParaRPr lang="de-DE"/>
        </a:p>
      </dgm:t>
    </dgm:pt>
    <dgm:pt modelId="{891F34AD-B976-9A4A-BE92-B952C254A577}" type="sibTrans" cxnId="{56169682-AFB5-434B-8629-F83BFD308D90}">
      <dgm:prSet/>
      <dgm:spPr/>
      <dgm:t>
        <a:bodyPr/>
        <a:lstStyle/>
        <a:p>
          <a:endParaRPr lang="de-DE"/>
        </a:p>
      </dgm:t>
    </dgm:pt>
    <dgm:pt modelId="{A53F581F-0DF8-DB4B-B38F-B9E3947F7C2F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2800" kern="1200" dirty="0">
              <a:solidFill>
                <a:srgbClr val="569CD6"/>
              </a:solidFill>
              <a:latin typeface="Menlo" panose="020B0609030804020204" pitchFamily="49" charset="0"/>
              <a:ea typeface="+mn-ea"/>
              <a:cs typeface="+mn-cs"/>
            </a:rPr>
            <a:t>Headerdatei</a:t>
          </a:r>
        </a:p>
      </dgm:t>
    </dgm:pt>
    <dgm:pt modelId="{F5A03C3D-72BC-7F49-ACF7-7A4287E68F26}" type="parTrans" cxnId="{AA7604F4-C46A-4847-A340-2B848E0E0560}">
      <dgm:prSet/>
      <dgm:spPr/>
      <dgm:t>
        <a:bodyPr/>
        <a:lstStyle/>
        <a:p>
          <a:endParaRPr lang="de-DE"/>
        </a:p>
      </dgm:t>
    </dgm:pt>
    <dgm:pt modelId="{37A13A09-AC2D-7B45-8043-7F5E57845A46}" type="sibTrans" cxnId="{AA7604F4-C46A-4847-A340-2B848E0E0560}">
      <dgm:prSet/>
      <dgm:spPr/>
      <dgm:t>
        <a:bodyPr/>
        <a:lstStyle/>
        <a:p>
          <a:endParaRPr lang="de-DE"/>
        </a:p>
      </dgm:t>
    </dgm:pt>
    <dgm:pt modelId="{02BCAAFA-7F59-C845-9AC6-06A4C81801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2800" kern="1200" dirty="0">
              <a:solidFill>
                <a:srgbClr val="D4D4D4"/>
              </a:solidFill>
              <a:latin typeface="Menlo" panose="020B0609030804020204" pitchFamily="49" charset="0"/>
              <a:ea typeface="+mn-ea"/>
              <a:cs typeface="+mn-cs"/>
            </a:rPr>
            <a:t>Spiellogik</a:t>
          </a:r>
        </a:p>
      </dgm:t>
    </dgm:pt>
    <dgm:pt modelId="{40AB006A-130C-2441-90EB-322B20162A12}" type="parTrans" cxnId="{72278A03-1E32-744C-B231-DC1F0C07E517}">
      <dgm:prSet/>
      <dgm:spPr/>
      <dgm:t>
        <a:bodyPr/>
        <a:lstStyle/>
        <a:p>
          <a:endParaRPr lang="de-DE"/>
        </a:p>
      </dgm:t>
    </dgm:pt>
    <dgm:pt modelId="{FE8D9771-55A4-FF44-99DA-88982E0085F1}" type="sibTrans" cxnId="{72278A03-1E32-744C-B231-DC1F0C07E517}">
      <dgm:prSet/>
      <dgm:spPr/>
      <dgm:t>
        <a:bodyPr/>
        <a:lstStyle/>
        <a:p>
          <a:endParaRPr lang="de-DE"/>
        </a:p>
      </dgm:t>
    </dgm:pt>
    <dgm:pt modelId="{F4741204-A2A9-4045-93E1-EC4EA88F1901}" type="pres">
      <dgm:prSet presAssocID="{9A7D7083-8488-1C4B-A7C5-0918F2149B03}" presName="diagram" presStyleCnt="0">
        <dgm:presLayoutVars>
          <dgm:dir/>
          <dgm:resizeHandles val="exact"/>
        </dgm:presLayoutVars>
      </dgm:prSet>
      <dgm:spPr/>
    </dgm:pt>
    <dgm:pt modelId="{A6A1C739-95FB-3E4B-AA46-F064B7D55629}" type="pres">
      <dgm:prSet presAssocID="{0F06C1B7-E99E-3241-849E-814BAFCEEE7D}" presName="node" presStyleLbl="node1" presStyleIdx="0" presStyleCnt="4">
        <dgm:presLayoutVars>
          <dgm:bulletEnabled val="1"/>
        </dgm:presLayoutVars>
      </dgm:prSet>
      <dgm:spPr/>
    </dgm:pt>
    <dgm:pt modelId="{E71AC059-0BBC-2147-955A-C91C98AEBB03}" type="pres">
      <dgm:prSet presAssocID="{7DD47B86-51C9-1543-B41E-FB70404E3D99}" presName="sibTrans" presStyleCnt="0"/>
      <dgm:spPr/>
    </dgm:pt>
    <dgm:pt modelId="{84C4A8AE-7B3C-3A41-9279-02AC88A52CD3}" type="pres">
      <dgm:prSet presAssocID="{27267E7B-89C9-C140-A114-280675FB2277}" presName="node" presStyleLbl="node1" presStyleIdx="1" presStyleCnt="4">
        <dgm:presLayoutVars>
          <dgm:bulletEnabled val="1"/>
        </dgm:presLayoutVars>
      </dgm:prSet>
      <dgm:spPr/>
    </dgm:pt>
    <dgm:pt modelId="{2F6B2C9D-A946-5A4C-B123-A680DE5D5032}" type="pres">
      <dgm:prSet presAssocID="{891F34AD-B976-9A4A-BE92-B952C254A577}" presName="sibTrans" presStyleCnt="0"/>
      <dgm:spPr/>
    </dgm:pt>
    <dgm:pt modelId="{21351365-78FA-484E-8B34-23490172D678}" type="pres">
      <dgm:prSet presAssocID="{A53F581F-0DF8-DB4B-B38F-B9E3947F7C2F}" presName="node" presStyleLbl="node1" presStyleIdx="2" presStyleCnt="4">
        <dgm:presLayoutVars>
          <dgm:bulletEnabled val="1"/>
        </dgm:presLayoutVars>
      </dgm:prSet>
      <dgm:spPr/>
    </dgm:pt>
    <dgm:pt modelId="{36D1AFC3-2BB1-8A40-A54A-ABFC63EA4BF6}" type="pres">
      <dgm:prSet presAssocID="{37A13A09-AC2D-7B45-8043-7F5E57845A46}" presName="sibTrans" presStyleCnt="0"/>
      <dgm:spPr/>
    </dgm:pt>
    <dgm:pt modelId="{2127FDD1-EEE6-EE49-BAA5-AEFD1E844F27}" type="pres">
      <dgm:prSet presAssocID="{02BCAAFA-7F59-C845-9AC6-06A4C81801F5}" presName="node" presStyleLbl="node1" presStyleIdx="3" presStyleCnt="4">
        <dgm:presLayoutVars>
          <dgm:bulletEnabled val="1"/>
        </dgm:presLayoutVars>
      </dgm:prSet>
      <dgm:spPr/>
    </dgm:pt>
  </dgm:ptLst>
  <dgm:cxnLst>
    <dgm:cxn modelId="{72278A03-1E32-744C-B231-DC1F0C07E517}" srcId="{9A7D7083-8488-1C4B-A7C5-0918F2149B03}" destId="{02BCAAFA-7F59-C845-9AC6-06A4C81801F5}" srcOrd="3" destOrd="0" parTransId="{40AB006A-130C-2441-90EB-322B20162A12}" sibTransId="{FE8D9771-55A4-FF44-99DA-88982E0085F1}"/>
    <dgm:cxn modelId="{44E8A226-60A3-F048-9CCD-1848ACAB040E}" type="presOf" srcId="{0F06C1B7-E99E-3241-849E-814BAFCEEE7D}" destId="{A6A1C739-95FB-3E4B-AA46-F064B7D55629}" srcOrd="0" destOrd="0" presId="urn:microsoft.com/office/officeart/2005/8/layout/default"/>
    <dgm:cxn modelId="{4A0D4231-1E7C-9B40-A090-3FDE73A703F5}" type="presOf" srcId="{02BCAAFA-7F59-C845-9AC6-06A4C81801F5}" destId="{2127FDD1-EEE6-EE49-BAA5-AEFD1E844F27}" srcOrd="0" destOrd="0" presId="urn:microsoft.com/office/officeart/2005/8/layout/default"/>
    <dgm:cxn modelId="{A4DC1B4B-A636-574D-82DC-DA553C49D40C}" srcId="{9A7D7083-8488-1C4B-A7C5-0918F2149B03}" destId="{0F06C1B7-E99E-3241-849E-814BAFCEEE7D}" srcOrd="0" destOrd="0" parTransId="{CE736B8C-870C-594B-B657-A646412A06D0}" sibTransId="{7DD47B86-51C9-1543-B41E-FB70404E3D99}"/>
    <dgm:cxn modelId="{10B7B959-B401-C645-88E3-BC562524AA44}" type="presOf" srcId="{A53F581F-0DF8-DB4B-B38F-B9E3947F7C2F}" destId="{21351365-78FA-484E-8B34-23490172D678}" srcOrd="0" destOrd="0" presId="urn:microsoft.com/office/officeart/2005/8/layout/default"/>
    <dgm:cxn modelId="{56169682-AFB5-434B-8629-F83BFD308D90}" srcId="{9A7D7083-8488-1C4B-A7C5-0918F2149B03}" destId="{27267E7B-89C9-C140-A114-280675FB2277}" srcOrd="1" destOrd="0" parTransId="{4238F0DF-C097-1C44-AEB5-A2FDD82D23F7}" sibTransId="{891F34AD-B976-9A4A-BE92-B952C254A577}"/>
    <dgm:cxn modelId="{65EA0283-3AD0-7748-866E-84C7F8E65B72}" type="presOf" srcId="{9A7D7083-8488-1C4B-A7C5-0918F2149B03}" destId="{F4741204-A2A9-4045-93E1-EC4EA88F1901}" srcOrd="0" destOrd="0" presId="urn:microsoft.com/office/officeart/2005/8/layout/default"/>
    <dgm:cxn modelId="{CD64BE8A-A1E0-7745-AA1A-1E213E92F48C}" type="presOf" srcId="{27267E7B-89C9-C140-A114-280675FB2277}" destId="{84C4A8AE-7B3C-3A41-9279-02AC88A52CD3}" srcOrd="0" destOrd="0" presId="urn:microsoft.com/office/officeart/2005/8/layout/default"/>
    <dgm:cxn modelId="{AA7604F4-C46A-4847-A340-2B848E0E0560}" srcId="{9A7D7083-8488-1C4B-A7C5-0918F2149B03}" destId="{A53F581F-0DF8-DB4B-B38F-B9E3947F7C2F}" srcOrd="2" destOrd="0" parTransId="{F5A03C3D-72BC-7F49-ACF7-7A4287E68F26}" sibTransId="{37A13A09-AC2D-7B45-8043-7F5E57845A46}"/>
    <dgm:cxn modelId="{440215D9-5C33-1E46-BEC6-AC6906EA3702}" type="presParOf" srcId="{F4741204-A2A9-4045-93E1-EC4EA88F1901}" destId="{A6A1C739-95FB-3E4B-AA46-F064B7D55629}" srcOrd="0" destOrd="0" presId="urn:microsoft.com/office/officeart/2005/8/layout/default"/>
    <dgm:cxn modelId="{B192C4AA-67BE-0E46-95A5-1F9C5ED42B17}" type="presParOf" srcId="{F4741204-A2A9-4045-93E1-EC4EA88F1901}" destId="{E71AC059-0BBC-2147-955A-C91C98AEBB03}" srcOrd="1" destOrd="0" presId="urn:microsoft.com/office/officeart/2005/8/layout/default"/>
    <dgm:cxn modelId="{700F5C01-0A85-C746-968E-FA0B33A30C15}" type="presParOf" srcId="{F4741204-A2A9-4045-93E1-EC4EA88F1901}" destId="{84C4A8AE-7B3C-3A41-9279-02AC88A52CD3}" srcOrd="2" destOrd="0" presId="urn:microsoft.com/office/officeart/2005/8/layout/default"/>
    <dgm:cxn modelId="{924E1523-5362-A849-8811-325709512542}" type="presParOf" srcId="{F4741204-A2A9-4045-93E1-EC4EA88F1901}" destId="{2F6B2C9D-A946-5A4C-B123-A680DE5D5032}" srcOrd="3" destOrd="0" presId="urn:microsoft.com/office/officeart/2005/8/layout/default"/>
    <dgm:cxn modelId="{7153EA59-B573-C341-A1A1-CC7B5FEC5BAE}" type="presParOf" srcId="{F4741204-A2A9-4045-93E1-EC4EA88F1901}" destId="{21351365-78FA-484E-8B34-23490172D678}" srcOrd="4" destOrd="0" presId="urn:microsoft.com/office/officeart/2005/8/layout/default"/>
    <dgm:cxn modelId="{0EC65334-8926-144A-895E-0A90E725758B}" type="presParOf" srcId="{F4741204-A2A9-4045-93E1-EC4EA88F1901}" destId="{36D1AFC3-2BB1-8A40-A54A-ABFC63EA4BF6}" srcOrd="5" destOrd="0" presId="urn:microsoft.com/office/officeart/2005/8/layout/default"/>
    <dgm:cxn modelId="{954CA4A8-02F0-7A48-AB5E-678F4E24F2E0}" type="presParOf" srcId="{F4741204-A2A9-4045-93E1-EC4EA88F1901}" destId="{2127FDD1-EEE6-EE49-BAA5-AEFD1E844F2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1C739-95FB-3E4B-AA46-F064B7D55629}">
      <dsp:nvSpPr>
        <dsp:cNvPr id="0" name=""/>
        <dsp:cNvSpPr/>
      </dsp:nvSpPr>
      <dsp:spPr>
        <a:xfrm>
          <a:off x="256306" y="1351"/>
          <a:ext cx="3774541" cy="22647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srgbClr val="C586C0"/>
              </a:solidFill>
              <a:latin typeface="Menlo" panose="020B0609030804020204" pitchFamily="49" charset="0"/>
              <a:ea typeface="+mn-ea"/>
              <a:cs typeface="+mn-cs"/>
            </a:rPr>
            <a:t>Einschaltsequenz</a:t>
          </a:r>
        </a:p>
      </dsp:txBody>
      <dsp:txXfrm>
        <a:off x="256306" y="1351"/>
        <a:ext cx="3774541" cy="2264725"/>
      </dsp:txXfrm>
    </dsp:sp>
    <dsp:sp modelId="{84C4A8AE-7B3C-3A41-9279-02AC88A52CD3}">
      <dsp:nvSpPr>
        <dsp:cNvPr id="0" name=""/>
        <dsp:cNvSpPr/>
      </dsp:nvSpPr>
      <dsp:spPr>
        <a:xfrm>
          <a:off x="4408302" y="1351"/>
          <a:ext cx="3774541" cy="22647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srgbClr val="DCDCAA"/>
              </a:solidFill>
              <a:latin typeface="Menlo" panose="020B0609030804020204" pitchFamily="49" charset="0"/>
              <a:ea typeface="+mn-ea"/>
              <a:cs typeface="+mn-cs"/>
            </a:rPr>
            <a:t>Startsequenz</a:t>
          </a:r>
        </a:p>
      </dsp:txBody>
      <dsp:txXfrm>
        <a:off x="4408302" y="1351"/>
        <a:ext cx="3774541" cy="2264725"/>
      </dsp:txXfrm>
    </dsp:sp>
    <dsp:sp modelId="{21351365-78FA-484E-8B34-23490172D678}">
      <dsp:nvSpPr>
        <dsp:cNvPr id="0" name=""/>
        <dsp:cNvSpPr/>
      </dsp:nvSpPr>
      <dsp:spPr>
        <a:xfrm>
          <a:off x="256306" y="2643531"/>
          <a:ext cx="3774541" cy="22647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srgbClr val="569CD6"/>
              </a:solidFill>
              <a:latin typeface="Menlo" panose="020B0609030804020204" pitchFamily="49" charset="0"/>
              <a:ea typeface="+mn-ea"/>
              <a:cs typeface="+mn-cs"/>
            </a:rPr>
            <a:t>Headerdatei</a:t>
          </a:r>
        </a:p>
      </dsp:txBody>
      <dsp:txXfrm>
        <a:off x="256306" y="2643531"/>
        <a:ext cx="3774541" cy="2264725"/>
      </dsp:txXfrm>
    </dsp:sp>
    <dsp:sp modelId="{2127FDD1-EEE6-EE49-BAA5-AEFD1E844F27}">
      <dsp:nvSpPr>
        <dsp:cNvPr id="0" name=""/>
        <dsp:cNvSpPr/>
      </dsp:nvSpPr>
      <dsp:spPr>
        <a:xfrm>
          <a:off x="4408302" y="2643531"/>
          <a:ext cx="3774541" cy="226472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solidFill>
                <a:srgbClr val="D4D4D4"/>
              </a:solidFill>
              <a:latin typeface="Menlo" panose="020B0609030804020204" pitchFamily="49" charset="0"/>
              <a:ea typeface="+mn-ea"/>
              <a:cs typeface="+mn-cs"/>
            </a:rPr>
            <a:t>Spiellogik</a:t>
          </a:r>
        </a:p>
      </dsp:txBody>
      <dsp:txXfrm>
        <a:off x="4408302" y="2643531"/>
        <a:ext cx="3774541" cy="226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50AA6-88AC-4443-AB89-01E16C00F76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C4B6-8FA1-C34D-906D-BEF811C9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33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C4B6-8FA1-C34D-906D-BEF811C97F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06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C4B6-8FA1-C34D-906D-BEF811C97F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0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C4B6-8FA1-C34D-906D-BEF811C97F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3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2B885-3789-2745-9B5C-8A84B85AE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2640E-FE80-3742-9956-29DCC563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3CBDD-1C6D-484E-9A14-E5E73380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26554-C21F-234D-A4AB-8B945CFD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649CD-2716-4C44-A012-7D537BD2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2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5E5D3-D765-4C48-AF32-C85C23F0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C4CDD7-4397-AA47-8E41-8F5EEDA6A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6CB1F-2A54-334B-95AC-5A58F7A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CD572-91C8-2B42-82C8-03D5A52C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2B8E2-F8DF-C445-80C3-83F9291F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5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AF56D9-4F7C-3D44-9706-AAB3B9308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BC826-713B-9E49-9973-40606799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62D46-E262-A742-A28F-70D0A00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93CB5-1FAA-9C4D-B9C1-AEFD9BA5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3D093-9336-5342-90F5-CEC5D67B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68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C383D-20D7-B043-BF36-1F1E8D00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34E58-053A-1042-A956-B4EF0031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A3BF4A-3D7D-EE4F-A061-D9318EA7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0A826-6B29-A242-80CB-6698C861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B0CBB-FA2F-BD43-8029-7D0A7033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61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B2B3-3687-8C47-AF3A-1A263755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107B8-6392-6446-A92C-BE8F88E4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41867D-7C29-F641-A359-909403E6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33E8D-3EDD-E546-B506-5868858C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42646-A70D-E74F-9652-097E705A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91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8719-9739-BE47-8AE2-0B066EF8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591F7-E23F-274B-8BC7-C0AD2F17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653F2-E2AE-4945-AA76-D5C7D414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92C0C8-0812-F547-B120-EC6C2411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A3025-A30F-A744-A46C-AE445D4E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195FD-06A5-014D-B178-52A84DDA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0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38EFD-60CA-FC47-A986-13708E5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D2F71-293A-BF4D-8A26-9C537E81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A83CAC-3F70-FE4F-9951-4333C0FC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F1FDEF-04BD-4145-8D6D-2E75FCDB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7A18C4-D6AA-CE48-90A1-26B5AF69C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99B88B-3DBA-E043-A6F6-16680572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5BE33-AFD6-D34A-BE03-F5C18AD2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BFBB71-FB6A-A742-BEBD-1B3C8C0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2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7D2D2-D2BC-1548-BF70-64EAC9BC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89BC7-5827-B943-B929-0D46A10D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5BB5C-66B0-2940-9DCD-F45FF547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7F6D4-99B3-ED45-B31D-BEC51FE0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477D1D-71D4-A148-B08C-29C7DB0C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0907A6-0285-B042-B961-99148986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01BA9C-3A6F-7E40-8791-458FF219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35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A319F-D6E9-AB42-894D-923063CD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AA52A-C26E-C24B-BB20-0BFE0C6D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51182B-AB4D-8348-9400-01CE024F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3CDBE-1D18-C348-B1E4-A55C503E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E7F00F-7C86-E148-9C72-4CD5495A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07A78-112D-E44A-971F-89C80328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008FD-06B1-6D47-9378-C2ECA63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1662C-33CA-1341-8451-7B55B1DE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D67C6-63AA-0549-A0C7-EC6A66EA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2BC6B-E936-EC4A-ACD5-1151AC94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DA45A2-0E4C-1E46-AD5D-00B7D2B1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C48A4-A09A-F74A-97A6-4EFA48B9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7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5D4CA4-BC1C-B14A-A190-779E403E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C0C6C-ED41-6042-9897-D3872E5F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C6868-7582-3442-8FA8-4AEC8DF4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6043-C01B-4B4A-BB16-9A5B3DB786C7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DCE29-7353-5341-87FD-43AFBF21E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65EAE-65C3-4A48-BA8A-C69282FC5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DB5-006D-C549-86A7-511BDB7B2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1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gilo/reaktionst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CC6A-613D-894A-94CB-9FD16C8C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Reaktionstester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2D901D-0A43-D041-BFC4-20DFF973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965199"/>
            <a:ext cx="3953068" cy="4927602"/>
          </a:xfrm>
        </p:spPr>
        <p:txBody>
          <a:bodyPr anchor="ctr">
            <a:normAutofit/>
          </a:bodyPr>
          <a:lstStyle/>
          <a:p>
            <a:pPr algn="l"/>
            <a: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  <a:t>/**</a:t>
            </a:r>
            <a:b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  <a:t> * Daniel Tamm</a:t>
            </a:r>
            <a:b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  <a:t> * 21.01.2019</a:t>
            </a:r>
            <a:b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  <a:t> * Projekt 	</a:t>
            </a:r>
            <a:b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  <a:t> * Eingebettete Software</a:t>
            </a:r>
            <a:b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  <a:t> */</a:t>
            </a:r>
            <a:br>
              <a:rPr lang="de-DE" sz="20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7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2A5AB4BB-F0F5-4C4F-81D8-2F01D96C6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746" y="133618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E508BAD-D67A-BC43-A627-85BC61533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695044"/>
              </p:ext>
            </p:extLst>
          </p:nvPr>
        </p:nvGraphicFramePr>
        <p:xfrm>
          <a:off x="1876425" y="1628775"/>
          <a:ext cx="8439150" cy="4909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3AC52D1B-C8B5-0445-BB7B-881174E8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Reaktion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reakt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3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390938-AE85-BB4B-89B4-10767299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3791"/>
            <a:ext cx="5157095" cy="2537291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DF58195-0909-1545-BC67-C49371D0A7E3}"/>
              </a:ext>
            </a:extLst>
          </p:cNvPr>
          <p:cNvSpPr txBox="1"/>
          <p:nvPr/>
        </p:nvSpPr>
        <p:spPr>
          <a:xfrm>
            <a:off x="6539466" y="2288942"/>
            <a:ext cx="4814334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Reaktion</a:t>
            </a:r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::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startUp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B5CEA8"/>
                </a:solidFill>
                <a:latin typeface="Menlo" panose="020B0609030804020204" pitchFamily="49" charset="0"/>
              </a:rPr>
              <a:t>200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B5CEA8"/>
                </a:solidFill>
                <a:latin typeface="Menlo" panose="020B0609030804020204" pitchFamily="49" charset="0"/>
              </a:rPr>
              <a:t>200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B5CEA8"/>
                </a:solidFill>
                <a:latin typeface="Menlo" panose="020B0609030804020204" pitchFamily="49" charset="0"/>
              </a:rPr>
              <a:t>200</a:t>
            </a: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C2F078D3-F943-8D40-A945-9EC478A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/>
          <a:p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startUp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86D4F4C-79F5-A34A-8D86-0E2A489BF5FB}"/>
              </a:ext>
            </a:extLst>
          </p:cNvPr>
          <p:cNvSpPr txBox="1"/>
          <p:nvPr/>
        </p:nvSpPr>
        <p:spPr>
          <a:xfrm>
            <a:off x="197920" y="204345"/>
            <a:ext cx="2459555" cy="1446550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Reaktion</a:t>
            </a:r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::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startUp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11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1100" dirty="0">
                <a:solidFill>
                  <a:srgbClr val="B5CEA8"/>
                </a:solidFill>
                <a:latin typeface="Menlo" panose="020B0609030804020204" pitchFamily="49" charset="0"/>
              </a:rPr>
              <a:t>200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11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1100" dirty="0">
                <a:solidFill>
                  <a:srgbClr val="B5CEA8"/>
                </a:solidFill>
                <a:latin typeface="Menlo" panose="020B0609030804020204" pitchFamily="49" charset="0"/>
              </a:rPr>
              <a:t>200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110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11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sz="1100" dirty="0">
                <a:solidFill>
                  <a:srgbClr val="B5CEA8"/>
                </a:solidFill>
                <a:latin typeface="Menlo" panose="020B0609030804020204" pitchFamily="49" charset="0"/>
              </a:rPr>
              <a:t>200</a:t>
            </a:r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sz="11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A287C4-330A-014C-8743-20BB992B28AF}"/>
              </a:ext>
            </a:extLst>
          </p:cNvPr>
          <p:cNvSpPr txBox="1"/>
          <p:nvPr/>
        </p:nvSpPr>
        <p:spPr>
          <a:xfrm>
            <a:off x="1042987" y="2514600"/>
            <a:ext cx="10529887" cy="3108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800" dirty="0">
                <a:solidFill>
                  <a:srgbClr val="DCDCAA"/>
                </a:solidFill>
                <a:latin typeface="Menlo" panose="020B0609030804020204" pitchFamily="49" charset="0"/>
              </a:rPr>
              <a:t>Reaktion::</a:t>
            </a:r>
            <a:r>
              <a:rPr lang="de-DE" sz="2800" dirty="0" err="1">
                <a:solidFill>
                  <a:srgbClr val="DCDCAA"/>
                </a:solidFill>
                <a:latin typeface="Menlo" panose="020B0609030804020204" pitchFamily="49" charset="0"/>
              </a:rPr>
              <a:t>turnOnAllLEDs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8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800" dirty="0" err="1">
                <a:solidFill>
                  <a:srgbClr val="D4D4D4"/>
                </a:solidFill>
                <a:latin typeface="Menlo" panose="020B0609030804020204" pitchFamily="49" charset="0"/>
              </a:rPr>
              <a:t>possibleDelay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de-DE" sz="2800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de-DE" sz="2800" dirty="0" err="1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8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 i = _</a:t>
            </a:r>
            <a:r>
              <a:rPr lang="de-DE" sz="2800" dirty="0" err="1">
                <a:solidFill>
                  <a:srgbClr val="D4D4D4"/>
                </a:solidFill>
                <a:latin typeface="Menlo" panose="020B0609030804020204" pitchFamily="49" charset="0"/>
              </a:rPr>
              <a:t>minPin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; i&lt;=_</a:t>
            </a:r>
            <a:r>
              <a:rPr lang="de-DE" sz="2800" dirty="0" err="1">
                <a:solidFill>
                  <a:srgbClr val="D4D4D4"/>
                </a:solidFill>
                <a:latin typeface="Menlo" panose="020B0609030804020204" pitchFamily="49" charset="0"/>
              </a:rPr>
              <a:t>maxPin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; i++){</a:t>
            </a:r>
          </a:p>
          <a:p>
            <a:r>
              <a:rPr lang="de-DE" sz="2800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de-DE" sz="2800" dirty="0" err="1">
                <a:solidFill>
                  <a:srgbClr val="DCDCAA"/>
                </a:solidFill>
                <a:latin typeface="Menlo" panose="020B0609030804020204" pitchFamily="49" charset="0"/>
              </a:rPr>
              <a:t>digitalWrite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(i, </a:t>
            </a:r>
            <a:r>
              <a:rPr lang="de-DE" sz="2800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2800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de-DE" sz="2800" dirty="0" err="1">
                <a:solidFill>
                  <a:srgbClr val="DCDCAA"/>
                </a:solidFill>
                <a:latin typeface="Menlo" panose="020B0609030804020204" pitchFamily="49" charset="0"/>
              </a:rPr>
              <a:t>delay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800" dirty="0" err="1">
                <a:solidFill>
                  <a:srgbClr val="D4D4D4"/>
                </a:solidFill>
                <a:latin typeface="Menlo" panose="020B0609030804020204" pitchFamily="49" charset="0"/>
              </a:rPr>
              <a:t>possibleDelay</a:t>
            </a:r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de-DE" sz="28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0270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34693-1B67-904B-973C-45CDAC564D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/>
          <a:p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startSequence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98240A-88E9-BC4F-84DD-BAFB2A37DDF1}"/>
              </a:ext>
            </a:extLst>
          </p:cNvPr>
          <p:cNvSpPr/>
          <p:nvPr/>
        </p:nvSpPr>
        <p:spPr>
          <a:xfrm>
            <a:off x="6096000" y="3314778"/>
            <a:ext cx="52578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(!</a:t>
            </a:r>
            <a:r>
              <a:rPr lang="en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en" dirty="0" err="1">
                <a:solidFill>
                  <a:srgbClr val="D4D4D4"/>
                </a:solidFill>
                <a:latin typeface="Menlo" panose="020B0609030804020204" pitchFamily="49" charset="0"/>
              </a:rPr>
              <a:t>isReady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en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en" dirty="0" err="1">
                <a:solidFill>
                  <a:srgbClr val="DCDCAA"/>
                </a:solidFill>
                <a:latin typeface="Menlo" panose="020B0609030804020204" pitchFamily="49" charset="0"/>
              </a:rPr>
              <a:t>readButton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() == </a:t>
            </a:r>
            <a:r>
              <a:rPr lang="en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en" dirty="0" err="1">
                <a:solidFill>
                  <a:srgbClr val="DCDCAA"/>
                </a:solidFill>
                <a:latin typeface="Menlo" panose="020B0609030804020204" pitchFamily="49" charset="0"/>
              </a:rPr>
              <a:t>startSequence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DD160F-0074-A148-923C-E4BD61BF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4866"/>
            <a:ext cx="5047774" cy="32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87E1E5E-063B-FE41-ACEC-2291207CB3C0}"/>
              </a:ext>
            </a:extLst>
          </p:cNvPr>
          <p:cNvSpPr txBox="1"/>
          <p:nvPr/>
        </p:nvSpPr>
        <p:spPr>
          <a:xfrm>
            <a:off x="400050" y="2438837"/>
            <a:ext cx="11129961" cy="4247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Reaktion::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startSequence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isReady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delay_time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rand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()%(_max_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min_delay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 + 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min_delay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tillLow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rand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()%(_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max_delay_low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- 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min_delay_low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 + 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min_delay_low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i = 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minPin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= _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maxPin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- i &gt; 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digitalWrite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(i++, 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digitalWrite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--, 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tillLow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digitalWrite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(i++, 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tillLow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A2795C-2B79-BA49-AA0F-9ECADC1F8B46}"/>
              </a:ext>
            </a:extLst>
          </p:cNvPr>
          <p:cNvSpPr/>
          <p:nvPr/>
        </p:nvSpPr>
        <p:spPr>
          <a:xfrm>
            <a:off x="400050" y="286145"/>
            <a:ext cx="3471863" cy="1200329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(!</a:t>
            </a:r>
            <a:r>
              <a:rPr lang="en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en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isReady</a:t>
            </a:r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en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en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readButton</a:t>
            </a:r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() == </a:t>
            </a:r>
            <a:r>
              <a:rPr lang="en" sz="1200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endParaRPr lang="en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en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startSequence</a:t>
            </a:r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50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A7A1F72-6D41-1441-93D7-D36DF621C386}"/>
              </a:ext>
            </a:extLst>
          </p:cNvPr>
          <p:cNvSpPr/>
          <p:nvPr/>
        </p:nvSpPr>
        <p:spPr>
          <a:xfrm>
            <a:off x="2247900" y="2009537"/>
            <a:ext cx="7696200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4EC9B0"/>
                </a:solidFill>
                <a:latin typeface="Menlo" panose="020B0609030804020204" pitchFamily="49" charset="0"/>
              </a:rPr>
              <a:t>Reaktion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1400" dirty="0">
                <a:solidFill>
                  <a:srgbClr val="DCDCAA"/>
                </a:solidFill>
                <a:latin typeface="Menlo" panose="020B0609030804020204" pitchFamily="49" charset="0"/>
              </a:rPr>
              <a:t>  Reaktion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minPin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maxPin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button_in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min_delay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 	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max_delay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min_delay_low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max_delay_low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startSequence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 {…} 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showResult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startUp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readButton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_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minPin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_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maxPin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 {…}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isReady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de-DE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endParaRPr lang="de-DE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Menlo" panose="020B0609030804020204" pitchFamily="49" charset="0"/>
              </a:rPr>
              <a:t>};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3353415-B242-9F43-A1BF-E7E4A5EF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C586C0"/>
                </a:solidFill>
                <a:latin typeface="Menlo" panose="020B0609030804020204" pitchFamily="49" charset="0"/>
              </a:rPr>
              <a:t>#</a:t>
            </a:r>
            <a:r>
              <a:rPr lang="de-DE" dirty="0" err="1">
                <a:solidFill>
                  <a:srgbClr val="C586C0"/>
                </a:solidFill>
                <a:latin typeface="Menlo" panose="020B0609030804020204" pitchFamily="49" charset="0"/>
              </a:rPr>
              <a:t>ifndef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Reaktion_h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A020926-4AC6-B842-A3B3-3BE4A1032F18}"/>
              </a:ext>
            </a:extLst>
          </p:cNvPr>
          <p:cNvSpPr txBox="1"/>
          <p:nvPr/>
        </p:nvSpPr>
        <p:spPr>
          <a:xfrm>
            <a:off x="838201" y="2295957"/>
            <a:ext cx="10515600" cy="4401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readButton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() == </a:t>
            </a:r>
            <a:r>
              <a:rPr lang="de-DE" sz="2000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elapsedTime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millis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() -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startTime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blink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showResult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elapsedTime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20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delay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000" dirty="0">
                <a:solidFill>
                  <a:srgbClr val="B5CEA8"/>
                </a:solidFill>
                <a:latin typeface="Menlo" panose="020B0609030804020204" pitchFamily="49" charset="0"/>
              </a:rPr>
              <a:t>5000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turnOffAllLEDs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2000" dirty="0">
                <a:solidFill>
                  <a:srgbClr val="B5CEA8"/>
                </a:solidFill>
                <a:latin typeface="Menlo" panose="020B0609030804020204" pitchFamily="49" charset="0"/>
              </a:rPr>
              <a:t>500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isReady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de-DE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de-DE" sz="2000" dirty="0" err="1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(!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isReady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&amp;&amp;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readButton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() == </a:t>
            </a:r>
            <a:r>
              <a:rPr lang="de-DE" sz="2000" dirty="0">
                <a:solidFill>
                  <a:srgbClr val="569CD6"/>
                </a:solidFill>
                <a:latin typeface="Menlo" panose="020B0609030804020204" pitchFamily="49" charset="0"/>
              </a:rPr>
              <a:t>HIGH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reakt.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startSequence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afterStartSeq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startTime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millis</a:t>
            </a:r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de-DE" sz="20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6F77160-6C4E-1A43-9EB1-6002D57F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/>
          <a:p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Menlo" panose="020B0609030804020204" pitchFamily="49" charset="0"/>
              </a:rPr>
              <a:t>loop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64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37F7C6E-3A19-D641-AE94-F4475A2B151C}"/>
              </a:ext>
            </a:extLst>
          </p:cNvPr>
          <p:cNvSpPr/>
          <p:nvPr/>
        </p:nvSpPr>
        <p:spPr>
          <a:xfrm>
            <a:off x="838199" y="1886956"/>
            <a:ext cx="1051559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81601-3D32-7144-9251-6E86F451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74" y="2458457"/>
            <a:ext cx="4753652" cy="30993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FA9E9D-A8CE-6C43-845C-4A4785E70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86" y="2446917"/>
            <a:ext cx="4753652" cy="311092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6671058A-31BA-4043-8268-17F9F5E3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Menlo" panose="020B0609030804020204" pitchFamily="49" charset="0"/>
              </a:rPr>
              <a:t>Spielergebnis</a:t>
            </a:r>
          </a:p>
        </p:txBody>
      </p:sp>
    </p:spTree>
    <p:extLst>
      <p:ext uri="{BB962C8B-B14F-4D97-AF65-F5344CB8AC3E}">
        <p14:creationId xmlns:p14="http://schemas.microsoft.com/office/powerpoint/2010/main" val="31804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Macintosh PowerPoint</Application>
  <PresentationFormat>Breitbild</PresentationFormat>
  <Paragraphs>106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</vt:lpstr>
      <vt:lpstr>Reaktionstester</vt:lpstr>
      <vt:lpstr>Reaktion reakt();</vt:lpstr>
      <vt:lpstr>reakt.startUp();</vt:lpstr>
      <vt:lpstr>PowerPoint-Präsentation</vt:lpstr>
      <vt:lpstr>reakt.startSequence();</vt:lpstr>
      <vt:lpstr>PowerPoint-Präsentation</vt:lpstr>
      <vt:lpstr>#ifndef Reaktion_h</vt:lpstr>
      <vt:lpstr>void loop()</vt:lpstr>
      <vt:lpstr>Spielergebnis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Reaktionstester</dc:title>
  <dc:creator>Daniel Tamm</dc:creator>
  <cp:lastModifiedBy>Daniel Tamm</cp:lastModifiedBy>
  <cp:revision>2</cp:revision>
  <dcterms:created xsi:type="dcterms:W3CDTF">2019-01-20T19:32:34Z</dcterms:created>
  <dcterms:modified xsi:type="dcterms:W3CDTF">2019-01-21T14:36:14Z</dcterms:modified>
</cp:coreProperties>
</file>