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  <p:sldMasterId id="2147483670" r:id="rId2"/>
    <p:sldMasterId id="2147483688" r:id="rId3"/>
  </p:sldMasterIdLst>
  <p:notesMasterIdLst>
    <p:notesMasterId r:id="rId23"/>
  </p:notesMasterIdLst>
  <p:sldIdLst>
    <p:sldId id="273" r:id="rId4"/>
    <p:sldId id="279" r:id="rId5"/>
    <p:sldId id="266" r:id="rId6"/>
    <p:sldId id="274" r:id="rId7"/>
    <p:sldId id="280" r:id="rId8"/>
    <p:sldId id="275" r:id="rId9"/>
    <p:sldId id="290" r:id="rId10"/>
    <p:sldId id="294" r:id="rId11"/>
    <p:sldId id="295" r:id="rId12"/>
    <p:sldId id="296" r:id="rId13"/>
    <p:sldId id="292" r:id="rId14"/>
    <p:sldId id="293" r:id="rId15"/>
    <p:sldId id="276" r:id="rId16"/>
    <p:sldId id="277" r:id="rId17"/>
    <p:sldId id="285" r:id="rId18"/>
    <p:sldId id="286" r:id="rId19"/>
    <p:sldId id="287" r:id="rId20"/>
    <p:sldId id="288" r:id="rId21"/>
    <p:sldId id="28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8BD"/>
    <a:srgbClr val="5F95D6"/>
    <a:srgbClr val="2B94FF"/>
    <a:srgbClr val="2A2839"/>
    <a:srgbClr val="F2F3E6"/>
    <a:srgbClr val="242138"/>
    <a:srgbClr val="F0F3CA"/>
    <a:srgbClr val="50437F"/>
    <a:srgbClr val="F5DF9A"/>
    <a:srgbClr val="1D8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02AF8C-E00C-DA68-A186-6AD6ECF843DB}" v="384" dt="2022-12-08T13:00:12.120"/>
    <p1510:client id="{0FA1597B-7BD3-8CFC-D89F-9610DBF7D96F}" v="15" dt="2022-12-08T16:34:24.719"/>
    <p1510:client id="{16F5592B-039C-1799-2DCE-716B1BA3E5DE}" v="233" dt="2022-12-06T20:22:43.323"/>
    <p1510:client id="{4D0439D6-A50D-4D12-9CB5-A7460770775E}" v="25" dt="2022-12-06T20:17:22.377"/>
    <p1510:client id="{4E68B6BF-CAFA-FA33-A63A-3345DA98F67D}" v="408" dt="2022-12-08T14:31:00.248"/>
    <p1510:client id="{626438CF-21D5-23B9-5D32-16B0E4D1FB12}" v="493" dt="2022-12-08T23:35:43.861"/>
    <p1510:client id="{9244E455-A808-4B04-5C30-42F9212B166C}" v="76" dt="2022-12-07T23:18:10.732"/>
    <p1510:client id="{AB1D0FE3-6999-1315-B094-79395E7B2B14}" v="377" dt="2022-12-08T12:23:18.847"/>
    <p1510:client id="{B571AD13-39CB-EE87-F379-BAE4C3965EF3}" v="18" dt="2022-12-09T10:54:53.875"/>
    <p1510:client id="{C3E23188-6DA7-3DA0-6FFB-E4EEDC78A51E}" v="406" dt="2022-12-08T06:03:08.650"/>
    <p1510:client id="{E1F7C5D0-F3B3-33E5-9F5C-ABE2DA56721A}" v="231" dt="2022-12-06T20:21:24.4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s vietos rezervavimo ženklas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17701-3DC8-4508-B328-1DAE15A8DEE3}" type="datetimeFigureOut">
              <a:t>2022-12-20</a:t>
            </a:fld>
            <a:endParaRPr lang="lt-LT"/>
          </a:p>
        </p:txBody>
      </p:sp>
      <p:sp>
        <p:nvSpPr>
          <p:cNvPr id="4" name="Skaidrės vaizdo vietos rezervavimo ženkla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Pastabų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96BAE-41F8-4700-B29C-B85F177CBB35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1613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Kas </a:t>
            </a:r>
            <a:r>
              <a:rPr lang="en-US" dirty="0" err="1">
                <a:cs typeface="Calibri"/>
              </a:rPr>
              <a:t>yra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debesija</a:t>
            </a:r>
            <a:r>
              <a:rPr lang="en-US" dirty="0">
                <a:cs typeface="Calibri"/>
              </a:rPr>
              <a:t>? </a:t>
            </a:r>
            <a:r>
              <a:rPr lang="en-US" dirty="0" err="1">
                <a:cs typeface="Calibri"/>
              </a:rPr>
              <a:t>Angliskai</a:t>
            </a:r>
            <a:r>
              <a:rPr lang="en-US" dirty="0">
                <a:cs typeface="Calibri"/>
              </a:rPr>
              <a:t> cloud computing.</a:t>
            </a:r>
            <a:endParaRPr lang="lt" dirty="0">
              <a:cs typeface="Calibri"/>
            </a:endParaRPr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96BAE-41F8-4700-B29C-B85F177CBB35}" type="slidenum">
              <a:t>3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641438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"/>
              <a:t>Visa infrastruktūra, platformos, programinė įranga ar technologijos, kurias vartotojai pasiekia internetu, nereikalaujant papildomos programinės įrangos atsisiuntimo, gali būti laikomos debesų kompiuterijos paslaugomis.</a:t>
            </a:r>
            <a:endParaRPr lang="lt">
              <a:cs typeface="Calibri"/>
            </a:endParaRPr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96BAE-41F8-4700-B29C-B85F177CBB35}" type="slidenum">
              <a:t>4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693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Pagrindiniai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debesijos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modeliai</a:t>
            </a:r>
            <a:r>
              <a:rPr lang="en-US" dirty="0">
                <a:cs typeface="Calibri"/>
              </a:rPr>
              <a:t>.</a:t>
            </a:r>
            <a:endParaRPr lang="en-US" b="1" dirty="0"/>
          </a:p>
          <a:p>
            <a:endParaRPr lang="en-US" b="1"/>
          </a:p>
          <a:p>
            <a:r>
              <a:rPr lang="en-US" b="1" dirty="0">
                <a:cs typeface="Calibri" panose="020F0502020204030204"/>
              </a:rPr>
              <a:t>SaaS </a:t>
            </a:r>
            <a:r>
              <a:rPr lang="lt" dirty="0"/>
              <a:t>pašalina techninės įrangos įsigijimo, aprūpinimo ir priežiūros, taip pat programinės įrangos licencijavimo, diegimo ir palaikymo poreikį. Teikia galimybę plėstis, lanksčius mokėjimus ir automatinius atnaujinimus.</a:t>
            </a:r>
            <a:endParaRPr lang="en-US" b="1" dirty="0">
              <a:cs typeface="Calibri" panose="020F0502020204030204"/>
            </a:endParaRPr>
          </a:p>
          <a:p>
            <a:endParaRPr lang="lt" dirty="0"/>
          </a:p>
          <a:p>
            <a:r>
              <a:rPr lang="en-US" b="1" dirty="0"/>
              <a:t>PaaS </a:t>
            </a:r>
            <a:r>
              <a:rPr lang="lt" dirty="0"/>
              <a:t>siūlo pagrindines skaičiavimo paslaugas, tokias kaip saugykla, </a:t>
            </a:r>
            <a:r>
              <a:rPr lang="lt" dirty="0" err="1"/>
              <a:t>virtualizavimas</a:t>
            </a:r>
            <a:r>
              <a:rPr lang="lt" dirty="0"/>
              <a:t> ir tinklas. Be to, talpina OS, tarpinės programinės įrangos sistemas ar kitas kūrimo paslaugas, tokias kaip žiniatinklio paslaugos, duomenų bazių valdymo sistema ir SD rinkiniai, suderinami su įvairiomis programavimo kalbomis.​</a:t>
            </a:r>
            <a:endParaRPr lang="en-US">
              <a:cs typeface="Calibri"/>
            </a:endParaRPr>
          </a:p>
          <a:p>
            <a:endParaRPr lang="en-US" b="1" dirty="0"/>
          </a:p>
          <a:p>
            <a:r>
              <a:rPr lang="en-US" b="1" dirty="0"/>
              <a:t>IaaS </a:t>
            </a:r>
            <a:r>
              <a:rPr lang="en-US" dirty="0" err="1"/>
              <a:t>suteikia</a:t>
            </a:r>
            <a:r>
              <a:rPr lang="en-US" dirty="0"/>
              <a:t> </a:t>
            </a:r>
            <a:r>
              <a:rPr lang="en-US" dirty="0" err="1"/>
              <a:t>prieigą</a:t>
            </a:r>
            <a:r>
              <a:rPr lang="en-US" dirty="0"/>
              <a:t> </a:t>
            </a:r>
            <a:r>
              <a:rPr lang="en-US" dirty="0" err="1"/>
              <a:t>prie</a:t>
            </a:r>
            <a:r>
              <a:rPr lang="en-US" dirty="0"/>
              <a:t> </a:t>
            </a:r>
            <a:r>
              <a:rPr lang="en-US" dirty="0" err="1"/>
              <a:t>virtualizuotos</a:t>
            </a:r>
            <a:r>
              <a:rPr lang="en-US" dirty="0"/>
              <a:t> </a:t>
            </a:r>
            <a:r>
              <a:rPr lang="en-US" dirty="0" err="1"/>
              <a:t>skaičiavimo</a:t>
            </a:r>
            <a:r>
              <a:rPr lang="en-US" dirty="0"/>
              <a:t> </a:t>
            </a:r>
            <a:r>
              <a:rPr lang="en-US" dirty="0" err="1"/>
              <a:t>infrastruktūros</a:t>
            </a:r>
            <a:r>
              <a:rPr lang="en-US" dirty="0"/>
              <a:t> . </a:t>
            </a:r>
            <a:r>
              <a:rPr lang="en-US" dirty="0" err="1"/>
              <a:t>Ši</a:t>
            </a:r>
            <a:r>
              <a:rPr lang="en-US" dirty="0"/>
              <a:t> </a:t>
            </a:r>
            <a:r>
              <a:rPr lang="en-US" dirty="0" err="1"/>
              <a:t>infrastruktūra</a:t>
            </a:r>
            <a:r>
              <a:rPr lang="en-US" dirty="0"/>
              <a:t> </a:t>
            </a:r>
            <a:r>
              <a:rPr lang="en-US" dirty="0" err="1"/>
              <a:t>apima</a:t>
            </a:r>
            <a:r>
              <a:rPr lang="en-US" dirty="0"/>
              <a:t> </a:t>
            </a:r>
            <a:r>
              <a:rPr lang="en-US" dirty="0" err="1"/>
              <a:t>serverius</a:t>
            </a:r>
            <a:r>
              <a:rPr lang="en-US" dirty="0"/>
              <a:t>, </a:t>
            </a:r>
            <a:r>
              <a:rPr lang="en-US" dirty="0" err="1"/>
              <a:t>saugyklą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tinklą</a:t>
            </a:r>
            <a:r>
              <a:rPr lang="en-US" dirty="0"/>
              <a:t>, kuriuos galima pasiekti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valdyti</a:t>
            </a:r>
            <a:r>
              <a:rPr lang="en-US" dirty="0"/>
              <a:t> </a:t>
            </a:r>
            <a:r>
              <a:rPr lang="en-US" dirty="0" err="1"/>
              <a:t>nuotoliniu</a:t>
            </a:r>
            <a:r>
              <a:rPr lang="en-US" dirty="0"/>
              <a:t> </a:t>
            </a:r>
            <a:r>
              <a:rPr lang="en-US" dirty="0" err="1"/>
              <a:t>būdu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96BAE-41F8-4700-B29C-B85F177CBB35}" type="slidenum">
              <a:rPr lang="lt-LT"/>
              <a:t>5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447199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uline skaidre _ LT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44F1991-FEC2-974E-9332-C5A0A07C1DF4}"/>
              </a:ext>
            </a:extLst>
          </p:cNvPr>
          <p:cNvSpPr/>
          <p:nvPr userDrawn="1"/>
        </p:nvSpPr>
        <p:spPr>
          <a:xfrm rot="5400000">
            <a:off x="3207250" y="-1047250"/>
            <a:ext cx="2729500" cy="9144000"/>
          </a:xfrm>
          <a:prstGeom prst="rect">
            <a:avLst/>
          </a:prstGeom>
          <a:solidFill>
            <a:srgbClr val="F2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AD8518-5212-284B-A40E-7AB90102FA2C}"/>
              </a:ext>
            </a:extLst>
          </p:cNvPr>
          <p:cNvSpPr/>
          <p:nvPr userDrawn="1"/>
        </p:nvSpPr>
        <p:spPr>
          <a:xfrm rot="5400000">
            <a:off x="3353300" y="-1193300"/>
            <a:ext cx="2437400" cy="9144000"/>
          </a:xfrm>
          <a:prstGeom prst="rect">
            <a:avLst/>
          </a:prstGeom>
          <a:solidFill>
            <a:srgbClr val="2A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160000"/>
            <a:ext cx="9144000" cy="2437400"/>
          </a:xfrm>
          <a:prstGeom prst="rect">
            <a:avLst/>
          </a:prstGeom>
        </p:spPr>
        <p:txBody>
          <a:bodyPr lIns="720000" tIns="0" rIns="720000" anchor="ctr"/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endParaRPr lang="en-US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8076" y="5705317"/>
            <a:ext cx="5257802" cy="63392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err="1"/>
              <a:t>Čia</a:t>
            </a:r>
            <a:r>
              <a:rPr lang="en-US"/>
              <a:t> </a:t>
            </a:r>
            <a:r>
              <a:rPr lang="en-US" err="1"/>
              <a:t>surašomi</a:t>
            </a:r>
            <a:r>
              <a:rPr lang="en-US"/>
              <a:t> </a:t>
            </a:r>
            <a:r>
              <a:rPr lang="en-US" err="1"/>
              <a:t>pranešėjai</a:t>
            </a:r>
            <a:r>
              <a:rPr lang="en-US"/>
              <a:t> / </a:t>
            </a:r>
            <a:r>
              <a:rPr lang="en-US" err="1"/>
              <a:t>autoriai</a:t>
            </a:r>
            <a:r>
              <a:rPr lang="en-US"/>
              <a:t> </a:t>
            </a:r>
            <a:r>
              <a:rPr lang="en-US" err="1"/>
              <a:t>bei</a:t>
            </a:r>
            <a:r>
              <a:rPr lang="en-US"/>
              <a:t> </a:t>
            </a:r>
            <a:r>
              <a:rPr lang="en-US" err="1"/>
              <a:t>pristatymo</a:t>
            </a:r>
            <a:r>
              <a:rPr lang="en-US"/>
              <a:t>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C87EE4-286D-B648-B0AD-23BB577F98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770" y="5513930"/>
            <a:ext cx="755730" cy="859456"/>
          </a:xfrm>
          <a:prstGeom prst="rect">
            <a:avLst/>
          </a:prstGeom>
        </p:spPr>
      </p:pic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E9342892-AB51-614E-9761-71E615A7624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0"/>
            <a:ext cx="9144000" cy="21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5688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otraukos skaidre _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5400000">
            <a:off x="3929952" y="-3929952"/>
            <a:ext cx="1284096" cy="9144000"/>
          </a:xfrm>
          <a:prstGeom prst="rect">
            <a:avLst/>
          </a:prstGeom>
          <a:solidFill>
            <a:srgbClr val="F2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5400000">
            <a:off x="4025964" y="-4025964"/>
            <a:ext cx="1092072" cy="9144000"/>
          </a:xfrm>
          <a:prstGeom prst="rect">
            <a:avLst/>
          </a:prstGeom>
          <a:solidFill>
            <a:srgbClr val="2A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33465" y="351408"/>
            <a:ext cx="6565835" cy="461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err="1"/>
              <a:t>Pavadinimas</a:t>
            </a: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219519"/>
            <a:ext cx="584200" cy="673100"/>
          </a:xfrm>
          <a:prstGeom prst="rect">
            <a:avLst/>
          </a:prstGeom>
        </p:spPr>
      </p:pic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6FF11AB1-85C3-0C44-8FD6-F702D391877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284096"/>
            <a:ext cx="9144000" cy="557390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079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16200000">
            <a:off x="3929952" y="1643952"/>
            <a:ext cx="1284096" cy="9144000"/>
          </a:xfrm>
          <a:prstGeom prst="rect">
            <a:avLst/>
          </a:prstGeom>
          <a:solidFill>
            <a:srgbClr val="F2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16200000">
            <a:off x="4025964" y="1739964"/>
            <a:ext cx="1092072" cy="9144000"/>
          </a:xfrm>
          <a:prstGeom prst="rect">
            <a:avLst/>
          </a:prstGeom>
          <a:solidFill>
            <a:srgbClr val="2A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7009" y="607662"/>
            <a:ext cx="7983526" cy="6858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err="1"/>
              <a:t>Pavadinimas</a:t>
            </a:r>
            <a:endParaRPr lang="en-US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27008" y="1600200"/>
            <a:ext cx="7983527" cy="3443096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5975413"/>
            <a:ext cx="584200" cy="673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BFFFCD-1787-5B47-BD1A-1A848871FB7D}"/>
              </a:ext>
            </a:extLst>
          </p:cNvPr>
          <p:cNvSpPr txBox="1"/>
          <p:nvPr userDrawn="1"/>
        </p:nvSpPr>
        <p:spPr>
          <a:xfrm>
            <a:off x="627008" y="6263785"/>
            <a:ext cx="394499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spc="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KAUNO TECHNOLOGIJOS UNIVERSITETAS</a:t>
            </a:r>
          </a:p>
        </p:txBody>
      </p:sp>
    </p:spTree>
    <p:extLst>
      <p:ext uri="{BB962C8B-B14F-4D97-AF65-F5344CB8AC3E}">
        <p14:creationId xmlns:p14="http://schemas.microsoft.com/office/powerpoint/2010/main" val="2850163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2 _ 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16200000">
            <a:off x="3929952" y="1643952"/>
            <a:ext cx="1284096" cy="9144000"/>
          </a:xfrm>
          <a:prstGeom prst="rect">
            <a:avLst/>
          </a:prstGeom>
          <a:solidFill>
            <a:srgbClr val="F2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16200000">
            <a:off x="4025964" y="1739964"/>
            <a:ext cx="1092072" cy="9144000"/>
          </a:xfrm>
          <a:prstGeom prst="rect">
            <a:avLst/>
          </a:prstGeom>
          <a:solidFill>
            <a:srgbClr val="2A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7009" y="607662"/>
            <a:ext cx="7983526" cy="6858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err="1"/>
              <a:t>Pavadinimas</a:t>
            </a:r>
            <a:endParaRPr lang="en-US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27008" y="1600200"/>
            <a:ext cx="7983527" cy="3443096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5975413"/>
            <a:ext cx="584200" cy="673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BFFFCD-1787-5B47-BD1A-1A848871FB7D}"/>
              </a:ext>
            </a:extLst>
          </p:cNvPr>
          <p:cNvSpPr txBox="1"/>
          <p:nvPr userDrawn="1"/>
        </p:nvSpPr>
        <p:spPr>
          <a:xfrm>
            <a:off x="627008" y="6263785"/>
            <a:ext cx="369812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spc="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KAUNAS UNIVERSITY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756274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5400000">
            <a:off x="3929952" y="-3929952"/>
            <a:ext cx="1284096" cy="9144000"/>
          </a:xfrm>
          <a:prstGeom prst="rect">
            <a:avLst/>
          </a:prstGeom>
          <a:solidFill>
            <a:srgbClr val="F2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5400000">
            <a:off x="4025964" y="-4025964"/>
            <a:ext cx="1092072" cy="9144000"/>
          </a:xfrm>
          <a:prstGeom prst="rect">
            <a:avLst/>
          </a:prstGeom>
          <a:solidFill>
            <a:srgbClr val="2A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7009" y="351408"/>
            <a:ext cx="6565835" cy="461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err="1"/>
              <a:t>Pavadinimas</a:t>
            </a:r>
            <a:endParaRPr lang="en-US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27008" y="1600200"/>
            <a:ext cx="7983527" cy="3443096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219519"/>
            <a:ext cx="584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19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>
            <a:off x="7859904" y="0"/>
            <a:ext cx="1284096" cy="6858000"/>
          </a:xfrm>
          <a:prstGeom prst="rect">
            <a:avLst/>
          </a:prstGeom>
          <a:solidFill>
            <a:srgbClr val="F2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>
            <a:off x="8051928" y="0"/>
            <a:ext cx="1092072" cy="6858000"/>
          </a:xfrm>
          <a:prstGeom prst="rect">
            <a:avLst/>
          </a:prstGeom>
          <a:solidFill>
            <a:srgbClr val="2A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008" y="607662"/>
            <a:ext cx="6688192" cy="6858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err="1"/>
              <a:t>Pavadinimas</a:t>
            </a:r>
            <a:endParaRPr lang="en-US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7008" y="1600200"/>
            <a:ext cx="6688192" cy="4406900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CC7E12-8D85-4C4E-A636-9B84DFFEF8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5864" y="518762"/>
            <a:ext cx="584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1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uline skaidre _ LT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E15AB-C7C5-674B-BB8B-40EF0C823FC7}"/>
              </a:ext>
            </a:extLst>
          </p:cNvPr>
          <p:cNvSpPr/>
          <p:nvPr userDrawn="1"/>
        </p:nvSpPr>
        <p:spPr>
          <a:xfrm>
            <a:off x="-2" y="2160000"/>
            <a:ext cx="9144002" cy="2729501"/>
          </a:xfrm>
          <a:prstGeom prst="rect">
            <a:avLst/>
          </a:prstGeom>
          <a:solidFill>
            <a:srgbClr val="E0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7E57B9-61E0-EF48-B8CE-FDD5F9927E15}"/>
              </a:ext>
            </a:extLst>
          </p:cNvPr>
          <p:cNvSpPr/>
          <p:nvPr userDrawn="1"/>
        </p:nvSpPr>
        <p:spPr>
          <a:xfrm>
            <a:off x="-2" y="2160000"/>
            <a:ext cx="9144001" cy="2437400"/>
          </a:xfrm>
          <a:prstGeom prst="rect">
            <a:avLst/>
          </a:prstGeom>
          <a:solidFill>
            <a:srgbClr val="2C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160000"/>
            <a:ext cx="9144000" cy="2437400"/>
          </a:xfrm>
          <a:prstGeom prst="rect">
            <a:avLst/>
          </a:prstGeom>
        </p:spPr>
        <p:txBody>
          <a:bodyPr lIns="720000" tIns="0" rIns="720000" anchor="ctr"/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endParaRPr lang="en-US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8076" y="5705317"/>
            <a:ext cx="5257802" cy="63392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err="1"/>
              <a:t>Čia</a:t>
            </a:r>
            <a:r>
              <a:rPr lang="en-US"/>
              <a:t> </a:t>
            </a:r>
            <a:r>
              <a:rPr lang="en-US" err="1"/>
              <a:t>surašomi</a:t>
            </a:r>
            <a:r>
              <a:rPr lang="en-US"/>
              <a:t> </a:t>
            </a:r>
            <a:r>
              <a:rPr lang="en-US" err="1"/>
              <a:t>pranešėjai</a:t>
            </a:r>
            <a:r>
              <a:rPr lang="en-US"/>
              <a:t> / </a:t>
            </a:r>
            <a:r>
              <a:rPr lang="en-US" err="1"/>
              <a:t>autoriai</a:t>
            </a:r>
            <a:r>
              <a:rPr lang="en-US"/>
              <a:t> </a:t>
            </a:r>
            <a:r>
              <a:rPr lang="en-US" err="1"/>
              <a:t>bei</a:t>
            </a:r>
            <a:r>
              <a:rPr lang="en-US"/>
              <a:t> </a:t>
            </a:r>
            <a:r>
              <a:rPr lang="en-US" err="1"/>
              <a:t>pristatymo</a:t>
            </a:r>
            <a:r>
              <a:rPr lang="en-US"/>
              <a:t>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C87EE4-286D-B648-B0AD-23BB577F98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770" y="5513930"/>
            <a:ext cx="755730" cy="859456"/>
          </a:xfrm>
          <a:prstGeom prst="rect">
            <a:avLst/>
          </a:prstGeom>
        </p:spPr>
      </p:pic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E9342892-AB51-614E-9761-71E615A7624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0"/>
            <a:ext cx="9144000" cy="21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7108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uline skaidre _ EN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3C8F01-7837-9B4D-9A9F-0C917D511C40}"/>
              </a:ext>
            </a:extLst>
          </p:cNvPr>
          <p:cNvSpPr/>
          <p:nvPr userDrawn="1"/>
        </p:nvSpPr>
        <p:spPr>
          <a:xfrm>
            <a:off x="-2" y="2160000"/>
            <a:ext cx="9144002" cy="2729501"/>
          </a:xfrm>
          <a:prstGeom prst="rect">
            <a:avLst/>
          </a:prstGeom>
          <a:solidFill>
            <a:srgbClr val="E0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B00069-2DFF-FF47-88F7-FE285D0DFBA5}"/>
              </a:ext>
            </a:extLst>
          </p:cNvPr>
          <p:cNvSpPr/>
          <p:nvPr userDrawn="1"/>
        </p:nvSpPr>
        <p:spPr>
          <a:xfrm>
            <a:off x="-2" y="2160000"/>
            <a:ext cx="9144001" cy="2437400"/>
          </a:xfrm>
          <a:prstGeom prst="rect">
            <a:avLst/>
          </a:prstGeom>
          <a:solidFill>
            <a:srgbClr val="2C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160000"/>
            <a:ext cx="9144000" cy="2437400"/>
          </a:xfrm>
          <a:prstGeom prst="rect">
            <a:avLst/>
          </a:prstGeom>
        </p:spPr>
        <p:txBody>
          <a:bodyPr lIns="720000" tIns="0" rIns="720000" anchor="ctr"/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endParaRPr lang="en-US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8076" y="5705317"/>
            <a:ext cx="5257802" cy="63392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err="1"/>
              <a:t>Čia</a:t>
            </a:r>
            <a:r>
              <a:rPr lang="en-US"/>
              <a:t> </a:t>
            </a:r>
            <a:r>
              <a:rPr lang="en-US" err="1"/>
              <a:t>surašomi</a:t>
            </a:r>
            <a:r>
              <a:rPr lang="en-US"/>
              <a:t> </a:t>
            </a:r>
            <a:r>
              <a:rPr lang="en-US" err="1"/>
              <a:t>pranešėjai</a:t>
            </a:r>
            <a:r>
              <a:rPr lang="en-US"/>
              <a:t> / </a:t>
            </a:r>
            <a:r>
              <a:rPr lang="en-US" err="1"/>
              <a:t>autoriai</a:t>
            </a:r>
            <a:r>
              <a:rPr lang="en-US"/>
              <a:t> </a:t>
            </a:r>
            <a:r>
              <a:rPr lang="en-US" err="1"/>
              <a:t>bei</a:t>
            </a:r>
            <a:r>
              <a:rPr lang="en-US"/>
              <a:t> </a:t>
            </a:r>
            <a:r>
              <a:rPr lang="en-US" err="1"/>
              <a:t>pristatymo</a:t>
            </a:r>
            <a:r>
              <a:rPr lang="en-US"/>
              <a:t> data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E9342892-AB51-614E-9761-71E615A7624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0"/>
            <a:ext cx="9144000" cy="21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7DE2C1-4061-474E-9CB0-988261729C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122" y="5513930"/>
            <a:ext cx="1556156" cy="8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43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 _ LT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8076" y="5705317"/>
            <a:ext cx="5257802" cy="63392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err="1"/>
              <a:t>Čia</a:t>
            </a:r>
            <a:r>
              <a:rPr lang="en-US"/>
              <a:t> </a:t>
            </a:r>
            <a:r>
              <a:rPr lang="en-US" err="1"/>
              <a:t>surašomi</a:t>
            </a:r>
            <a:r>
              <a:rPr lang="en-US"/>
              <a:t> </a:t>
            </a:r>
            <a:r>
              <a:rPr lang="en-US" err="1"/>
              <a:t>pranešėjai</a:t>
            </a:r>
            <a:r>
              <a:rPr lang="en-US"/>
              <a:t> / </a:t>
            </a:r>
            <a:r>
              <a:rPr lang="en-US" err="1"/>
              <a:t>autoriai</a:t>
            </a:r>
            <a:r>
              <a:rPr lang="en-US"/>
              <a:t> </a:t>
            </a:r>
            <a:r>
              <a:rPr lang="en-US" err="1"/>
              <a:t>bei</a:t>
            </a:r>
            <a:r>
              <a:rPr lang="en-US"/>
              <a:t> </a:t>
            </a:r>
            <a:r>
              <a:rPr lang="en-US" err="1"/>
              <a:t>pristatymo</a:t>
            </a:r>
            <a:r>
              <a:rPr lang="en-US"/>
              <a:t>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C87EE4-286D-B648-B0AD-23BB577F98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7938" y="5513930"/>
            <a:ext cx="755730" cy="8594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3032B8E-BA6F-2345-B246-E83F1ED8D90C}"/>
              </a:ext>
            </a:extLst>
          </p:cNvPr>
          <p:cNvSpPr/>
          <p:nvPr userDrawn="1"/>
        </p:nvSpPr>
        <p:spPr>
          <a:xfrm>
            <a:off x="-2" y="2141712"/>
            <a:ext cx="9144002" cy="2729501"/>
          </a:xfrm>
          <a:prstGeom prst="rect">
            <a:avLst/>
          </a:prstGeom>
          <a:solidFill>
            <a:srgbClr val="E0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1DD246-244A-B549-831C-E9C09E78BB4A}"/>
              </a:ext>
            </a:extLst>
          </p:cNvPr>
          <p:cNvSpPr/>
          <p:nvPr userDrawn="1"/>
        </p:nvSpPr>
        <p:spPr>
          <a:xfrm>
            <a:off x="-2" y="0"/>
            <a:ext cx="9144001" cy="4579112"/>
          </a:xfrm>
          <a:prstGeom prst="rect">
            <a:avLst/>
          </a:prstGeom>
          <a:solidFill>
            <a:srgbClr val="2C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0"/>
            <a:ext cx="9144000" cy="4579112"/>
          </a:xfrm>
          <a:prstGeom prst="rect">
            <a:avLst/>
          </a:prstGeom>
        </p:spPr>
        <p:txBody>
          <a:bodyPr lIns="720000" tIns="0" rIns="720000" anchor="ctr"/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06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 _ EN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42FF71-DB1B-C04A-83D6-0119960236D8}"/>
              </a:ext>
            </a:extLst>
          </p:cNvPr>
          <p:cNvSpPr/>
          <p:nvPr userDrawn="1"/>
        </p:nvSpPr>
        <p:spPr>
          <a:xfrm>
            <a:off x="-2" y="2141712"/>
            <a:ext cx="9144002" cy="2729501"/>
          </a:xfrm>
          <a:prstGeom prst="rect">
            <a:avLst/>
          </a:prstGeom>
          <a:solidFill>
            <a:srgbClr val="E0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2DB9B7-2AE4-594E-B8B3-7A319ECF02F6}"/>
              </a:ext>
            </a:extLst>
          </p:cNvPr>
          <p:cNvSpPr/>
          <p:nvPr userDrawn="1"/>
        </p:nvSpPr>
        <p:spPr>
          <a:xfrm>
            <a:off x="-2" y="0"/>
            <a:ext cx="9144001" cy="4579112"/>
          </a:xfrm>
          <a:prstGeom prst="rect">
            <a:avLst/>
          </a:prstGeom>
          <a:solidFill>
            <a:srgbClr val="2C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0"/>
            <a:ext cx="9144000" cy="4597400"/>
          </a:xfrm>
          <a:prstGeom prst="rect">
            <a:avLst/>
          </a:prstGeom>
        </p:spPr>
        <p:txBody>
          <a:bodyPr lIns="720000" tIns="0" rIns="720000" anchor="ctr"/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endParaRPr lang="en-US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8076" y="5705317"/>
            <a:ext cx="5257802" cy="63392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err="1"/>
              <a:t>Čia</a:t>
            </a:r>
            <a:r>
              <a:rPr lang="en-US"/>
              <a:t> </a:t>
            </a:r>
            <a:r>
              <a:rPr lang="en-US" err="1"/>
              <a:t>surašomi</a:t>
            </a:r>
            <a:r>
              <a:rPr lang="en-US"/>
              <a:t> </a:t>
            </a:r>
            <a:r>
              <a:rPr lang="en-US" err="1"/>
              <a:t>pranešėjai</a:t>
            </a:r>
            <a:r>
              <a:rPr lang="en-US"/>
              <a:t> / </a:t>
            </a:r>
            <a:r>
              <a:rPr lang="en-US" err="1"/>
              <a:t>autoriai</a:t>
            </a:r>
            <a:r>
              <a:rPr lang="en-US"/>
              <a:t> </a:t>
            </a:r>
            <a:r>
              <a:rPr lang="en-US" err="1"/>
              <a:t>bei</a:t>
            </a:r>
            <a:r>
              <a:rPr lang="en-US"/>
              <a:t> </a:t>
            </a:r>
            <a:r>
              <a:rPr lang="en-US" err="1"/>
              <a:t>pristatymo</a:t>
            </a:r>
            <a:r>
              <a:rPr lang="en-US"/>
              <a:t> data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96605AB-6F28-3D43-82D4-574FD464CE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122" y="5513930"/>
            <a:ext cx="1556156" cy="8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22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 _ 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44F1991-FEC2-974E-9332-C5A0A07C1DF4}"/>
              </a:ext>
            </a:extLst>
          </p:cNvPr>
          <p:cNvSpPr/>
          <p:nvPr userDrawn="1"/>
        </p:nvSpPr>
        <p:spPr>
          <a:xfrm>
            <a:off x="0" y="0"/>
            <a:ext cx="3300984" cy="6858000"/>
          </a:xfrm>
          <a:prstGeom prst="rect">
            <a:avLst/>
          </a:prstGeom>
          <a:solidFill>
            <a:srgbClr val="E0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AD8518-5212-284B-A40E-7AB90102FA2C}"/>
              </a:ext>
            </a:extLst>
          </p:cNvPr>
          <p:cNvSpPr/>
          <p:nvPr userDrawn="1"/>
        </p:nvSpPr>
        <p:spPr>
          <a:xfrm>
            <a:off x="0" y="0"/>
            <a:ext cx="3108960" cy="6858000"/>
          </a:xfrm>
          <a:prstGeom prst="rect">
            <a:avLst/>
          </a:prstGeom>
          <a:solidFill>
            <a:srgbClr val="2C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3048" y="1234374"/>
            <a:ext cx="4429252" cy="2797877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endParaRPr lang="en-US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3048" y="4902200"/>
            <a:ext cx="4429252" cy="1421321"/>
          </a:xfrm>
          <a:prstGeom prst="rect">
            <a:avLst/>
          </a:prstGeom>
        </p:spPr>
        <p:txBody>
          <a:bodyPr lIns="0" tIns="0" rIns="90000" bIns="0" anchor="b"/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err="1"/>
              <a:t>Čia</a:t>
            </a:r>
            <a:r>
              <a:rPr lang="en-US"/>
              <a:t> </a:t>
            </a:r>
            <a:r>
              <a:rPr lang="en-US" err="1"/>
              <a:t>surašomi</a:t>
            </a:r>
            <a:r>
              <a:rPr lang="en-US"/>
              <a:t> </a:t>
            </a:r>
            <a:r>
              <a:rPr lang="en-US" err="1"/>
              <a:t>pranešėjai</a:t>
            </a:r>
            <a:r>
              <a:rPr lang="en-US"/>
              <a:t> / </a:t>
            </a:r>
            <a:r>
              <a:rPr lang="en-US" err="1"/>
              <a:t>autoriai</a:t>
            </a:r>
            <a:r>
              <a:rPr lang="en-US"/>
              <a:t> </a:t>
            </a:r>
            <a:r>
              <a:rPr lang="en-US" err="1"/>
              <a:t>bei</a:t>
            </a:r>
            <a:r>
              <a:rPr lang="en-US"/>
              <a:t> </a:t>
            </a:r>
            <a:r>
              <a:rPr lang="en-US" err="1"/>
              <a:t>pristatymo</a:t>
            </a:r>
            <a:r>
              <a:rPr lang="en-US"/>
              <a:t>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1FA6D7-43DE-1A43-9FC9-5242C92B42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7872" y="518762"/>
            <a:ext cx="584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7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uline skaidre _ EN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44F1991-FEC2-974E-9332-C5A0A07C1DF4}"/>
              </a:ext>
            </a:extLst>
          </p:cNvPr>
          <p:cNvSpPr/>
          <p:nvPr userDrawn="1"/>
        </p:nvSpPr>
        <p:spPr>
          <a:xfrm rot="5400000">
            <a:off x="3207250" y="-1047250"/>
            <a:ext cx="2729500" cy="9144000"/>
          </a:xfrm>
          <a:prstGeom prst="rect">
            <a:avLst/>
          </a:prstGeom>
          <a:solidFill>
            <a:srgbClr val="F2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AD8518-5212-284B-A40E-7AB90102FA2C}"/>
              </a:ext>
            </a:extLst>
          </p:cNvPr>
          <p:cNvSpPr/>
          <p:nvPr userDrawn="1"/>
        </p:nvSpPr>
        <p:spPr>
          <a:xfrm rot="5400000">
            <a:off x="3353300" y="-1193300"/>
            <a:ext cx="2437400" cy="9144000"/>
          </a:xfrm>
          <a:prstGeom prst="rect">
            <a:avLst/>
          </a:prstGeom>
          <a:solidFill>
            <a:srgbClr val="2A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160000"/>
            <a:ext cx="9144000" cy="2437400"/>
          </a:xfrm>
          <a:prstGeom prst="rect">
            <a:avLst/>
          </a:prstGeom>
        </p:spPr>
        <p:txBody>
          <a:bodyPr lIns="720000" tIns="0" rIns="720000" anchor="ctr"/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endParaRPr lang="en-US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8076" y="5705317"/>
            <a:ext cx="5257802" cy="63392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err="1"/>
              <a:t>Čia</a:t>
            </a:r>
            <a:r>
              <a:rPr lang="en-US"/>
              <a:t> </a:t>
            </a:r>
            <a:r>
              <a:rPr lang="en-US" err="1"/>
              <a:t>surašomi</a:t>
            </a:r>
            <a:r>
              <a:rPr lang="en-US"/>
              <a:t> </a:t>
            </a:r>
            <a:r>
              <a:rPr lang="en-US" err="1"/>
              <a:t>pranešėjai</a:t>
            </a:r>
            <a:r>
              <a:rPr lang="en-US"/>
              <a:t> / </a:t>
            </a:r>
            <a:r>
              <a:rPr lang="en-US" err="1"/>
              <a:t>autoriai</a:t>
            </a:r>
            <a:r>
              <a:rPr lang="en-US"/>
              <a:t> </a:t>
            </a:r>
            <a:r>
              <a:rPr lang="en-US" err="1"/>
              <a:t>bei</a:t>
            </a:r>
            <a:r>
              <a:rPr lang="en-US"/>
              <a:t> </a:t>
            </a:r>
            <a:r>
              <a:rPr lang="en-US" err="1"/>
              <a:t>pristatymo</a:t>
            </a:r>
            <a:r>
              <a:rPr lang="en-US"/>
              <a:t> data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E9342892-AB51-614E-9761-71E615A7624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0"/>
            <a:ext cx="9144000" cy="21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7DE2C1-4061-474E-9CB0-988261729C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122" y="5513930"/>
            <a:ext cx="1556156" cy="8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911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 _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44F1991-FEC2-974E-9332-C5A0A07C1DF4}"/>
              </a:ext>
            </a:extLst>
          </p:cNvPr>
          <p:cNvSpPr/>
          <p:nvPr userDrawn="1"/>
        </p:nvSpPr>
        <p:spPr>
          <a:xfrm>
            <a:off x="0" y="0"/>
            <a:ext cx="3300984" cy="6858000"/>
          </a:xfrm>
          <a:prstGeom prst="rect">
            <a:avLst/>
          </a:prstGeom>
          <a:solidFill>
            <a:srgbClr val="E0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AD8518-5212-284B-A40E-7AB90102FA2C}"/>
              </a:ext>
            </a:extLst>
          </p:cNvPr>
          <p:cNvSpPr/>
          <p:nvPr userDrawn="1"/>
        </p:nvSpPr>
        <p:spPr>
          <a:xfrm>
            <a:off x="0" y="0"/>
            <a:ext cx="3108960" cy="6858000"/>
          </a:xfrm>
          <a:prstGeom prst="rect">
            <a:avLst/>
          </a:prstGeom>
          <a:solidFill>
            <a:srgbClr val="2C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3048" y="1234374"/>
            <a:ext cx="4429252" cy="2797877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endParaRPr lang="en-US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3048" y="4902200"/>
            <a:ext cx="4429252" cy="1421321"/>
          </a:xfrm>
          <a:prstGeom prst="rect">
            <a:avLst/>
          </a:prstGeom>
        </p:spPr>
        <p:txBody>
          <a:bodyPr lIns="0" tIns="0" rIns="90000" bIns="0" anchor="b"/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err="1"/>
              <a:t>Čia</a:t>
            </a:r>
            <a:r>
              <a:rPr lang="en-US"/>
              <a:t> </a:t>
            </a:r>
            <a:r>
              <a:rPr lang="en-US" err="1"/>
              <a:t>surašomi</a:t>
            </a:r>
            <a:r>
              <a:rPr lang="en-US"/>
              <a:t> </a:t>
            </a:r>
            <a:r>
              <a:rPr lang="en-US" err="1"/>
              <a:t>pranešėjai</a:t>
            </a:r>
            <a:r>
              <a:rPr lang="en-US"/>
              <a:t> / </a:t>
            </a:r>
            <a:r>
              <a:rPr lang="en-US" err="1"/>
              <a:t>autoriai</a:t>
            </a:r>
            <a:r>
              <a:rPr lang="en-US"/>
              <a:t> </a:t>
            </a:r>
            <a:r>
              <a:rPr lang="en-US" err="1"/>
              <a:t>bei</a:t>
            </a:r>
            <a:r>
              <a:rPr lang="en-US"/>
              <a:t> </a:t>
            </a:r>
            <a:r>
              <a:rPr lang="en-US" err="1"/>
              <a:t>pristatymo</a:t>
            </a:r>
            <a:r>
              <a:rPr lang="en-US"/>
              <a:t>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4A454A-85F3-BF4D-902F-62A2057E1E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872" y="522362"/>
            <a:ext cx="1210326" cy="6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91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>
            <a:off x="0" y="0"/>
            <a:ext cx="1284096" cy="6858000"/>
          </a:xfrm>
          <a:prstGeom prst="rect">
            <a:avLst/>
          </a:prstGeom>
          <a:solidFill>
            <a:srgbClr val="E0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>
            <a:off x="0" y="0"/>
            <a:ext cx="1092072" cy="6858000"/>
          </a:xfrm>
          <a:prstGeom prst="rect">
            <a:avLst/>
          </a:prstGeom>
          <a:solidFill>
            <a:srgbClr val="2C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63700" y="607662"/>
            <a:ext cx="6769100" cy="6858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err="1"/>
              <a:t>Pavadinimas</a:t>
            </a:r>
            <a:endParaRPr lang="en-US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3700" y="1600200"/>
            <a:ext cx="6769100" cy="4406900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CC7E12-8D85-4C4E-A636-9B84DFFEF8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936" y="518762"/>
            <a:ext cx="584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27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otraukos skaidre _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>
            <a:off x="0" y="0"/>
            <a:ext cx="3300984" cy="6858000"/>
          </a:xfrm>
          <a:prstGeom prst="rect">
            <a:avLst/>
          </a:prstGeom>
          <a:solidFill>
            <a:srgbClr val="E0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>
            <a:off x="0" y="0"/>
            <a:ext cx="3108960" cy="6858000"/>
          </a:xfrm>
          <a:prstGeom prst="rect">
            <a:avLst/>
          </a:prstGeom>
          <a:solidFill>
            <a:srgbClr val="2C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3C0503-D084-A547-8F56-62882A6A90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7872" y="518762"/>
            <a:ext cx="584200" cy="673100"/>
          </a:xfrm>
          <a:prstGeom prst="rect">
            <a:avLst/>
          </a:prstGeom>
        </p:spPr>
      </p:pic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7872" y="1710623"/>
            <a:ext cx="2362327" cy="24892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err="1"/>
              <a:t>Ilgesnis</a:t>
            </a:r>
            <a:r>
              <a:rPr lang="en-US"/>
              <a:t> </a:t>
            </a:r>
            <a:r>
              <a:rPr lang="en-US" err="1"/>
              <a:t>pavadinimas</a:t>
            </a:r>
            <a:r>
              <a:rPr lang="en-US"/>
              <a:t> </a:t>
            </a:r>
            <a:r>
              <a:rPr lang="en-US" err="1"/>
              <a:t>iš</a:t>
            </a:r>
            <a:r>
              <a:rPr lang="en-US"/>
              <a:t> </a:t>
            </a:r>
            <a:r>
              <a:rPr lang="en-US" err="1"/>
              <a:t>kelių</a:t>
            </a:r>
            <a:r>
              <a:rPr lang="en-US"/>
              <a:t> </a:t>
            </a:r>
            <a:r>
              <a:rPr lang="en-US" err="1"/>
              <a:t>eilučių</a:t>
            </a:r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ED2215AD-0A99-CD40-80CC-8B6357E7218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300413" y="0"/>
            <a:ext cx="5843587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39794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otraukos skaidre _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16200000">
            <a:off x="3929952" y="1643952"/>
            <a:ext cx="1284096" cy="9144000"/>
          </a:xfrm>
          <a:prstGeom prst="rect">
            <a:avLst/>
          </a:prstGeom>
          <a:solidFill>
            <a:srgbClr val="E0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16200000">
            <a:off x="4025964" y="1739964"/>
            <a:ext cx="1092072" cy="9144000"/>
          </a:xfrm>
          <a:prstGeom prst="rect">
            <a:avLst/>
          </a:prstGeom>
          <a:solidFill>
            <a:srgbClr val="2C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5975413"/>
            <a:ext cx="584200" cy="673100"/>
          </a:xfrm>
          <a:prstGeom prst="rect">
            <a:avLst/>
          </a:prstGeom>
        </p:spPr>
      </p:pic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DF1A124D-FF27-D943-8FA7-CE2589BBCC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9144000" cy="557390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.</a:t>
            </a:r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BE263E85-B29F-8640-AE37-4812287A57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465" y="5765928"/>
            <a:ext cx="6769100" cy="88258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ts val="3300"/>
              </a:lnSpc>
              <a:buNone/>
              <a:defRPr sz="1000" b="1" spc="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NUOTRAUKOS APRAŠYMAS</a:t>
            </a:r>
          </a:p>
        </p:txBody>
      </p:sp>
    </p:spTree>
    <p:extLst>
      <p:ext uri="{BB962C8B-B14F-4D97-AF65-F5344CB8AC3E}">
        <p14:creationId xmlns:p14="http://schemas.microsoft.com/office/powerpoint/2010/main" val="728180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otraukos skaidre _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5400000">
            <a:off x="3929952" y="-3929952"/>
            <a:ext cx="1284096" cy="9144000"/>
          </a:xfrm>
          <a:prstGeom prst="rect">
            <a:avLst/>
          </a:prstGeom>
          <a:solidFill>
            <a:srgbClr val="E0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5400000">
            <a:off x="4025964" y="-4025964"/>
            <a:ext cx="1092072" cy="9144000"/>
          </a:xfrm>
          <a:prstGeom prst="rect">
            <a:avLst/>
          </a:prstGeom>
          <a:solidFill>
            <a:srgbClr val="2C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33465" y="351408"/>
            <a:ext cx="6565835" cy="461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err="1"/>
              <a:t>Pavadinimas</a:t>
            </a: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219519"/>
            <a:ext cx="584200" cy="673100"/>
          </a:xfrm>
          <a:prstGeom prst="rect">
            <a:avLst/>
          </a:prstGeom>
        </p:spPr>
      </p:pic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6FF11AB1-85C3-0C44-8FD6-F702D391877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284096"/>
            <a:ext cx="9144000" cy="557390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00500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16200000">
            <a:off x="3929952" y="1643952"/>
            <a:ext cx="1284096" cy="9144000"/>
          </a:xfrm>
          <a:prstGeom prst="rect">
            <a:avLst/>
          </a:prstGeom>
          <a:solidFill>
            <a:srgbClr val="E0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16200000">
            <a:off x="4025964" y="1739964"/>
            <a:ext cx="1092072" cy="9144000"/>
          </a:xfrm>
          <a:prstGeom prst="rect">
            <a:avLst/>
          </a:prstGeom>
          <a:solidFill>
            <a:srgbClr val="2C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7009" y="607662"/>
            <a:ext cx="7983526" cy="6858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err="1"/>
              <a:t>Pavadinimas</a:t>
            </a:r>
            <a:endParaRPr lang="en-US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27008" y="1600200"/>
            <a:ext cx="7983527" cy="3443096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5975413"/>
            <a:ext cx="584200" cy="673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BFFFCD-1787-5B47-BD1A-1A848871FB7D}"/>
              </a:ext>
            </a:extLst>
          </p:cNvPr>
          <p:cNvSpPr txBox="1"/>
          <p:nvPr userDrawn="1"/>
        </p:nvSpPr>
        <p:spPr>
          <a:xfrm>
            <a:off x="627009" y="6263785"/>
            <a:ext cx="394499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spc="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KAUNO TECHNOLOGIJOS UNIVERSITETAS</a:t>
            </a:r>
          </a:p>
        </p:txBody>
      </p:sp>
    </p:spTree>
    <p:extLst>
      <p:ext uri="{BB962C8B-B14F-4D97-AF65-F5344CB8AC3E}">
        <p14:creationId xmlns:p14="http://schemas.microsoft.com/office/powerpoint/2010/main" val="21589649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2 _ 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16200000">
            <a:off x="3929952" y="1643952"/>
            <a:ext cx="1284096" cy="9144000"/>
          </a:xfrm>
          <a:prstGeom prst="rect">
            <a:avLst/>
          </a:prstGeom>
          <a:solidFill>
            <a:srgbClr val="E0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16200000">
            <a:off x="4025964" y="1739964"/>
            <a:ext cx="1092072" cy="9144000"/>
          </a:xfrm>
          <a:prstGeom prst="rect">
            <a:avLst/>
          </a:prstGeom>
          <a:solidFill>
            <a:srgbClr val="2C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7009" y="607662"/>
            <a:ext cx="7983526" cy="6858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err="1"/>
              <a:t>Pavadinimas</a:t>
            </a:r>
            <a:endParaRPr lang="en-US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27008" y="1600200"/>
            <a:ext cx="7983527" cy="3443096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5975413"/>
            <a:ext cx="584200" cy="673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F30CEF-7A26-DF43-83E2-2AD1FC0DB730}"/>
              </a:ext>
            </a:extLst>
          </p:cNvPr>
          <p:cNvSpPr txBox="1"/>
          <p:nvPr userDrawn="1"/>
        </p:nvSpPr>
        <p:spPr>
          <a:xfrm>
            <a:off x="627008" y="6263785"/>
            <a:ext cx="369812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spc="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KAUNAS UNIVERSITY OF TECHNOLOGY</a:t>
            </a:r>
          </a:p>
        </p:txBody>
      </p:sp>
    </p:spTree>
    <p:extLst>
      <p:ext uri="{BB962C8B-B14F-4D97-AF65-F5344CB8AC3E}">
        <p14:creationId xmlns:p14="http://schemas.microsoft.com/office/powerpoint/2010/main" val="42687447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5400000">
            <a:off x="3929952" y="-3929952"/>
            <a:ext cx="1284096" cy="9144000"/>
          </a:xfrm>
          <a:prstGeom prst="rect">
            <a:avLst/>
          </a:prstGeom>
          <a:solidFill>
            <a:srgbClr val="E0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5400000">
            <a:off x="4025964" y="-4025964"/>
            <a:ext cx="1092072" cy="9144000"/>
          </a:xfrm>
          <a:prstGeom prst="rect">
            <a:avLst/>
          </a:prstGeom>
          <a:solidFill>
            <a:srgbClr val="2C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7009" y="351408"/>
            <a:ext cx="6565835" cy="461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err="1"/>
              <a:t>Pavadinimas</a:t>
            </a:r>
            <a:endParaRPr lang="en-US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27008" y="1600200"/>
            <a:ext cx="7983527" cy="3443096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219519"/>
            <a:ext cx="584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912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>
            <a:off x="7859904" y="0"/>
            <a:ext cx="1284096" cy="6858000"/>
          </a:xfrm>
          <a:prstGeom prst="rect">
            <a:avLst/>
          </a:prstGeom>
          <a:solidFill>
            <a:srgbClr val="E0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>
            <a:off x="8051928" y="0"/>
            <a:ext cx="1092072" cy="6858000"/>
          </a:xfrm>
          <a:prstGeom prst="rect">
            <a:avLst/>
          </a:prstGeom>
          <a:solidFill>
            <a:srgbClr val="2C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008" y="607662"/>
            <a:ext cx="6688192" cy="6858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err="1"/>
              <a:t>Pavadinimas</a:t>
            </a:r>
            <a:endParaRPr lang="en-US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7008" y="1600200"/>
            <a:ext cx="6688192" cy="4406900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CC7E12-8D85-4C4E-A636-9B84DFFEF8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5864" y="518762"/>
            <a:ext cx="584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956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uline skaidre _ LT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E15AB-C7C5-674B-BB8B-40EF0C823FC7}"/>
              </a:ext>
            </a:extLst>
          </p:cNvPr>
          <p:cNvSpPr/>
          <p:nvPr userDrawn="1"/>
        </p:nvSpPr>
        <p:spPr>
          <a:xfrm>
            <a:off x="-2" y="2160000"/>
            <a:ext cx="9144002" cy="2729501"/>
          </a:xfrm>
          <a:prstGeom prst="rect">
            <a:avLst/>
          </a:prstGeom>
          <a:solidFill>
            <a:srgbClr val="F4C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7E57B9-61E0-EF48-B8CE-FDD5F9927E15}"/>
              </a:ext>
            </a:extLst>
          </p:cNvPr>
          <p:cNvSpPr/>
          <p:nvPr userDrawn="1"/>
        </p:nvSpPr>
        <p:spPr>
          <a:xfrm>
            <a:off x="-2" y="2160000"/>
            <a:ext cx="9144001" cy="2437400"/>
          </a:xfrm>
          <a:prstGeom prst="rect">
            <a:avLst/>
          </a:prstGeom>
          <a:solidFill>
            <a:srgbClr val="5F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160000"/>
            <a:ext cx="9144000" cy="2437400"/>
          </a:xfrm>
          <a:prstGeom prst="rect">
            <a:avLst/>
          </a:prstGeom>
        </p:spPr>
        <p:txBody>
          <a:bodyPr lIns="720000" tIns="0" rIns="720000" anchor="ctr"/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endParaRPr lang="en-US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8076" y="5705317"/>
            <a:ext cx="5257802" cy="63392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err="1"/>
              <a:t>Čia</a:t>
            </a:r>
            <a:r>
              <a:rPr lang="en-US"/>
              <a:t> </a:t>
            </a:r>
            <a:r>
              <a:rPr lang="en-US" err="1"/>
              <a:t>surašomi</a:t>
            </a:r>
            <a:r>
              <a:rPr lang="en-US"/>
              <a:t> </a:t>
            </a:r>
            <a:r>
              <a:rPr lang="en-US" err="1"/>
              <a:t>pranešėjai</a:t>
            </a:r>
            <a:r>
              <a:rPr lang="en-US"/>
              <a:t> / </a:t>
            </a:r>
            <a:r>
              <a:rPr lang="en-US" err="1"/>
              <a:t>autoriai</a:t>
            </a:r>
            <a:r>
              <a:rPr lang="en-US"/>
              <a:t> </a:t>
            </a:r>
            <a:r>
              <a:rPr lang="en-US" err="1"/>
              <a:t>bei</a:t>
            </a:r>
            <a:r>
              <a:rPr lang="en-US"/>
              <a:t> </a:t>
            </a:r>
            <a:r>
              <a:rPr lang="en-US" err="1"/>
              <a:t>pristatymo</a:t>
            </a:r>
            <a:r>
              <a:rPr lang="en-US"/>
              <a:t>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C87EE4-286D-B648-B0AD-23BB577F98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770" y="5513930"/>
            <a:ext cx="755730" cy="859456"/>
          </a:xfrm>
          <a:prstGeom prst="rect">
            <a:avLst/>
          </a:prstGeom>
        </p:spPr>
      </p:pic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E9342892-AB51-614E-9761-71E615A7624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0"/>
            <a:ext cx="9144000" cy="21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311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 _ LT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44F1991-FEC2-974E-9332-C5A0A07C1DF4}"/>
              </a:ext>
            </a:extLst>
          </p:cNvPr>
          <p:cNvSpPr/>
          <p:nvPr userDrawn="1"/>
        </p:nvSpPr>
        <p:spPr>
          <a:xfrm rot="5400000">
            <a:off x="2127250" y="-2127250"/>
            <a:ext cx="4889500" cy="9144000"/>
          </a:xfrm>
          <a:prstGeom prst="rect">
            <a:avLst/>
          </a:prstGeom>
          <a:solidFill>
            <a:srgbClr val="F2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AD8518-5212-284B-A40E-7AB90102FA2C}"/>
              </a:ext>
            </a:extLst>
          </p:cNvPr>
          <p:cNvSpPr/>
          <p:nvPr userDrawn="1"/>
        </p:nvSpPr>
        <p:spPr>
          <a:xfrm rot="5400000">
            <a:off x="2273300" y="-2273300"/>
            <a:ext cx="4597400" cy="9144000"/>
          </a:xfrm>
          <a:prstGeom prst="rect">
            <a:avLst/>
          </a:prstGeom>
          <a:solidFill>
            <a:srgbClr val="2A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0"/>
            <a:ext cx="9144000" cy="4597400"/>
          </a:xfrm>
          <a:prstGeom prst="rect">
            <a:avLst/>
          </a:prstGeom>
        </p:spPr>
        <p:txBody>
          <a:bodyPr lIns="720000" tIns="0" rIns="720000" anchor="ctr"/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endParaRPr lang="en-US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8076" y="5705317"/>
            <a:ext cx="5257802" cy="63392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err="1"/>
              <a:t>Čia</a:t>
            </a:r>
            <a:r>
              <a:rPr lang="en-US"/>
              <a:t> </a:t>
            </a:r>
            <a:r>
              <a:rPr lang="en-US" err="1"/>
              <a:t>surašomi</a:t>
            </a:r>
            <a:r>
              <a:rPr lang="en-US"/>
              <a:t> </a:t>
            </a:r>
            <a:r>
              <a:rPr lang="en-US" err="1"/>
              <a:t>pranešėjai</a:t>
            </a:r>
            <a:r>
              <a:rPr lang="en-US"/>
              <a:t> / </a:t>
            </a:r>
            <a:r>
              <a:rPr lang="en-US" err="1"/>
              <a:t>autoriai</a:t>
            </a:r>
            <a:r>
              <a:rPr lang="en-US"/>
              <a:t> </a:t>
            </a:r>
            <a:r>
              <a:rPr lang="en-US" err="1"/>
              <a:t>bei</a:t>
            </a:r>
            <a:r>
              <a:rPr lang="en-US"/>
              <a:t> </a:t>
            </a:r>
            <a:r>
              <a:rPr lang="en-US" err="1"/>
              <a:t>pristatymo</a:t>
            </a:r>
            <a:r>
              <a:rPr lang="en-US"/>
              <a:t>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C87EE4-286D-B648-B0AD-23BB577F98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7938" y="5513930"/>
            <a:ext cx="755730" cy="85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102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uline skaidre _ EN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3C8F01-7837-9B4D-9A9F-0C917D511C40}"/>
              </a:ext>
            </a:extLst>
          </p:cNvPr>
          <p:cNvSpPr/>
          <p:nvPr userDrawn="1"/>
        </p:nvSpPr>
        <p:spPr>
          <a:xfrm>
            <a:off x="-2" y="2160000"/>
            <a:ext cx="9144002" cy="2729501"/>
          </a:xfrm>
          <a:prstGeom prst="rect">
            <a:avLst/>
          </a:prstGeom>
          <a:solidFill>
            <a:srgbClr val="F4C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B00069-2DFF-FF47-88F7-FE285D0DFBA5}"/>
              </a:ext>
            </a:extLst>
          </p:cNvPr>
          <p:cNvSpPr/>
          <p:nvPr userDrawn="1"/>
        </p:nvSpPr>
        <p:spPr>
          <a:xfrm>
            <a:off x="-2" y="2160000"/>
            <a:ext cx="9144001" cy="2437400"/>
          </a:xfrm>
          <a:prstGeom prst="rect">
            <a:avLst/>
          </a:prstGeom>
          <a:solidFill>
            <a:srgbClr val="5F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160000"/>
            <a:ext cx="9144000" cy="2437400"/>
          </a:xfrm>
          <a:prstGeom prst="rect">
            <a:avLst/>
          </a:prstGeom>
        </p:spPr>
        <p:txBody>
          <a:bodyPr lIns="720000" tIns="0" rIns="720000" anchor="ctr"/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endParaRPr lang="en-US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8076" y="5705317"/>
            <a:ext cx="5257802" cy="63392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err="1"/>
              <a:t>Čia</a:t>
            </a:r>
            <a:r>
              <a:rPr lang="en-US"/>
              <a:t> </a:t>
            </a:r>
            <a:r>
              <a:rPr lang="en-US" err="1"/>
              <a:t>surašomi</a:t>
            </a:r>
            <a:r>
              <a:rPr lang="en-US"/>
              <a:t> </a:t>
            </a:r>
            <a:r>
              <a:rPr lang="en-US" err="1"/>
              <a:t>pranešėjai</a:t>
            </a:r>
            <a:r>
              <a:rPr lang="en-US"/>
              <a:t> / </a:t>
            </a:r>
            <a:r>
              <a:rPr lang="en-US" err="1"/>
              <a:t>autoriai</a:t>
            </a:r>
            <a:r>
              <a:rPr lang="en-US"/>
              <a:t> </a:t>
            </a:r>
            <a:r>
              <a:rPr lang="en-US" err="1"/>
              <a:t>bei</a:t>
            </a:r>
            <a:r>
              <a:rPr lang="en-US"/>
              <a:t> </a:t>
            </a:r>
            <a:r>
              <a:rPr lang="en-US" err="1"/>
              <a:t>pristatymo</a:t>
            </a:r>
            <a:r>
              <a:rPr lang="en-US"/>
              <a:t> data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E9342892-AB51-614E-9761-71E615A7624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0"/>
            <a:ext cx="9144000" cy="21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7DE2C1-4061-474E-9CB0-988261729C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122" y="5513930"/>
            <a:ext cx="1556156" cy="8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381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 _ LT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8076" y="5705317"/>
            <a:ext cx="5257802" cy="63392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err="1"/>
              <a:t>Čia</a:t>
            </a:r>
            <a:r>
              <a:rPr lang="en-US"/>
              <a:t> </a:t>
            </a:r>
            <a:r>
              <a:rPr lang="en-US" err="1"/>
              <a:t>surašomi</a:t>
            </a:r>
            <a:r>
              <a:rPr lang="en-US"/>
              <a:t> </a:t>
            </a:r>
            <a:r>
              <a:rPr lang="en-US" err="1"/>
              <a:t>pranešėjai</a:t>
            </a:r>
            <a:r>
              <a:rPr lang="en-US"/>
              <a:t> / </a:t>
            </a:r>
            <a:r>
              <a:rPr lang="en-US" err="1"/>
              <a:t>autoriai</a:t>
            </a:r>
            <a:r>
              <a:rPr lang="en-US"/>
              <a:t> </a:t>
            </a:r>
            <a:r>
              <a:rPr lang="en-US" err="1"/>
              <a:t>bei</a:t>
            </a:r>
            <a:r>
              <a:rPr lang="en-US"/>
              <a:t> </a:t>
            </a:r>
            <a:r>
              <a:rPr lang="en-US" err="1"/>
              <a:t>pristatymo</a:t>
            </a:r>
            <a:r>
              <a:rPr lang="en-US"/>
              <a:t>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C87EE4-286D-B648-B0AD-23BB577F98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7938" y="5513930"/>
            <a:ext cx="755730" cy="8594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3032B8E-BA6F-2345-B246-E83F1ED8D90C}"/>
              </a:ext>
            </a:extLst>
          </p:cNvPr>
          <p:cNvSpPr/>
          <p:nvPr userDrawn="1"/>
        </p:nvSpPr>
        <p:spPr>
          <a:xfrm>
            <a:off x="-2" y="2141712"/>
            <a:ext cx="9144002" cy="2729501"/>
          </a:xfrm>
          <a:prstGeom prst="rect">
            <a:avLst/>
          </a:prstGeom>
          <a:solidFill>
            <a:srgbClr val="F4C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1DD246-244A-B549-831C-E9C09E78BB4A}"/>
              </a:ext>
            </a:extLst>
          </p:cNvPr>
          <p:cNvSpPr/>
          <p:nvPr userDrawn="1"/>
        </p:nvSpPr>
        <p:spPr>
          <a:xfrm>
            <a:off x="-2" y="0"/>
            <a:ext cx="9144001" cy="4579112"/>
          </a:xfrm>
          <a:prstGeom prst="rect">
            <a:avLst/>
          </a:prstGeom>
          <a:solidFill>
            <a:srgbClr val="5F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0"/>
            <a:ext cx="9144000" cy="4579112"/>
          </a:xfrm>
          <a:prstGeom prst="rect">
            <a:avLst/>
          </a:prstGeom>
        </p:spPr>
        <p:txBody>
          <a:bodyPr lIns="720000" tIns="0" rIns="720000" anchor="ctr"/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868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 _ EN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42FF71-DB1B-C04A-83D6-0119960236D8}"/>
              </a:ext>
            </a:extLst>
          </p:cNvPr>
          <p:cNvSpPr/>
          <p:nvPr userDrawn="1"/>
        </p:nvSpPr>
        <p:spPr>
          <a:xfrm>
            <a:off x="-2" y="2141712"/>
            <a:ext cx="9144002" cy="2729501"/>
          </a:xfrm>
          <a:prstGeom prst="rect">
            <a:avLst/>
          </a:prstGeom>
          <a:solidFill>
            <a:srgbClr val="F4C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2DB9B7-2AE4-594E-B8B3-7A319ECF02F6}"/>
              </a:ext>
            </a:extLst>
          </p:cNvPr>
          <p:cNvSpPr/>
          <p:nvPr userDrawn="1"/>
        </p:nvSpPr>
        <p:spPr>
          <a:xfrm>
            <a:off x="-2" y="0"/>
            <a:ext cx="9144001" cy="4579112"/>
          </a:xfrm>
          <a:prstGeom prst="rect">
            <a:avLst/>
          </a:prstGeom>
          <a:solidFill>
            <a:srgbClr val="5F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0"/>
            <a:ext cx="9144000" cy="4597400"/>
          </a:xfrm>
          <a:prstGeom prst="rect">
            <a:avLst/>
          </a:prstGeom>
        </p:spPr>
        <p:txBody>
          <a:bodyPr lIns="720000" tIns="0" rIns="720000" anchor="ctr"/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endParaRPr lang="en-US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8076" y="5705317"/>
            <a:ext cx="5257802" cy="63392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err="1"/>
              <a:t>Čia</a:t>
            </a:r>
            <a:r>
              <a:rPr lang="en-US"/>
              <a:t> </a:t>
            </a:r>
            <a:r>
              <a:rPr lang="en-US" err="1"/>
              <a:t>surašomi</a:t>
            </a:r>
            <a:r>
              <a:rPr lang="en-US"/>
              <a:t> </a:t>
            </a:r>
            <a:r>
              <a:rPr lang="en-US" err="1"/>
              <a:t>pranešėjai</a:t>
            </a:r>
            <a:r>
              <a:rPr lang="en-US"/>
              <a:t> / </a:t>
            </a:r>
            <a:r>
              <a:rPr lang="en-US" err="1"/>
              <a:t>autoriai</a:t>
            </a:r>
            <a:r>
              <a:rPr lang="en-US"/>
              <a:t> </a:t>
            </a:r>
            <a:r>
              <a:rPr lang="en-US" err="1"/>
              <a:t>bei</a:t>
            </a:r>
            <a:r>
              <a:rPr lang="en-US"/>
              <a:t> </a:t>
            </a:r>
            <a:r>
              <a:rPr lang="en-US" err="1"/>
              <a:t>pristatymo</a:t>
            </a:r>
            <a:r>
              <a:rPr lang="en-US"/>
              <a:t> data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96605AB-6F28-3D43-82D4-574FD464CE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122" y="5513930"/>
            <a:ext cx="1556156" cy="8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180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 _ 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44F1991-FEC2-974E-9332-C5A0A07C1DF4}"/>
              </a:ext>
            </a:extLst>
          </p:cNvPr>
          <p:cNvSpPr/>
          <p:nvPr userDrawn="1"/>
        </p:nvSpPr>
        <p:spPr>
          <a:xfrm>
            <a:off x="0" y="0"/>
            <a:ext cx="3300984" cy="6858000"/>
          </a:xfrm>
          <a:prstGeom prst="rect">
            <a:avLst/>
          </a:prstGeom>
          <a:solidFill>
            <a:srgbClr val="F4C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AD8518-5212-284B-A40E-7AB90102FA2C}"/>
              </a:ext>
            </a:extLst>
          </p:cNvPr>
          <p:cNvSpPr/>
          <p:nvPr userDrawn="1"/>
        </p:nvSpPr>
        <p:spPr>
          <a:xfrm>
            <a:off x="0" y="0"/>
            <a:ext cx="3108960" cy="6858000"/>
          </a:xfrm>
          <a:prstGeom prst="rect">
            <a:avLst/>
          </a:prstGeom>
          <a:solidFill>
            <a:srgbClr val="5F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3048" y="1234374"/>
            <a:ext cx="4429252" cy="2797877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endParaRPr lang="en-US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3048" y="4902200"/>
            <a:ext cx="4429252" cy="1421321"/>
          </a:xfrm>
          <a:prstGeom prst="rect">
            <a:avLst/>
          </a:prstGeom>
        </p:spPr>
        <p:txBody>
          <a:bodyPr lIns="0" tIns="0" rIns="90000" bIns="0" anchor="b"/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err="1"/>
              <a:t>Čia</a:t>
            </a:r>
            <a:r>
              <a:rPr lang="en-US"/>
              <a:t> </a:t>
            </a:r>
            <a:r>
              <a:rPr lang="en-US" err="1"/>
              <a:t>surašomi</a:t>
            </a:r>
            <a:r>
              <a:rPr lang="en-US"/>
              <a:t> </a:t>
            </a:r>
            <a:r>
              <a:rPr lang="en-US" err="1"/>
              <a:t>pranešėjai</a:t>
            </a:r>
            <a:r>
              <a:rPr lang="en-US"/>
              <a:t> / </a:t>
            </a:r>
            <a:r>
              <a:rPr lang="en-US" err="1"/>
              <a:t>autoriai</a:t>
            </a:r>
            <a:r>
              <a:rPr lang="en-US"/>
              <a:t> </a:t>
            </a:r>
            <a:r>
              <a:rPr lang="en-US" err="1"/>
              <a:t>bei</a:t>
            </a:r>
            <a:r>
              <a:rPr lang="en-US"/>
              <a:t> </a:t>
            </a:r>
            <a:r>
              <a:rPr lang="en-US" err="1"/>
              <a:t>pristatymo</a:t>
            </a:r>
            <a:r>
              <a:rPr lang="en-US"/>
              <a:t>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1FA6D7-43DE-1A43-9FC9-5242C92B42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7872" y="518762"/>
            <a:ext cx="584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059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 _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44F1991-FEC2-974E-9332-C5A0A07C1DF4}"/>
              </a:ext>
            </a:extLst>
          </p:cNvPr>
          <p:cNvSpPr/>
          <p:nvPr userDrawn="1"/>
        </p:nvSpPr>
        <p:spPr>
          <a:xfrm>
            <a:off x="0" y="0"/>
            <a:ext cx="3300984" cy="6858000"/>
          </a:xfrm>
          <a:prstGeom prst="rect">
            <a:avLst/>
          </a:prstGeom>
          <a:solidFill>
            <a:srgbClr val="F4C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AD8518-5212-284B-A40E-7AB90102FA2C}"/>
              </a:ext>
            </a:extLst>
          </p:cNvPr>
          <p:cNvSpPr/>
          <p:nvPr userDrawn="1"/>
        </p:nvSpPr>
        <p:spPr>
          <a:xfrm>
            <a:off x="0" y="0"/>
            <a:ext cx="3108960" cy="6858000"/>
          </a:xfrm>
          <a:prstGeom prst="rect">
            <a:avLst/>
          </a:prstGeom>
          <a:solidFill>
            <a:srgbClr val="5F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3048" y="1234374"/>
            <a:ext cx="4429252" cy="2797877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endParaRPr lang="en-US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3048" y="4902200"/>
            <a:ext cx="4429252" cy="1421321"/>
          </a:xfrm>
          <a:prstGeom prst="rect">
            <a:avLst/>
          </a:prstGeom>
        </p:spPr>
        <p:txBody>
          <a:bodyPr lIns="0" tIns="0" rIns="90000" bIns="0" anchor="b"/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err="1"/>
              <a:t>Čia</a:t>
            </a:r>
            <a:r>
              <a:rPr lang="en-US"/>
              <a:t> </a:t>
            </a:r>
            <a:r>
              <a:rPr lang="en-US" err="1"/>
              <a:t>surašomi</a:t>
            </a:r>
            <a:r>
              <a:rPr lang="en-US"/>
              <a:t> </a:t>
            </a:r>
            <a:r>
              <a:rPr lang="en-US" err="1"/>
              <a:t>pranešėjai</a:t>
            </a:r>
            <a:r>
              <a:rPr lang="en-US"/>
              <a:t> / </a:t>
            </a:r>
            <a:r>
              <a:rPr lang="en-US" err="1"/>
              <a:t>autoriai</a:t>
            </a:r>
            <a:r>
              <a:rPr lang="en-US"/>
              <a:t> </a:t>
            </a:r>
            <a:r>
              <a:rPr lang="en-US" err="1"/>
              <a:t>bei</a:t>
            </a:r>
            <a:r>
              <a:rPr lang="en-US"/>
              <a:t> </a:t>
            </a:r>
            <a:r>
              <a:rPr lang="en-US" err="1"/>
              <a:t>pristatymo</a:t>
            </a:r>
            <a:r>
              <a:rPr lang="en-US"/>
              <a:t>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4A454A-85F3-BF4D-902F-62A2057E1E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872" y="522362"/>
            <a:ext cx="1210326" cy="6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7633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>
            <a:off x="0" y="0"/>
            <a:ext cx="1284096" cy="6858000"/>
          </a:xfrm>
          <a:prstGeom prst="rect">
            <a:avLst/>
          </a:prstGeom>
          <a:solidFill>
            <a:srgbClr val="F4C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>
            <a:off x="0" y="0"/>
            <a:ext cx="1092072" cy="6858000"/>
          </a:xfrm>
          <a:prstGeom prst="rect">
            <a:avLst/>
          </a:prstGeom>
          <a:solidFill>
            <a:srgbClr val="5F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63700" y="607662"/>
            <a:ext cx="6769100" cy="6858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err="1"/>
              <a:t>Pavadinimas</a:t>
            </a:r>
            <a:endParaRPr lang="en-US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3700" y="1600200"/>
            <a:ext cx="6769100" cy="4406900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CC7E12-8D85-4C4E-A636-9B84DFFEF8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936" y="518762"/>
            <a:ext cx="584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371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otraukos skaidre _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>
            <a:off x="0" y="0"/>
            <a:ext cx="3300984" cy="6858000"/>
          </a:xfrm>
          <a:prstGeom prst="rect">
            <a:avLst/>
          </a:prstGeom>
          <a:solidFill>
            <a:srgbClr val="F4C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>
            <a:off x="0" y="0"/>
            <a:ext cx="3108960" cy="6858000"/>
          </a:xfrm>
          <a:prstGeom prst="rect">
            <a:avLst/>
          </a:prstGeom>
          <a:solidFill>
            <a:srgbClr val="5F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3C0503-D084-A547-8F56-62882A6A90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7872" y="518762"/>
            <a:ext cx="584200" cy="673100"/>
          </a:xfrm>
          <a:prstGeom prst="rect">
            <a:avLst/>
          </a:prstGeom>
        </p:spPr>
      </p:pic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7872" y="1710623"/>
            <a:ext cx="2362327" cy="24892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err="1"/>
              <a:t>Ilgesnis</a:t>
            </a:r>
            <a:r>
              <a:rPr lang="en-US"/>
              <a:t> </a:t>
            </a:r>
            <a:r>
              <a:rPr lang="en-US" err="1"/>
              <a:t>pavadinimas</a:t>
            </a:r>
            <a:r>
              <a:rPr lang="en-US"/>
              <a:t> </a:t>
            </a:r>
            <a:r>
              <a:rPr lang="en-US" err="1"/>
              <a:t>iš</a:t>
            </a:r>
            <a:r>
              <a:rPr lang="en-US"/>
              <a:t> </a:t>
            </a:r>
            <a:r>
              <a:rPr lang="en-US" err="1"/>
              <a:t>kelių</a:t>
            </a:r>
            <a:r>
              <a:rPr lang="en-US"/>
              <a:t> </a:t>
            </a:r>
            <a:r>
              <a:rPr lang="en-US" err="1"/>
              <a:t>eilučių</a:t>
            </a:r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ED2215AD-0A99-CD40-80CC-8B6357E7218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300413" y="0"/>
            <a:ext cx="5843587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07062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otraukos skaidre _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16200000">
            <a:off x="3929952" y="1643952"/>
            <a:ext cx="1284096" cy="9144000"/>
          </a:xfrm>
          <a:prstGeom prst="rect">
            <a:avLst/>
          </a:prstGeom>
          <a:solidFill>
            <a:srgbClr val="F4C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16200000">
            <a:off x="4025964" y="1739964"/>
            <a:ext cx="1092072" cy="9144000"/>
          </a:xfrm>
          <a:prstGeom prst="rect">
            <a:avLst/>
          </a:prstGeom>
          <a:solidFill>
            <a:srgbClr val="5F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5975413"/>
            <a:ext cx="584200" cy="673100"/>
          </a:xfrm>
          <a:prstGeom prst="rect">
            <a:avLst/>
          </a:prstGeom>
        </p:spPr>
      </p:pic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DF1A124D-FF27-D943-8FA7-CE2589BBCC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9144000" cy="557390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.</a:t>
            </a:r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BE263E85-B29F-8640-AE37-4812287A57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465" y="5765928"/>
            <a:ext cx="6769100" cy="88258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ts val="3300"/>
              </a:lnSpc>
              <a:buNone/>
              <a:defRPr sz="1000" b="1" spc="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NUOTRAUKOS APRAŠYMAS</a:t>
            </a:r>
          </a:p>
        </p:txBody>
      </p:sp>
    </p:spTree>
    <p:extLst>
      <p:ext uri="{BB962C8B-B14F-4D97-AF65-F5344CB8AC3E}">
        <p14:creationId xmlns:p14="http://schemas.microsoft.com/office/powerpoint/2010/main" val="5471077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otraukos skaidre _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5400000">
            <a:off x="3929952" y="-3929952"/>
            <a:ext cx="1284096" cy="9144000"/>
          </a:xfrm>
          <a:prstGeom prst="rect">
            <a:avLst/>
          </a:prstGeom>
          <a:solidFill>
            <a:srgbClr val="F4C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5400000">
            <a:off x="4025964" y="-4025964"/>
            <a:ext cx="1092072" cy="9144000"/>
          </a:xfrm>
          <a:prstGeom prst="rect">
            <a:avLst/>
          </a:prstGeom>
          <a:solidFill>
            <a:srgbClr val="5F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33465" y="351408"/>
            <a:ext cx="6565835" cy="461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err="1"/>
              <a:t>Pavadinimas</a:t>
            </a: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219519"/>
            <a:ext cx="584200" cy="673100"/>
          </a:xfrm>
          <a:prstGeom prst="rect">
            <a:avLst/>
          </a:prstGeom>
        </p:spPr>
      </p:pic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6FF11AB1-85C3-0C44-8FD6-F702D391877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284096"/>
            <a:ext cx="9144000" cy="557390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39219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16200000">
            <a:off x="3929952" y="1643952"/>
            <a:ext cx="1284096" cy="9144000"/>
          </a:xfrm>
          <a:prstGeom prst="rect">
            <a:avLst/>
          </a:prstGeom>
          <a:solidFill>
            <a:srgbClr val="F4C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16200000">
            <a:off x="4025964" y="1739964"/>
            <a:ext cx="1092072" cy="9144000"/>
          </a:xfrm>
          <a:prstGeom prst="rect">
            <a:avLst/>
          </a:prstGeom>
          <a:solidFill>
            <a:srgbClr val="5F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7009" y="607662"/>
            <a:ext cx="7983526" cy="6858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err="1"/>
              <a:t>Pavadinimas</a:t>
            </a:r>
            <a:endParaRPr lang="en-US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27008" y="1600200"/>
            <a:ext cx="7983527" cy="3443096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5975413"/>
            <a:ext cx="584200" cy="673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BFFFCD-1787-5B47-BD1A-1A848871FB7D}"/>
              </a:ext>
            </a:extLst>
          </p:cNvPr>
          <p:cNvSpPr txBox="1"/>
          <p:nvPr userDrawn="1"/>
        </p:nvSpPr>
        <p:spPr>
          <a:xfrm>
            <a:off x="627008" y="6263785"/>
            <a:ext cx="394499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spc="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KAUNO TECHNOLOGIJOS UNIVERSITETAS</a:t>
            </a:r>
          </a:p>
        </p:txBody>
      </p:sp>
    </p:spTree>
    <p:extLst>
      <p:ext uri="{BB962C8B-B14F-4D97-AF65-F5344CB8AC3E}">
        <p14:creationId xmlns:p14="http://schemas.microsoft.com/office/powerpoint/2010/main" val="257138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 _ EN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44F1991-FEC2-974E-9332-C5A0A07C1DF4}"/>
              </a:ext>
            </a:extLst>
          </p:cNvPr>
          <p:cNvSpPr/>
          <p:nvPr userDrawn="1"/>
        </p:nvSpPr>
        <p:spPr>
          <a:xfrm rot="5400000">
            <a:off x="2127250" y="-2127250"/>
            <a:ext cx="4889500" cy="9144000"/>
          </a:xfrm>
          <a:prstGeom prst="rect">
            <a:avLst/>
          </a:prstGeom>
          <a:solidFill>
            <a:srgbClr val="F2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AD8518-5212-284B-A40E-7AB90102FA2C}"/>
              </a:ext>
            </a:extLst>
          </p:cNvPr>
          <p:cNvSpPr/>
          <p:nvPr userDrawn="1"/>
        </p:nvSpPr>
        <p:spPr>
          <a:xfrm rot="5400000">
            <a:off x="2273300" y="-2273300"/>
            <a:ext cx="4597400" cy="9144000"/>
          </a:xfrm>
          <a:prstGeom prst="rect">
            <a:avLst/>
          </a:prstGeom>
          <a:solidFill>
            <a:srgbClr val="2A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0"/>
            <a:ext cx="9144000" cy="4597400"/>
          </a:xfrm>
          <a:prstGeom prst="rect">
            <a:avLst/>
          </a:prstGeom>
        </p:spPr>
        <p:txBody>
          <a:bodyPr lIns="720000" tIns="0" rIns="720000" anchor="ctr"/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endParaRPr lang="en-US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8076" y="5705317"/>
            <a:ext cx="5257802" cy="63392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err="1"/>
              <a:t>Čia</a:t>
            </a:r>
            <a:r>
              <a:rPr lang="en-US"/>
              <a:t> </a:t>
            </a:r>
            <a:r>
              <a:rPr lang="en-US" err="1"/>
              <a:t>surašomi</a:t>
            </a:r>
            <a:r>
              <a:rPr lang="en-US"/>
              <a:t> </a:t>
            </a:r>
            <a:r>
              <a:rPr lang="en-US" err="1"/>
              <a:t>pranešėjai</a:t>
            </a:r>
            <a:r>
              <a:rPr lang="en-US"/>
              <a:t> / </a:t>
            </a:r>
            <a:r>
              <a:rPr lang="en-US" err="1"/>
              <a:t>autoriai</a:t>
            </a:r>
            <a:r>
              <a:rPr lang="en-US"/>
              <a:t> </a:t>
            </a:r>
            <a:r>
              <a:rPr lang="en-US" err="1"/>
              <a:t>bei</a:t>
            </a:r>
            <a:r>
              <a:rPr lang="en-US"/>
              <a:t> </a:t>
            </a:r>
            <a:r>
              <a:rPr lang="en-US" err="1"/>
              <a:t>pristatymo</a:t>
            </a:r>
            <a:r>
              <a:rPr lang="en-US"/>
              <a:t> data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96605AB-6F28-3D43-82D4-574FD464CE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122" y="5513930"/>
            <a:ext cx="1556156" cy="8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643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2 _ 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16200000">
            <a:off x="3929952" y="1643952"/>
            <a:ext cx="1284096" cy="9144000"/>
          </a:xfrm>
          <a:prstGeom prst="rect">
            <a:avLst/>
          </a:prstGeom>
          <a:solidFill>
            <a:srgbClr val="F4C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16200000">
            <a:off x="4025964" y="1739964"/>
            <a:ext cx="1092072" cy="9144000"/>
          </a:xfrm>
          <a:prstGeom prst="rect">
            <a:avLst/>
          </a:prstGeom>
          <a:solidFill>
            <a:srgbClr val="5F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7009" y="607662"/>
            <a:ext cx="7983526" cy="6858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err="1"/>
              <a:t>Pavadinimas</a:t>
            </a:r>
            <a:endParaRPr lang="en-US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27008" y="1600200"/>
            <a:ext cx="7983527" cy="3443096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5975413"/>
            <a:ext cx="584200" cy="673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54943B-0DA0-094E-90EB-2F0CCC2AD518}"/>
              </a:ext>
            </a:extLst>
          </p:cNvPr>
          <p:cNvSpPr txBox="1"/>
          <p:nvPr userDrawn="1"/>
        </p:nvSpPr>
        <p:spPr>
          <a:xfrm>
            <a:off x="627008" y="6263785"/>
            <a:ext cx="369812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spc="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KAUNAS UNIVERSITY OF TECHNOLOGY</a:t>
            </a:r>
          </a:p>
        </p:txBody>
      </p:sp>
    </p:spTree>
    <p:extLst>
      <p:ext uri="{BB962C8B-B14F-4D97-AF65-F5344CB8AC3E}">
        <p14:creationId xmlns:p14="http://schemas.microsoft.com/office/powerpoint/2010/main" val="32082537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5400000">
            <a:off x="3929952" y="-3929952"/>
            <a:ext cx="1284096" cy="9144000"/>
          </a:xfrm>
          <a:prstGeom prst="rect">
            <a:avLst/>
          </a:prstGeom>
          <a:solidFill>
            <a:srgbClr val="F4C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5400000">
            <a:off x="4025964" y="-4025964"/>
            <a:ext cx="1092072" cy="9144000"/>
          </a:xfrm>
          <a:prstGeom prst="rect">
            <a:avLst/>
          </a:prstGeom>
          <a:solidFill>
            <a:srgbClr val="5F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7009" y="351408"/>
            <a:ext cx="6565835" cy="461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err="1"/>
              <a:t>Pavadinimas</a:t>
            </a:r>
            <a:endParaRPr lang="en-US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27008" y="1600200"/>
            <a:ext cx="7983527" cy="3443096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219519"/>
            <a:ext cx="584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199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>
            <a:off x="7859904" y="0"/>
            <a:ext cx="1284096" cy="6858000"/>
          </a:xfrm>
          <a:prstGeom prst="rect">
            <a:avLst/>
          </a:prstGeom>
          <a:solidFill>
            <a:srgbClr val="F4C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>
            <a:off x="8051928" y="0"/>
            <a:ext cx="1092072" cy="6858000"/>
          </a:xfrm>
          <a:prstGeom prst="rect">
            <a:avLst/>
          </a:prstGeom>
          <a:solidFill>
            <a:srgbClr val="5F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008" y="607662"/>
            <a:ext cx="6688192" cy="6858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err="1"/>
              <a:t>Pavadinimas</a:t>
            </a:r>
            <a:endParaRPr lang="en-US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7008" y="1600200"/>
            <a:ext cx="6688192" cy="4406900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CC7E12-8D85-4C4E-A636-9B84DFFEF8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5864" y="518762"/>
            <a:ext cx="584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4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 _ 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44F1991-FEC2-974E-9332-C5A0A07C1DF4}"/>
              </a:ext>
            </a:extLst>
          </p:cNvPr>
          <p:cNvSpPr/>
          <p:nvPr userDrawn="1"/>
        </p:nvSpPr>
        <p:spPr>
          <a:xfrm>
            <a:off x="0" y="0"/>
            <a:ext cx="3300984" cy="6858000"/>
          </a:xfrm>
          <a:prstGeom prst="rect">
            <a:avLst/>
          </a:prstGeom>
          <a:solidFill>
            <a:srgbClr val="F2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AD8518-5212-284B-A40E-7AB90102FA2C}"/>
              </a:ext>
            </a:extLst>
          </p:cNvPr>
          <p:cNvSpPr/>
          <p:nvPr userDrawn="1"/>
        </p:nvSpPr>
        <p:spPr>
          <a:xfrm>
            <a:off x="0" y="0"/>
            <a:ext cx="3108960" cy="6858000"/>
          </a:xfrm>
          <a:prstGeom prst="rect">
            <a:avLst/>
          </a:prstGeom>
          <a:solidFill>
            <a:srgbClr val="2A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3048" y="1234374"/>
            <a:ext cx="4429252" cy="2797877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endParaRPr lang="en-US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3048" y="4902200"/>
            <a:ext cx="4429252" cy="1421321"/>
          </a:xfrm>
          <a:prstGeom prst="rect">
            <a:avLst/>
          </a:prstGeom>
        </p:spPr>
        <p:txBody>
          <a:bodyPr lIns="0" tIns="0" rIns="90000" bIns="0" anchor="b"/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err="1"/>
              <a:t>Čia</a:t>
            </a:r>
            <a:r>
              <a:rPr lang="en-US"/>
              <a:t> </a:t>
            </a:r>
            <a:r>
              <a:rPr lang="en-US" err="1"/>
              <a:t>surašomi</a:t>
            </a:r>
            <a:r>
              <a:rPr lang="en-US"/>
              <a:t> </a:t>
            </a:r>
            <a:r>
              <a:rPr lang="en-US" err="1"/>
              <a:t>pranešėjai</a:t>
            </a:r>
            <a:r>
              <a:rPr lang="en-US"/>
              <a:t> / </a:t>
            </a:r>
            <a:r>
              <a:rPr lang="en-US" err="1"/>
              <a:t>autoriai</a:t>
            </a:r>
            <a:r>
              <a:rPr lang="en-US"/>
              <a:t> </a:t>
            </a:r>
            <a:r>
              <a:rPr lang="en-US" err="1"/>
              <a:t>bei</a:t>
            </a:r>
            <a:r>
              <a:rPr lang="en-US"/>
              <a:t> </a:t>
            </a:r>
            <a:r>
              <a:rPr lang="en-US" err="1"/>
              <a:t>pristatymo</a:t>
            </a:r>
            <a:r>
              <a:rPr lang="en-US"/>
              <a:t>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1FA6D7-43DE-1A43-9FC9-5242C92B42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7872" y="518762"/>
            <a:ext cx="78113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8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 _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44F1991-FEC2-974E-9332-C5A0A07C1DF4}"/>
              </a:ext>
            </a:extLst>
          </p:cNvPr>
          <p:cNvSpPr/>
          <p:nvPr userDrawn="1"/>
        </p:nvSpPr>
        <p:spPr>
          <a:xfrm>
            <a:off x="0" y="0"/>
            <a:ext cx="3300984" cy="6858000"/>
          </a:xfrm>
          <a:prstGeom prst="rect">
            <a:avLst/>
          </a:prstGeom>
          <a:solidFill>
            <a:srgbClr val="F2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AD8518-5212-284B-A40E-7AB90102FA2C}"/>
              </a:ext>
            </a:extLst>
          </p:cNvPr>
          <p:cNvSpPr/>
          <p:nvPr userDrawn="1"/>
        </p:nvSpPr>
        <p:spPr>
          <a:xfrm>
            <a:off x="0" y="0"/>
            <a:ext cx="3108960" cy="6858000"/>
          </a:xfrm>
          <a:prstGeom prst="rect">
            <a:avLst/>
          </a:prstGeom>
          <a:solidFill>
            <a:srgbClr val="2A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3048" y="1234374"/>
            <a:ext cx="4429252" cy="2797877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endParaRPr lang="en-US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3048" y="4902200"/>
            <a:ext cx="4429252" cy="1421321"/>
          </a:xfrm>
          <a:prstGeom prst="rect">
            <a:avLst/>
          </a:prstGeom>
        </p:spPr>
        <p:txBody>
          <a:bodyPr lIns="0" tIns="0" rIns="90000" bIns="0" anchor="b"/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err="1"/>
              <a:t>Čia</a:t>
            </a:r>
            <a:r>
              <a:rPr lang="en-US"/>
              <a:t> </a:t>
            </a:r>
            <a:r>
              <a:rPr lang="en-US" err="1"/>
              <a:t>surašomi</a:t>
            </a:r>
            <a:r>
              <a:rPr lang="en-US"/>
              <a:t> </a:t>
            </a:r>
            <a:r>
              <a:rPr lang="en-US" err="1"/>
              <a:t>pranešėjai</a:t>
            </a:r>
            <a:r>
              <a:rPr lang="en-US"/>
              <a:t> / </a:t>
            </a:r>
            <a:r>
              <a:rPr lang="en-US" err="1"/>
              <a:t>autoriai</a:t>
            </a:r>
            <a:r>
              <a:rPr lang="en-US"/>
              <a:t> </a:t>
            </a:r>
            <a:r>
              <a:rPr lang="en-US" err="1"/>
              <a:t>bei</a:t>
            </a:r>
            <a:r>
              <a:rPr lang="en-US"/>
              <a:t> </a:t>
            </a:r>
            <a:r>
              <a:rPr lang="en-US" err="1"/>
              <a:t>pristatymo</a:t>
            </a:r>
            <a:r>
              <a:rPr lang="en-US"/>
              <a:t>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4A454A-85F3-BF4D-902F-62A2057E1E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873" y="522362"/>
            <a:ext cx="1618083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4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>
            <a:off x="0" y="0"/>
            <a:ext cx="1284096" cy="6858000"/>
          </a:xfrm>
          <a:prstGeom prst="rect">
            <a:avLst/>
          </a:prstGeom>
          <a:solidFill>
            <a:srgbClr val="F2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>
            <a:off x="0" y="0"/>
            <a:ext cx="1092072" cy="6858000"/>
          </a:xfrm>
          <a:prstGeom prst="rect">
            <a:avLst/>
          </a:prstGeom>
          <a:solidFill>
            <a:srgbClr val="2A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63700" y="607662"/>
            <a:ext cx="6769100" cy="6858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err="1"/>
              <a:t>Pavadinimas</a:t>
            </a:r>
            <a:endParaRPr lang="en-US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3700" y="1600200"/>
            <a:ext cx="6769100" cy="4406900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CC7E12-8D85-4C4E-A636-9B84DFFEF8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936" y="518762"/>
            <a:ext cx="584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otraukos skaidre _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>
            <a:off x="0" y="0"/>
            <a:ext cx="3300984" cy="6858000"/>
          </a:xfrm>
          <a:prstGeom prst="rect">
            <a:avLst/>
          </a:prstGeom>
          <a:solidFill>
            <a:srgbClr val="F2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>
            <a:off x="0" y="0"/>
            <a:ext cx="3108960" cy="6858000"/>
          </a:xfrm>
          <a:prstGeom prst="rect">
            <a:avLst/>
          </a:prstGeom>
          <a:solidFill>
            <a:srgbClr val="2A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3C0503-D084-A547-8F56-62882A6A90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7872" y="518762"/>
            <a:ext cx="584200" cy="673100"/>
          </a:xfrm>
          <a:prstGeom prst="rect">
            <a:avLst/>
          </a:prstGeom>
        </p:spPr>
      </p:pic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7872" y="1710623"/>
            <a:ext cx="2362327" cy="24892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err="1"/>
              <a:t>Ilgesnis</a:t>
            </a:r>
            <a:r>
              <a:rPr lang="en-US"/>
              <a:t> </a:t>
            </a:r>
            <a:r>
              <a:rPr lang="en-US" err="1"/>
              <a:t>pavadinimas</a:t>
            </a:r>
            <a:r>
              <a:rPr lang="en-US"/>
              <a:t> </a:t>
            </a:r>
            <a:r>
              <a:rPr lang="en-US" err="1"/>
              <a:t>iš</a:t>
            </a:r>
            <a:r>
              <a:rPr lang="en-US"/>
              <a:t> </a:t>
            </a:r>
            <a:r>
              <a:rPr lang="en-US" err="1"/>
              <a:t>kelių</a:t>
            </a:r>
            <a:r>
              <a:rPr lang="en-US"/>
              <a:t> </a:t>
            </a:r>
            <a:r>
              <a:rPr lang="en-US" err="1"/>
              <a:t>eilučių</a:t>
            </a:r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ED2215AD-0A99-CD40-80CC-8B6357E7218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300413" y="0"/>
            <a:ext cx="5843587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380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otraukos skaidre _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16200000">
            <a:off x="3929952" y="1643952"/>
            <a:ext cx="1284096" cy="9144000"/>
          </a:xfrm>
          <a:prstGeom prst="rect">
            <a:avLst/>
          </a:prstGeom>
          <a:solidFill>
            <a:srgbClr val="F2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16200000">
            <a:off x="4025964" y="1739964"/>
            <a:ext cx="1092072" cy="9144000"/>
          </a:xfrm>
          <a:prstGeom prst="rect">
            <a:avLst/>
          </a:prstGeom>
          <a:solidFill>
            <a:srgbClr val="2A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5975413"/>
            <a:ext cx="584200" cy="673100"/>
          </a:xfrm>
          <a:prstGeom prst="rect">
            <a:avLst/>
          </a:prstGeom>
        </p:spPr>
      </p:pic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DF1A124D-FF27-D943-8FA7-CE2589BBCC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9144000" cy="557390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.</a:t>
            </a:r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BE263E85-B29F-8640-AE37-4812287A57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465" y="5765928"/>
            <a:ext cx="6769100" cy="88258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ts val="3300"/>
              </a:lnSpc>
              <a:buNone/>
              <a:defRPr sz="1000" b="1" spc="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NUOTRAUKOS APRAŠYMAS</a:t>
            </a:r>
          </a:p>
        </p:txBody>
      </p:sp>
    </p:spTree>
    <p:extLst>
      <p:ext uri="{BB962C8B-B14F-4D97-AF65-F5344CB8AC3E}">
        <p14:creationId xmlns:p14="http://schemas.microsoft.com/office/powerpoint/2010/main" val="191480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49974" y="61917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9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1" r:id="rId2"/>
    <p:sldLayoutId id="2147483707" r:id="rId3"/>
    <p:sldLayoutId id="2147483705" r:id="rId4"/>
    <p:sldLayoutId id="2147483680" r:id="rId5"/>
    <p:sldLayoutId id="2147483697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702" r:id="rId12"/>
    <p:sldLayoutId id="2147483686" r:id="rId13"/>
    <p:sldLayoutId id="214748368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49974" y="61917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4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698" r:id="rId5"/>
    <p:sldLayoutId id="2147483699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703" r:id="rId12"/>
    <p:sldLayoutId id="2147483677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49974" y="61917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0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00" r:id="rId5"/>
    <p:sldLayoutId id="2147483701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704" r:id="rId12"/>
    <p:sldLayoutId id="2147483695" r:id="rId13"/>
    <p:sldLayoutId id="214748369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D4FBEC7-0F26-B54E-8085-BC6D3BB6B7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lIns="720000" tIns="0" rIns="720000" bIns="45720" anchor="ctr"/>
          <a:lstStyle/>
          <a:p>
            <a:r>
              <a:rPr lang="en-US">
                <a:latin typeface="Arial"/>
                <a:cs typeface="Arial"/>
              </a:rPr>
              <a:t>Google </a:t>
            </a:r>
            <a:r>
              <a:rPr lang="en-US" err="1">
                <a:latin typeface="Arial"/>
                <a:cs typeface="Arial"/>
              </a:rPr>
              <a:t>debesijos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paslaugos</a:t>
            </a:r>
            <a:endParaRPr lang="en-US" err="1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EE35909-4190-6D43-A531-C11CAE6440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18076" y="4841935"/>
            <a:ext cx="5650247" cy="1359945"/>
          </a:xfrm>
        </p:spPr>
        <p:txBody>
          <a:bodyPr/>
          <a:lstStyle/>
          <a:p>
            <a:r>
              <a:rPr lang="en-US">
                <a:latin typeface="Arial"/>
                <a:cs typeface="Arial"/>
              </a:rPr>
              <a:t>Ignas </a:t>
            </a:r>
            <a:r>
              <a:rPr lang="en-US" err="1">
                <a:latin typeface="Arial"/>
                <a:cs typeface="Arial"/>
              </a:rPr>
              <a:t>Kučinskas</a:t>
            </a:r>
            <a:r>
              <a:rPr lang="en-US">
                <a:latin typeface="Arial"/>
                <a:cs typeface="Arial"/>
              </a:rPr>
              <a:t> IFF-9/6</a:t>
            </a:r>
            <a:br>
              <a:rPr lang="en-US">
                <a:latin typeface="Arial"/>
                <a:cs typeface="Arial"/>
              </a:rPr>
            </a:br>
            <a:r>
              <a:rPr lang="en-US">
                <a:latin typeface="Arial"/>
                <a:cs typeface="Arial"/>
              </a:rPr>
              <a:t>Dangis </a:t>
            </a:r>
            <a:r>
              <a:rPr lang="en-US" err="1">
                <a:latin typeface="Arial"/>
                <a:cs typeface="Arial"/>
              </a:rPr>
              <a:t>Kažukauskas</a:t>
            </a:r>
            <a:r>
              <a:rPr lang="en-US">
                <a:latin typeface="Arial"/>
                <a:cs typeface="Arial"/>
              </a:rPr>
              <a:t> IFF-9/8</a:t>
            </a:r>
            <a:br>
              <a:rPr lang="en-US">
                <a:latin typeface="Arial"/>
                <a:cs typeface="Arial"/>
              </a:rPr>
            </a:br>
            <a:r>
              <a:rPr lang="en-US">
                <a:latin typeface="Arial"/>
                <a:cs typeface="Arial"/>
              </a:rPr>
              <a:t>Pijus </a:t>
            </a:r>
            <a:r>
              <a:rPr lang="en-US" err="1">
                <a:latin typeface="Arial"/>
                <a:cs typeface="Arial"/>
              </a:rPr>
              <a:t>Misiūnas</a:t>
            </a:r>
            <a:r>
              <a:rPr lang="en-US">
                <a:latin typeface="Arial"/>
                <a:cs typeface="Arial"/>
              </a:rPr>
              <a:t> IFF-9/9</a:t>
            </a:r>
            <a:br>
              <a:rPr lang="en-US">
                <a:latin typeface="Arial"/>
                <a:cs typeface="Arial"/>
              </a:rPr>
            </a:br>
            <a:r>
              <a:rPr lang="en-US">
                <a:latin typeface="Arial"/>
                <a:cs typeface="Arial"/>
              </a:rPr>
              <a:t>Modestas Kazlauskas IFK-9</a:t>
            </a:r>
            <a:endParaRPr lang="en-US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1D5CF8D5-61B9-964A-BCAA-257ADB1B0BA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1885190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4BC4381-1A66-EA4A-BA2A-D1908B149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lIns="0" tIns="0" rIns="90000" bIns="45720" anchor="t"/>
          <a:lstStyle/>
          <a:p>
            <a:r>
              <a:rPr lang="en-US" dirty="0">
                <a:latin typeface="Arial"/>
                <a:cs typeface="Arial"/>
              </a:rPr>
              <a:t>Artificial Intelligence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A671752-97E0-1A49-B67E-02340D0B4B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7008" y="1600200"/>
            <a:ext cx="8056098" cy="3443096"/>
          </a:xfrm>
        </p:spPr>
        <p:txBody>
          <a:bodyPr/>
          <a:lstStyle/>
          <a:p>
            <a:pPr marL="342900" indent="-342900">
              <a:buChar char="•"/>
            </a:pPr>
            <a:r>
              <a:rPr lang="en-US" dirty="0">
                <a:cs typeface="Calibri" panose="020F0502020204030204"/>
              </a:rPr>
              <a:t>Natural Language, </a:t>
            </a:r>
            <a:r>
              <a:rPr lang="en-US" dirty="0" err="1">
                <a:cs typeface="Calibri" panose="020F0502020204030204"/>
              </a:rPr>
              <a:t>skirtas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tekstinei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analizei</a:t>
            </a:r>
            <a:r>
              <a:rPr lang="en-US" dirty="0">
                <a:cs typeface="Calibri" panose="020F0502020204030204"/>
              </a:rPr>
              <a:t>;</a:t>
            </a:r>
          </a:p>
          <a:p>
            <a:pPr marL="342900" indent="-342900">
              <a:buChar char="•"/>
            </a:pPr>
            <a:r>
              <a:rPr lang="en-US" dirty="0">
                <a:cs typeface="Calibri" panose="020F0502020204030204"/>
              </a:rPr>
              <a:t>Vision API, </a:t>
            </a:r>
            <a:r>
              <a:rPr lang="en-US" dirty="0" err="1">
                <a:cs typeface="Calibri" panose="020F0502020204030204"/>
              </a:rPr>
              <a:t>skirtas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nuotraukų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analizei</a:t>
            </a:r>
            <a:r>
              <a:rPr lang="en-US" dirty="0">
                <a:cs typeface="Calibri" panose="020F0502020204030204"/>
              </a:rPr>
              <a:t>;</a:t>
            </a:r>
          </a:p>
          <a:p>
            <a:pPr marL="342900" indent="-342900">
              <a:buChar char="•"/>
            </a:pPr>
            <a:r>
              <a:rPr lang="en-US" dirty="0">
                <a:cs typeface="Calibri" panose="020F0502020204030204"/>
              </a:rPr>
              <a:t>Speech API, </a:t>
            </a:r>
            <a:r>
              <a:rPr lang="en-US" dirty="0" err="1">
                <a:cs typeface="Calibri" panose="020F0502020204030204"/>
              </a:rPr>
              <a:t>skirtas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kalbą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konvertuoti</a:t>
            </a:r>
            <a:r>
              <a:rPr lang="en-US" dirty="0">
                <a:cs typeface="Calibri" panose="020F0502020204030204"/>
              </a:rPr>
              <a:t> į </a:t>
            </a:r>
            <a:r>
              <a:rPr lang="en-US" dirty="0" err="1">
                <a:cs typeface="Calibri" panose="020F0502020204030204"/>
              </a:rPr>
              <a:t>tekstą</a:t>
            </a:r>
            <a:r>
              <a:rPr lang="en-US" dirty="0">
                <a:cs typeface="Calibri" panose="020F0502020204030204"/>
              </a:rPr>
              <a:t>;</a:t>
            </a:r>
          </a:p>
          <a:p>
            <a:pPr marL="342900" indent="-342900">
              <a:buChar char="•"/>
            </a:pPr>
            <a:r>
              <a:rPr lang="en-US" dirty="0">
                <a:cs typeface="Calibri" panose="020F0502020204030204"/>
              </a:rPr>
              <a:t>Translation API, </a:t>
            </a:r>
            <a:r>
              <a:rPr lang="en-US" dirty="0" err="1">
                <a:cs typeface="Calibri" panose="020F0502020204030204"/>
              </a:rPr>
              <a:t>skirtas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vertimui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iš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vienos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kalbos</a:t>
            </a:r>
            <a:r>
              <a:rPr lang="en-US" dirty="0">
                <a:cs typeface="Calibri" panose="020F0502020204030204"/>
              </a:rPr>
              <a:t> į </a:t>
            </a:r>
            <a:r>
              <a:rPr lang="en-US" dirty="0" err="1">
                <a:cs typeface="Calibri" panose="020F0502020204030204"/>
              </a:rPr>
              <a:t>kitą</a:t>
            </a:r>
            <a:r>
              <a:rPr lang="en-US" dirty="0">
                <a:cs typeface="Calibri" panose="020F0502020204030204"/>
              </a:rPr>
              <a:t>.</a:t>
            </a:r>
          </a:p>
          <a:p>
            <a:pPr marL="342900" indent="-342900">
              <a:buChar char="•"/>
            </a:pPr>
            <a:endParaRPr lang="en-US" dirty="0">
              <a:cs typeface="Calibri" panose="020F0502020204030204"/>
            </a:endParaRPr>
          </a:p>
          <a:p>
            <a:pPr marL="342900" indent="-342900">
              <a:buChar char="•"/>
            </a:pPr>
            <a:endParaRPr lang="en-US" dirty="0">
              <a:cs typeface="Calibri" panose="020F0502020204030204"/>
            </a:endParaRPr>
          </a:p>
          <a:p>
            <a:pPr marL="342900" indent="-342900">
              <a:buChar char="•"/>
            </a:pPr>
            <a:endParaRPr lang="en-US" dirty="0">
              <a:cs typeface="Calibri" panose="020F0502020204030204"/>
            </a:endParaRPr>
          </a:p>
          <a:p>
            <a:pPr marL="342900" indent="-342900">
              <a:buChar char="•"/>
            </a:pPr>
            <a:endParaRPr lang="en-US" dirty="0">
              <a:cs typeface="Calibri" panose="020F0502020204030204"/>
            </a:endParaRPr>
          </a:p>
          <a:p>
            <a:pPr marL="342900" indent="-342900">
              <a:buChar char="•"/>
            </a:pPr>
            <a:endParaRPr lang="en-US" dirty="0">
              <a:cs typeface="Calibri" panose="020F0502020204030204"/>
            </a:endParaRPr>
          </a:p>
          <a:p>
            <a:pPr marL="342900" indent="-342900">
              <a:buChar char="•"/>
            </a:pPr>
            <a:endParaRPr lang="en-US" dirty="0">
              <a:cs typeface="Calibri" panose="020F0502020204030204"/>
            </a:endParaRPr>
          </a:p>
          <a:p>
            <a:pPr marL="342900" indent="-342900">
              <a:buChar char="•"/>
            </a:pPr>
            <a:endParaRPr lang="en-US">
              <a:cs typeface="Calibri" panose="020F0502020204030204"/>
            </a:endParaRPr>
          </a:p>
          <a:p>
            <a:pPr marL="342900" indent="-342900">
              <a:buChar char="•"/>
            </a:pPr>
            <a:endParaRPr lang="en-US">
              <a:cs typeface="Calibri" panose="020F0502020204030204"/>
            </a:endParaRPr>
          </a:p>
          <a:p>
            <a:pPr marL="342900" indent="-342900">
              <a:buChar char="•"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58825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4BC4381-1A66-EA4A-BA2A-D1908B149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lIns="0" tIns="0" rIns="90000" bIns="45720" anchor="t"/>
          <a:lstStyle/>
          <a:p>
            <a:r>
              <a:rPr lang="lt-LT">
                <a:latin typeface="Arial"/>
                <a:cs typeface="Arial"/>
              </a:rPr>
              <a:t>Kaip patalpinti sistemą į Google platformą</a:t>
            </a:r>
            <a:endParaRPr lang="lt-LT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A671752-97E0-1A49-B67E-02340D0B4B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Char char="•"/>
            </a:pPr>
            <a:endParaRPr lang="en-US">
              <a:cs typeface="Calibri" panose="020F0502020204030204"/>
            </a:endParaRPr>
          </a:p>
          <a:p>
            <a:pPr marL="342900" indent="-342900">
              <a:buChar char="•"/>
            </a:pPr>
            <a:endParaRPr lang="en-US">
              <a:cs typeface="Calibri" panose="020F0502020204030204"/>
            </a:endParaRPr>
          </a:p>
        </p:txBody>
      </p:sp>
      <p:pic>
        <p:nvPicPr>
          <p:cNvPr id="4" name="Paveikslėlis 4" descr="Paveikslėlis, kuriame yra žinutė&#10;&#10;Automatiškai sugeneruotas aprašymas">
            <a:extLst>
              <a:ext uri="{FF2B5EF4-FFF2-40B4-BE49-F238E27FC236}">
                <a16:creationId xmlns:a16="http://schemas.microsoft.com/office/drawing/2014/main" id="{97D2A822-E600-D1AE-8F99-BA21BA34E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57" y="1449589"/>
            <a:ext cx="8027581" cy="35902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6090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A671752-97E0-1A49-B67E-02340D0B4B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7008" y="1520456"/>
            <a:ext cx="7983527" cy="4157711"/>
          </a:xfrm>
        </p:spPr>
        <p:txBody>
          <a:bodyPr/>
          <a:lstStyle/>
          <a:p>
            <a:pPr marL="342900" indent="-342900">
              <a:buChar char="•"/>
            </a:pPr>
            <a:r>
              <a:rPr lang="en-US">
                <a:cs typeface="Calibri" panose="020F0502020204030204"/>
              </a:rPr>
              <a:t>Preconfigured </a:t>
            </a:r>
          </a:p>
          <a:p>
            <a:pPr marL="800100" lvl="1">
              <a:buChar char="•"/>
            </a:pPr>
            <a:r>
              <a:rPr lang="en-US" sz="2000">
                <a:latin typeface="Calibri"/>
                <a:cs typeface="Calibri" panose="020F0502020204030204"/>
              </a:rPr>
              <a:t> WordPress</a:t>
            </a:r>
          </a:p>
          <a:p>
            <a:pPr marL="800100" lvl="1">
              <a:buChar char="•"/>
            </a:pPr>
            <a:r>
              <a:rPr lang="en-US" sz="2000">
                <a:latin typeface="Calibri"/>
                <a:cs typeface="Calibri" panose="020F0502020204030204"/>
              </a:rPr>
              <a:t> LAMP stack (Apache HTTP, MySQL, PHP)</a:t>
            </a:r>
          </a:p>
          <a:p>
            <a:pPr marL="342900" indent="-342900">
              <a:buChar char="•"/>
            </a:pPr>
            <a:r>
              <a:rPr lang="en-US">
                <a:cs typeface="Calibri" panose="020F0502020204030204"/>
              </a:rPr>
              <a:t>Firebase</a:t>
            </a:r>
          </a:p>
          <a:p>
            <a:pPr marL="800100" lvl="1">
              <a:buChar char="•"/>
            </a:pPr>
            <a:r>
              <a:rPr lang="en-US" sz="2000">
                <a:latin typeface="Calibri"/>
                <a:cs typeface="Calibri" panose="020F0502020204030204"/>
              </a:rPr>
              <a:t> Web apps, static content</a:t>
            </a:r>
          </a:p>
          <a:p>
            <a:pPr marL="800100" lvl="1">
              <a:buChar char="•"/>
            </a:pPr>
            <a:r>
              <a:rPr lang="en-US" sz="2000">
                <a:latin typeface="Calibri"/>
                <a:cs typeface="Calibri" panose="020F0502020204030204"/>
              </a:rPr>
              <a:t> Global CDN</a:t>
            </a:r>
          </a:p>
          <a:p>
            <a:pPr marL="342900" indent="-342900">
              <a:buChar char="•"/>
            </a:pPr>
            <a:r>
              <a:rPr lang="en-US">
                <a:cs typeface="Calibri" panose="020F0502020204030204"/>
              </a:rPr>
              <a:t>Cloud Run (dynamic, serverless)</a:t>
            </a:r>
          </a:p>
          <a:p>
            <a:pPr marL="800100" lvl="1">
              <a:spcBef>
                <a:spcPts val="1000"/>
              </a:spcBef>
              <a:buChar char="•"/>
            </a:pPr>
            <a:r>
              <a:rPr lang="en-US" sz="2000">
                <a:latin typeface="Calibri"/>
                <a:cs typeface="Calibri" panose="020F0502020204030204"/>
              </a:rPr>
              <a:t> Go, Python, Ruby, Node.js, etc.</a:t>
            </a:r>
          </a:p>
          <a:p>
            <a:pPr marL="800100" lvl="1">
              <a:spcBef>
                <a:spcPts val="1000"/>
              </a:spcBef>
              <a:buChar char="•"/>
            </a:pPr>
            <a:r>
              <a:rPr lang="en-US" sz="2000">
                <a:latin typeface="Calibri"/>
                <a:cs typeface="Calibri" panose="020F0502020204030204"/>
              </a:rPr>
              <a:t> Cloud SQL</a:t>
            </a:r>
          </a:p>
          <a:p>
            <a:pPr marL="800100" lvl="1">
              <a:buChar char="•"/>
            </a:pPr>
            <a:r>
              <a:rPr lang="en-US" sz="2000">
                <a:latin typeface="Calibri"/>
                <a:cs typeface="Calibri" panose="020F0502020204030204"/>
              </a:rPr>
              <a:t> Fully managed infrastructure</a:t>
            </a:r>
            <a:endParaRPr lang="en-US" sz="2000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pPr marL="342900" indent="-342900">
              <a:buChar char="•"/>
            </a:pPr>
            <a:endParaRPr lang="en-US">
              <a:cs typeface="Calibri" panose="020F0502020204030204"/>
            </a:endParaRPr>
          </a:p>
          <a:p>
            <a:pPr marL="342900" indent="-342900">
              <a:buChar char="•"/>
            </a:pPr>
            <a:endParaRPr lang="en-US">
              <a:cs typeface="Calibri" panose="020F0502020204030204"/>
            </a:endParaRP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3C5CC4F2-CE90-697F-6B61-4AE01AD770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009" y="607662"/>
            <a:ext cx="7983526" cy="685800"/>
          </a:xfrm>
        </p:spPr>
        <p:txBody>
          <a:bodyPr lIns="0" tIns="0" rIns="90000" bIns="45720" anchor="t"/>
          <a:lstStyle/>
          <a:p>
            <a:r>
              <a:rPr lang="lt-LT">
                <a:latin typeface="Arial"/>
                <a:cs typeface="Arial"/>
              </a:rPr>
              <a:t>„Google“ siūlomi sistemų tipai</a:t>
            </a:r>
            <a:endParaRPr lang="lt-LT"/>
          </a:p>
        </p:txBody>
      </p:sp>
      <p:pic>
        <p:nvPicPr>
          <p:cNvPr id="2" name="Paveikslėlis 2">
            <a:extLst>
              <a:ext uri="{FF2B5EF4-FFF2-40B4-BE49-F238E27FC236}">
                <a16:creationId xmlns:a16="http://schemas.microsoft.com/office/drawing/2014/main" id="{8BB94E76-9BB5-456D-83EE-C4438F904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098" y="2908005"/>
            <a:ext cx="882503" cy="882503"/>
          </a:xfrm>
          <a:prstGeom prst="rect">
            <a:avLst/>
          </a:prstGeom>
        </p:spPr>
      </p:pic>
      <p:pic>
        <p:nvPicPr>
          <p:cNvPr id="3" name="Paveikslėlis 3" descr="Paveikslėlis, kuriame yra žinutė, iliustracija&#10;&#10;Automatiškai sugeneruotas aprašymas">
            <a:extLst>
              <a:ext uri="{FF2B5EF4-FFF2-40B4-BE49-F238E27FC236}">
                <a16:creationId xmlns:a16="http://schemas.microsoft.com/office/drawing/2014/main" id="{64DEFB54-76B7-04F4-00BC-1259D89E9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349" y="1524000"/>
            <a:ext cx="762000" cy="762000"/>
          </a:xfrm>
          <a:prstGeom prst="rect">
            <a:avLst/>
          </a:prstGeom>
        </p:spPr>
      </p:pic>
      <p:pic>
        <p:nvPicPr>
          <p:cNvPr id="4" name="Paveikslėlis 4">
            <a:extLst>
              <a:ext uri="{FF2B5EF4-FFF2-40B4-BE49-F238E27FC236}">
                <a16:creationId xmlns:a16="http://schemas.microsoft.com/office/drawing/2014/main" id="{73486CAE-D375-AB8C-5A30-246395AA7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819" y="4569165"/>
            <a:ext cx="847060" cy="76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75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veikslėlis 2" descr="Paveikslėlis, kuriame yra žinutė&#10;&#10;Automatiškai sugeneruotas aprašymas">
            <a:extLst>
              <a:ext uri="{FF2B5EF4-FFF2-40B4-BE49-F238E27FC236}">
                <a16:creationId xmlns:a16="http://schemas.microsoft.com/office/drawing/2014/main" id="{6C0B89CA-D344-6D4F-FE68-E3B3920F18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9" t="1326" r="5109" b="4924"/>
          <a:stretch/>
        </p:blipFill>
        <p:spPr>
          <a:xfrm>
            <a:off x="1415275" y="161239"/>
            <a:ext cx="6163264" cy="542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07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4BC4381-1A66-EA4A-BA2A-D1908B149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lIns="0" tIns="0" rIns="90000" bIns="45720" anchor="t"/>
          <a:lstStyle/>
          <a:p>
            <a:pPr algn="ctr"/>
            <a:r>
              <a:rPr lang="en-US" err="1">
                <a:latin typeface="Arial"/>
                <a:cs typeface="Arial"/>
              </a:rPr>
              <a:t>Papildomos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paslaugos</a:t>
            </a:r>
            <a:endParaRPr lang="en-US" err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A671752-97E0-1A49-B67E-02340D0B4B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38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4BC4381-1A66-EA4A-BA2A-D1908B149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lIns="0" tIns="0" rIns="90000" bIns="45720" anchor="t"/>
          <a:lstStyle/>
          <a:p>
            <a:pPr algn="ctr"/>
            <a:r>
              <a:rPr lang="en-US" err="1">
                <a:latin typeface="Arial"/>
                <a:cs typeface="Arial"/>
              </a:rPr>
              <a:t>AutoML</a:t>
            </a:r>
            <a:endParaRPr lang="en-US" err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A671752-97E0-1A49-B67E-02340D0B4B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Char char="•"/>
            </a:pPr>
            <a:r>
              <a:rPr lang="en-US">
                <a:cs typeface="Calibri" panose="020F0502020204030204"/>
              </a:rPr>
              <a:t>"Google </a:t>
            </a:r>
            <a:r>
              <a:rPr lang="en-US" err="1">
                <a:cs typeface="Calibri" panose="020F0502020204030204"/>
              </a:rPr>
              <a:t>AutoML</a:t>
            </a:r>
            <a:r>
              <a:rPr lang="en-US">
                <a:cs typeface="Calibri" panose="020F0502020204030204"/>
              </a:rPr>
              <a:t>" </a:t>
            </a:r>
            <a:r>
              <a:rPr lang="en-US" err="1">
                <a:cs typeface="Calibri" panose="020F0502020204030204"/>
              </a:rPr>
              <a:t>yra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paslaugų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rinkinys</a:t>
            </a:r>
            <a:r>
              <a:rPr lang="en-US">
                <a:cs typeface="Calibri" panose="020F0502020204030204"/>
              </a:rPr>
              <a:t>, </a:t>
            </a:r>
            <a:r>
              <a:rPr lang="en-US" err="1">
                <a:cs typeface="Calibri" panose="020F0502020204030204"/>
              </a:rPr>
              <a:t>skirtas</a:t>
            </a:r>
            <a:r>
              <a:rPr lang="en-US">
                <a:cs typeface="Calibri" panose="020F0502020204030204"/>
              </a:rPr>
              <a:t> </a:t>
            </a:r>
            <a:r>
              <a:rPr lang="en-US" err="1">
                <a:cs typeface="Calibri" panose="020F0502020204030204"/>
              </a:rPr>
              <a:t>kurti</a:t>
            </a:r>
            <a:r>
              <a:rPr lang="en-US">
                <a:cs typeface="Calibri" panose="020F0502020204030204"/>
              </a:rPr>
              <a:t> </a:t>
            </a:r>
            <a:r>
              <a:rPr lang="en-US" err="1">
                <a:cs typeface="Calibri" panose="020F0502020204030204"/>
              </a:rPr>
              <a:t>mašininio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mokymosi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modelius</a:t>
            </a:r>
            <a:r>
              <a:rPr lang="en-US">
                <a:cs typeface="Calibri" panose="020F0502020204030204"/>
              </a:rPr>
              <a:t>.</a:t>
            </a:r>
          </a:p>
          <a:p>
            <a:pPr marL="342900" indent="-342900">
              <a:buChar char="•"/>
            </a:pPr>
            <a:endParaRPr lang="en-US">
              <a:cs typeface="Calibri" panose="020F0502020204030204"/>
            </a:endParaRPr>
          </a:p>
        </p:txBody>
      </p:sp>
      <p:pic>
        <p:nvPicPr>
          <p:cNvPr id="2" name="Paveikslėlis 2">
            <a:extLst>
              <a:ext uri="{FF2B5EF4-FFF2-40B4-BE49-F238E27FC236}">
                <a16:creationId xmlns:a16="http://schemas.microsoft.com/office/drawing/2014/main" id="{0F2983C3-6132-8567-5E13-AEDC44A15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31" y="3226416"/>
            <a:ext cx="2743200" cy="1542245"/>
          </a:xfrm>
          <a:prstGeom prst="rect">
            <a:avLst/>
          </a:prstGeom>
        </p:spPr>
      </p:pic>
      <p:pic>
        <p:nvPicPr>
          <p:cNvPr id="3" name="Paveikslėlis 3">
            <a:extLst>
              <a:ext uri="{FF2B5EF4-FFF2-40B4-BE49-F238E27FC236}">
                <a16:creationId xmlns:a16="http://schemas.microsoft.com/office/drawing/2014/main" id="{C7CAD0EE-B9DB-56F4-0A54-020CED8BF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069" y="2750372"/>
            <a:ext cx="5230556" cy="249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23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4BC4381-1A66-EA4A-BA2A-D1908B149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lIns="0" tIns="0" rIns="90000" bIns="45720" anchor="t"/>
          <a:lstStyle/>
          <a:p>
            <a:pPr algn="ctr"/>
            <a:r>
              <a:rPr lang="en-US" err="1">
                <a:latin typeface="Arial"/>
                <a:cs typeface="Arial"/>
              </a:rPr>
              <a:t>BigQuery</a:t>
            </a:r>
            <a:endParaRPr lang="lt-LT" err="1">
              <a:latin typeface="Arial"/>
              <a:cs typeface="Arial"/>
            </a:endParaRPr>
          </a:p>
          <a:p>
            <a:pPr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A671752-97E0-1A49-B67E-02340D0B4B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Char char="•"/>
            </a:pPr>
            <a:r>
              <a:rPr lang="en-US" dirty="0">
                <a:cs typeface="Calibri" panose="020F0502020204030204"/>
              </a:rPr>
              <a:t>"</a:t>
            </a:r>
            <a:r>
              <a:rPr lang="en-US" dirty="0" err="1">
                <a:cs typeface="Calibri" panose="020F0502020204030204"/>
              </a:rPr>
              <a:t>BigQuery</a:t>
            </a:r>
            <a:r>
              <a:rPr lang="en-US" dirty="0">
                <a:cs typeface="Calibri" panose="020F0502020204030204"/>
              </a:rPr>
              <a:t>" </a:t>
            </a:r>
            <a:r>
              <a:rPr lang="en-US" dirty="0" err="1">
                <a:cs typeface="Calibri" panose="020F0502020204030204"/>
              </a:rPr>
              <a:t>yra</a:t>
            </a:r>
            <a:r>
              <a:rPr lang="en-US" dirty="0">
                <a:cs typeface="Calibri" panose="020F0502020204030204"/>
              </a:rPr>
              <a:t> "Google" </a:t>
            </a:r>
            <a:r>
              <a:rPr lang="en-US" dirty="0" err="1">
                <a:cs typeface="Calibri" panose="020F0502020204030204"/>
              </a:rPr>
              <a:t>didelių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duomenų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rinkinių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analizės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žiniatinklio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paslauga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dirty="0" err="1">
                <a:cs typeface="Calibri" panose="020F0502020204030204"/>
              </a:rPr>
              <a:t>naudojama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dideliems</a:t>
            </a:r>
            <a:r>
              <a:rPr lang="en-US" dirty="0">
                <a:cs typeface="Calibri" panose="020F0502020204030204"/>
              </a:rPr>
              <a:t>, read-only </a:t>
            </a:r>
            <a:r>
              <a:rPr lang="en-US" dirty="0" err="1">
                <a:cs typeface="Calibri" panose="020F0502020204030204"/>
              </a:rPr>
              <a:t>duomenų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rinkiniams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apdoroti</a:t>
            </a:r>
            <a:r>
              <a:rPr lang="en-US" dirty="0">
                <a:cs typeface="Calibri" panose="020F0502020204030204"/>
              </a:rPr>
              <a:t>.</a:t>
            </a:r>
          </a:p>
        </p:txBody>
      </p:sp>
      <p:pic>
        <p:nvPicPr>
          <p:cNvPr id="4" name="Paveikslėlis 4">
            <a:extLst>
              <a:ext uri="{FF2B5EF4-FFF2-40B4-BE49-F238E27FC236}">
                <a16:creationId xmlns:a16="http://schemas.microsoft.com/office/drawing/2014/main" id="{8BC6AE45-791A-ADC8-283A-25D00DF5F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30" y="3205138"/>
            <a:ext cx="3216982" cy="1608491"/>
          </a:xfrm>
          <a:prstGeom prst="rect">
            <a:avLst/>
          </a:prstGeom>
        </p:spPr>
      </p:pic>
      <p:pic>
        <p:nvPicPr>
          <p:cNvPr id="5" name="Paveikslėlis 5">
            <a:extLst>
              <a:ext uri="{FF2B5EF4-FFF2-40B4-BE49-F238E27FC236}">
                <a16:creationId xmlns:a16="http://schemas.microsoft.com/office/drawing/2014/main" id="{8A76D7D1-D56B-073E-D639-A7ABC9F28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291" y="2649687"/>
            <a:ext cx="5171334" cy="271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93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4BC4381-1A66-EA4A-BA2A-D1908B149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lIns="0" tIns="0" rIns="90000" bIns="45720" anchor="t"/>
          <a:lstStyle/>
          <a:p>
            <a:pPr algn="ctr"/>
            <a:r>
              <a:rPr lang="en-US">
                <a:latin typeface="Arial"/>
                <a:cs typeface="Arial"/>
              </a:rPr>
              <a:t>Google Cloud operations (</a:t>
            </a:r>
            <a:r>
              <a:rPr lang="en-US" err="1">
                <a:latin typeface="Arial"/>
                <a:cs typeface="Arial"/>
              </a:rPr>
              <a:t>Stackdriver</a:t>
            </a:r>
            <a:r>
              <a:rPr lang="en-US">
                <a:latin typeface="Arial"/>
                <a:cs typeface="Arial"/>
              </a:rPr>
              <a:t>)</a:t>
            </a:r>
            <a:endParaRPr lang="lt-LT" err="1">
              <a:latin typeface="Arial"/>
              <a:cs typeface="Arial"/>
            </a:endParaRPr>
          </a:p>
          <a:p>
            <a:pPr algn="ctr"/>
            <a:endParaRPr lang="en-US">
              <a:latin typeface="Arial"/>
              <a:cs typeface="Arial"/>
            </a:endParaRPr>
          </a:p>
          <a:p>
            <a:pPr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A671752-97E0-1A49-B67E-02340D0B4B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Char char="•"/>
            </a:pPr>
            <a:r>
              <a:rPr lang="en-US" dirty="0">
                <a:cs typeface="Calibri" panose="020F0502020204030204"/>
              </a:rPr>
              <a:t>Tai </a:t>
            </a:r>
            <a:r>
              <a:rPr lang="en-US" dirty="0" err="1">
                <a:cs typeface="Calibri" panose="020F0502020204030204"/>
              </a:rPr>
              <a:t>stebėjimo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paslauga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dirty="0" err="1">
                <a:cs typeface="Calibri" panose="020F0502020204030204"/>
              </a:rPr>
              <a:t>teikianti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informaciją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apie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aplikacijas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ir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virtualias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mašinas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dirty="0" err="1">
                <a:cs typeface="Calibri" panose="020F0502020204030204"/>
              </a:rPr>
              <a:t>veikiančias</a:t>
            </a:r>
            <a:r>
              <a:rPr lang="en-US" dirty="0">
                <a:cs typeface="Calibri" panose="020F0502020204030204"/>
              </a:rPr>
              <a:t> "Google" </a:t>
            </a:r>
            <a:r>
              <a:rPr lang="en-US" dirty="0" err="1">
                <a:cs typeface="Calibri" panose="020F0502020204030204"/>
              </a:rPr>
              <a:t>ir</a:t>
            </a:r>
            <a:r>
              <a:rPr lang="en-US" dirty="0">
                <a:cs typeface="Calibri" panose="020F0502020204030204"/>
              </a:rPr>
              <a:t> "Amazon" </a:t>
            </a:r>
            <a:r>
              <a:rPr lang="en-US" dirty="0" err="1">
                <a:cs typeface="Calibri" panose="020F0502020204030204"/>
              </a:rPr>
              <a:t>debesų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platformose</a:t>
            </a:r>
            <a:endParaRPr lang="en-US" dirty="0">
              <a:cs typeface="Calibri" panose="020F0502020204030204"/>
            </a:endParaRPr>
          </a:p>
        </p:txBody>
      </p:sp>
      <p:pic>
        <p:nvPicPr>
          <p:cNvPr id="2" name="Paveikslėlis 2">
            <a:extLst>
              <a:ext uri="{FF2B5EF4-FFF2-40B4-BE49-F238E27FC236}">
                <a16:creationId xmlns:a16="http://schemas.microsoft.com/office/drawing/2014/main" id="{C5EFC2EB-BDA5-4474-F40B-5FDB4C944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881581"/>
            <a:ext cx="5408225" cy="2160848"/>
          </a:xfrm>
          <a:prstGeom prst="rect">
            <a:avLst/>
          </a:prstGeom>
        </p:spPr>
      </p:pic>
      <p:pic>
        <p:nvPicPr>
          <p:cNvPr id="3" name="Paveikslėlis 5">
            <a:extLst>
              <a:ext uri="{FF2B5EF4-FFF2-40B4-BE49-F238E27FC236}">
                <a16:creationId xmlns:a16="http://schemas.microsoft.com/office/drawing/2014/main" id="{45E90C13-5E69-F145-5A91-A5D537A10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30" y="3016810"/>
            <a:ext cx="1902237" cy="190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92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4BC4381-1A66-EA4A-BA2A-D1908B149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lIns="0" tIns="0" rIns="90000" bIns="45720" anchor="t"/>
          <a:lstStyle/>
          <a:p>
            <a:pPr algn="ctr"/>
            <a:r>
              <a:rPr lang="en-US">
                <a:latin typeface="Arial"/>
                <a:cs typeface="Arial"/>
              </a:rPr>
              <a:t>Google Cloud Armor</a:t>
            </a:r>
            <a:endParaRPr lang="lt-LT"/>
          </a:p>
          <a:p>
            <a:pPr algn="ctr"/>
            <a:endParaRPr lang="en-US">
              <a:latin typeface="Arial"/>
              <a:cs typeface="Arial"/>
            </a:endParaRPr>
          </a:p>
          <a:p>
            <a:pPr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A671752-97E0-1A49-B67E-02340D0B4B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7008" y="1084007"/>
            <a:ext cx="7983527" cy="3948755"/>
          </a:xfrm>
        </p:spPr>
        <p:txBody>
          <a:bodyPr/>
          <a:lstStyle/>
          <a:p>
            <a:pPr marL="342900" indent="-342900">
              <a:buChar char="•"/>
            </a:pPr>
            <a:r>
              <a:rPr lang="en-US">
                <a:cs typeface="Calibri" panose="020F0502020204030204"/>
              </a:rPr>
              <a:t>"Cloud Armor" </a:t>
            </a:r>
            <a:r>
              <a:rPr lang="en-US" err="1">
                <a:cs typeface="Calibri" panose="020F0502020204030204"/>
              </a:rPr>
              <a:t>yra</a:t>
            </a:r>
            <a:r>
              <a:rPr lang="en-US">
                <a:cs typeface="Calibri" panose="020F0502020204030204"/>
              </a:rPr>
              <a:t> </a:t>
            </a:r>
            <a:r>
              <a:rPr lang="en-US" err="1">
                <a:cs typeface="Calibri" panose="020F0502020204030204"/>
              </a:rPr>
              <a:t>DDos</a:t>
            </a:r>
            <a:r>
              <a:rPr lang="en-US">
                <a:cs typeface="Calibri" panose="020F0502020204030204"/>
              </a:rPr>
              <a:t> </a:t>
            </a:r>
            <a:r>
              <a:rPr lang="en-US" err="1">
                <a:cs typeface="Calibri" panose="020F0502020204030204"/>
              </a:rPr>
              <a:t>apsaugos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sistema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ir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žiniatinklio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taikomųjų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programų</a:t>
            </a:r>
            <a:r>
              <a:rPr lang="en-US">
                <a:cs typeface="Calibri" panose="020F0502020204030204"/>
              </a:rPr>
              <a:t> ugniasienė.</a:t>
            </a:r>
          </a:p>
        </p:txBody>
      </p:sp>
      <p:pic>
        <p:nvPicPr>
          <p:cNvPr id="4" name="Paveikslėlis 4">
            <a:extLst>
              <a:ext uri="{FF2B5EF4-FFF2-40B4-BE49-F238E27FC236}">
                <a16:creationId xmlns:a16="http://schemas.microsoft.com/office/drawing/2014/main" id="{53E9595B-9C70-A10B-B31E-5A65AE2B6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01" y="2684010"/>
            <a:ext cx="2143125" cy="2143125"/>
          </a:xfrm>
          <a:prstGeom prst="rect">
            <a:avLst/>
          </a:prstGeom>
        </p:spPr>
      </p:pic>
      <p:pic>
        <p:nvPicPr>
          <p:cNvPr id="5" name="Paveikslėlis 5">
            <a:extLst>
              <a:ext uri="{FF2B5EF4-FFF2-40B4-BE49-F238E27FC236}">
                <a16:creationId xmlns:a16="http://schemas.microsoft.com/office/drawing/2014/main" id="{7CC0FAE6-0FFF-BEB8-950D-676939636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483" y="2122652"/>
            <a:ext cx="6114259" cy="325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26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4BC4381-1A66-EA4A-BA2A-D1908B149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lIns="0" tIns="0" rIns="90000" bIns="45720" anchor="t"/>
          <a:lstStyle/>
          <a:p>
            <a:pPr algn="ctr"/>
            <a:r>
              <a:rPr lang="en-US">
                <a:latin typeface="Arial"/>
                <a:cs typeface="Arial"/>
              </a:rPr>
              <a:t>Vertex AI</a:t>
            </a:r>
            <a:endParaRPr lang="lt-LT"/>
          </a:p>
          <a:p>
            <a:pPr algn="ctr"/>
            <a:endParaRPr lang="en-US">
              <a:latin typeface="Arial"/>
              <a:cs typeface="Arial"/>
            </a:endParaRPr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A671752-97E0-1A49-B67E-02340D0B4B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7008" y="882724"/>
            <a:ext cx="7983527" cy="3948755"/>
          </a:xfrm>
        </p:spPr>
        <p:txBody>
          <a:bodyPr/>
          <a:lstStyle/>
          <a:p>
            <a:pPr marL="342900" indent="-342900">
              <a:buChar char="•"/>
            </a:pPr>
            <a:r>
              <a:rPr lang="en-US">
                <a:cs typeface="Calibri" panose="020F0502020204030204"/>
              </a:rPr>
              <a:t>Tai </a:t>
            </a:r>
            <a:r>
              <a:rPr lang="en-US" err="1">
                <a:cs typeface="Calibri" panose="020F0502020204030204"/>
              </a:rPr>
              <a:t>aplinka</a:t>
            </a:r>
            <a:r>
              <a:rPr lang="en-US">
                <a:cs typeface="Calibri" panose="020F0502020204030204"/>
              </a:rPr>
              <a:t>, </a:t>
            </a:r>
            <a:r>
              <a:rPr lang="en-US" err="1">
                <a:cs typeface="Calibri" panose="020F0502020204030204"/>
              </a:rPr>
              <a:t>leidžianti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duomenų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analitikams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ir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mokslininkams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atlikti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visą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darbą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susijusį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su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mašininiu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mokymųsi</a:t>
            </a:r>
            <a:r>
              <a:rPr lang="en-US">
                <a:cs typeface="Calibri" panose="020F0502020204030204"/>
              </a:rPr>
              <a:t> - </a:t>
            </a:r>
            <a:r>
              <a:rPr lang="en-US" err="1">
                <a:cs typeface="Calibri" panose="020F0502020204030204"/>
              </a:rPr>
              <a:t>eksperimentavimo</a:t>
            </a:r>
            <a:r>
              <a:rPr lang="en-US">
                <a:cs typeface="Calibri" panose="020F0502020204030204"/>
              </a:rPr>
              <a:t>, </a:t>
            </a:r>
            <a:r>
              <a:rPr lang="en-US" err="1">
                <a:cs typeface="Calibri" panose="020F0502020204030204"/>
              </a:rPr>
              <a:t>diegimo</a:t>
            </a:r>
            <a:r>
              <a:rPr lang="en-US">
                <a:cs typeface="Calibri" panose="020F0502020204030204"/>
              </a:rPr>
              <a:t>, </a:t>
            </a:r>
            <a:r>
              <a:rPr lang="en-US" err="1">
                <a:cs typeface="Calibri" panose="020F0502020204030204"/>
              </a:rPr>
              <a:t>modelių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valdymo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ir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stebėjimo</a:t>
            </a:r>
            <a:r>
              <a:rPr lang="en-US">
                <a:cs typeface="Calibri" panose="020F0502020204030204"/>
              </a:rPr>
              <a:t>.</a:t>
            </a:r>
          </a:p>
        </p:txBody>
      </p:sp>
      <p:pic>
        <p:nvPicPr>
          <p:cNvPr id="2" name="Paveikslėlis 2">
            <a:extLst>
              <a:ext uri="{FF2B5EF4-FFF2-40B4-BE49-F238E27FC236}">
                <a16:creationId xmlns:a16="http://schemas.microsoft.com/office/drawing/2014/main" id="{BD95C26B-1B7E-3EE1-0E17-A9BCC5B53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72" y="2386645"/>
            <a:ext cx="2743200" cy="2737853"/>
          </a:xfrm>
          <a:prstGeom prst="rect">
            <a:avLst/>
          </a:prstGeom>
        </p:spPr>
      </p:pic>
      <p:pic>
        <p:nvPicPr>
          <p:cNvPr id="3" name="Paveikslėlis 5">
            <a:extLst>
              <a:ext uri="{FF2B5EF4-FFF2-40B4-BE49-F238E27FC236}">
                <a16:creationId xmlns:a16="http://schemas.microsoft.com/office/drawing/2014/main" id="{0C0D4771-E38D-C6FD-D744-10436F30F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064" y="2004158"/>
            <a:ext cx="4628885" cy="356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1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4BC4381-1A66-EA4A-BA2A-D1908B149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lIns="0" tIns="0" rIns="90000" bIns="45720" anchor="t"/>
          <a:lstStyle/>
          <a:p>
            <a:r>
              <a:rPr lang="en-US" err="1">
                <a:latin typeface="Arial"/>
                <a:cs typeface="Arial"/>
              </a:rPr>
              <a:t>Turinys</a:t>
            </a:r>
            <a:endParaRPr lang="en-US" err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A671752-97E0-1A49-B67E-02340D0B4B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Char char="•"/>
            </a:pPr>
            <a:r>
              <a:rPr lang="en-US">
                <a:cs typeface="Calibri" panose="020F0502020204030204"/>
              </a:rPr>
              <a:t>Kas </a:t>
            </a:r>
            <a:r>
              <a:rPr lang="en-US" err="1">
                <a:cs typeface="Calibri" panose="020F0502020204030204"/>
              </a:rPr>
              <a:t>yra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debesija</a:t>
            </a:r>
            <a:r>
              <a:rPr lang="en-US">
                <a:cs typeface="Calibri" panose="020F0502020204030204"/>
              </a:rPr>
              <a:t>?</a:t>
            </a:r>
          </a:p>
          <a:p>
            <a:pPr marL="342900" indent="-342900">
              <a:buChar char="•"/>
            </a:pPr>
            <a:r>
              <a:rPr lang="en-US" err="1">
                <a:cs typeface="Calibri" panose="020F0502020204030204"/>
              </a:rPr>
              <a:t>Debesijos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paslaugos</a:t>
            </a:r>
            <a:endParaRPr lang="en-US">
              <a:cs typeface="Calibri" panose="020F0502020204030204"/>
            </a:endParaRPr>
          </a:p>
          <a:p>
            <a:pPr marL="342900" indent="-342900">
              <a:buChar char="•"/>
            </a:pPr>
            <a:r>
              <a:rPr lang="en-US">
                <a:cs typeface="Calibri" panose="020F0502020204030204"/>
              </a:rPr>
              <a:t>Google </a:t>
            </a:r>
            <a:r>
              <a:rPr lang="en-US" err="1">
                <a:cs typeface="Calibri" panose="020F0502020204030204"/>
              </a:rPr>
              <a:t>pagrindinės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debesijos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paslaugos</a:t>
            </a:r>
            <a:endParaRPr lang="en-US">
              <a:cs typeface="Calibri" panose="020F0502020204030204"/>
            </a:endParaRPr>
          </a:p>
          <a:p>
            <a:pPr marL="342900" indent="-342900">
              <a:buChar char="•"/>
            </a:pPr>
            <a:r>
              <a:rPr lang="en-US">
                <a:cs typeface="Calibri" panose="020F0502020204030204"/>
              </a:rPr>
              <a:t>Kaip </a:t>
            </a:r>
            <a:r>
              <a:rPr lang="en-US" err="1">
                <a:cs typeface="Calibri" panose="020F0502020204030204"/>
              </a:rPr>
              <a:t>patalpinti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sistemą</a:t>
            </a:r>
            <a:r>
              <a:rPr lang="en-US">
                <a:cs typeface="Calibri" panose="020F0502020204030204"/>
              </a:rPr>
              <a:t> į Google </a:t>
            </a:r>
            <a:r>
              <a:rPr lang="en-US" err="1">
                <a:cs typeface="Calibri" panose="020F0502020204030204"/>
              </a:rPr>
              <a:t>platformą</a:t>
            </a:r>
            <a:endParaRPr lang="en-US">
              <a:cs typeface="Calibri" panose="020F0502020204030204"/>
            </a:endParaRPr>
          </a:p>
          <a:p>
            <a:pPr marL="342900" indent="-342900">
              <a:buChar char="•"/>
            </a:pPr>
            <a:r>
              <a:rPr lang="en-US" err="1">
                <a:cs typeface="Calibri" panose="020F0502020204030204"/>
              </a:rPr>
              <a:t>Papildomos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paslaugos</a:t>
            </a:r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6711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4BC4381-1A66-EA4A-BA2A-D1908B149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lIns="0" tIns="0" rIns="90000" bIns="45720" anchor="t"/>
          <a:lstStyle/>
          <a:p>
            <a:r>
              <a:rPr lang="en-US">
                <a:latin typeface="Arial"/>
                <a:cs typeface="Arial"/>
              </a:rPr>
              <a:t>Kas </a:t>
            </a:r>
            <a:r>
              <a:rPr lang="en-US" err="1">
                <a:latin typeface="Arial"/>
                <a:cs typeface="Arial"/>
              </a:rPr>
              <a:t>yra</a:t>
            </a:r>
            <a:r>
              <a:rPr lang="en-US">
                <a:latin typeface="Arial"/>
                <a:cs typeface="Arial"/>
              </a:rPr>
              <a:t> debesija?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A671752-97E0-1A49-B67E-02340D0B4B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Char char="•"/>
            </a:pPr>
            <a:r>
              <a:rPr lang="lt" dirty="0">
                <a:latin typeface="Calibri"/>
                <a:cs typeface="Calibri"/>
              </a:rPr>
              <a:t>Debesija – tai IT išteklių tiekimas internetu pagal pareikalavimą;</a:t>
            </a:r>
            <a:endParaRPr lang="lt-LT" dirty="0">
              <a:latin typeface="Calibri"/>
              <a:cs typeface="Calibri"/>
            </a:endParaRPr>
          </a:p>
          <a:p>
            <a:pPr marL="342900" indent="-342900">
              <a:buChar char="•"/>
            </a:pPr>
            <a:r>
              <a:rPr lang="lt" dirty="0">
                <a:ea typeface="+mn-lt"/>
                <a:cs typeface="+mn-lt"/>
              </a:rPr>
              <a:t>Mokama tik už tai, kiek teikiama paslauga buvo pasinaudota;</a:t>
            </a:r>
            <a:endParaRPr lang="lt" dirty="0">
              <a:latin typeface="Calibri"/>
              <a:cs typeface="Calibri"/>
            </a:endParaRPr>
          </a:p>
          <a:p>
            <a:pPr marL="342900" indent="-342900">
              <a:buChar char="•"/>
            </a:pPr>
            <a:r>
              <a:rPr lang="lt" dirty="0">
                <a:latin typeface="Calibri"/>
                <a:cs typeface="Calibri"/>
              </a:rPr>
              <a:t>Nereikia investuoti pinigų į duomenų centrų ir serverių įsigijimą bei prižiūrėjimą;</a:t>
            </a:r>
          </a:p>
          <a:p>
            <a:pPr marL="342900" indent="-342900">
              <a:buChar char="•"/>
            </a:pPr>
            <a:r>
              <a:rPr lang="lt" dirty="0">
                <a:latin typeface="Calibri"/>
                <a:cs typeface="Calibri"/>
              </a:rPr>
              <a:t>Prireikus visada pasiekiamos debesijos technologijų paslaugos.</a:t>
            </a:r>
          </a:p>
        </p:txBody>
      </p:sp>
    </p:spTree>
    <p:extLst>
      <p:ext uri="{BB962C8B-B14F-4D97-AF65-F5344CB8AC3E}">
        <p14:creationId xmlns:p14="http://schemas.microsoft.com/office/powerpoint/2010/main" val="121728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4BC4381-1A66-EA4A-BA2A-D1908B149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lIns="0" tIns="0" rIns="90000" bIns="45720" anchor="t"/>
          <a:lstStyle/>
          <a:p>
            <a:r>
              <a:rPr lang="en-US" err="1">
                <a:latin typeface="Arial"/>
                <a:cs typeface="Arial"/>
              </a:rPr>
              <a:t>Debesijos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paslaugos</a:t>
            </a:r>
            <a:endParaRPr lang="en-US" err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A671752-97E0-1A49-B67E-02340D0B4B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Char char="•"/>
            </a:pPr>
            <a:r>
              <a:rPr lang="lt">
                <a:ea typeface="+mn-lt"/>
                <a:cs typeface="+mn-lt"/>
              </a:rPr>
              <a:t>Visa infrastruktūra (</a:t>
            </a:r>
            <a:r>
              <a:rPr lang="lt" err="1">
                <a:ea typeface="+mn-lt"/>
                <a:cs typeface="+mn-lt"/>
              </a:rPr>
              <a:t>IaaS</a:t>
            </a:r>
            <a:r>
              <a:rPr lang="lt">
                <a:ea typeface="+mn-lt"/>
                <a:cs typeface="+mn-lt"/>
              </a:rPr>
              <a:t>), platformos (</a:t>
            </a:r>
            <a:r>
              <a:rPr lang="lt" err="1">
                <a:ea typeface="+mn-lt"/>
                <a:cs typeface="+mn-lt"/>
              </a:rPr>
              <a:t>PaaS</a:t>
            </a:r>
            <a:r>
              <a:rPr lang="lt">
                <a:ea typeface="+mn-lt"/>
                <a:cs typeface="+mn-lt"/>
              </a:rPr>
              <a:t>), programinė įranga (</a:t>
            </a:r>
            <a:r>
              <a:rPr lang="lt" err="1">
                <a:ea typeface="+mn-lt"/>
                <a:cs typeface="+mn-lt"/>
              </a:rPr>
              <a:t>SaaS</a:t>
            </a:r>
            <a:r>
              <a:rPr lang="lt">
                <a:ea typeface="+mn-lt"/>
                <a:cs typeface="+mn-lt"/>
              </a:rPr>
              <a:t>), kurias vartotojai pasiekia internetu, nereikalaujant papildomos programinės įrangos atsisiuntimo, gali būti laikomos debesų kompiuterijos paslaugomis.</a:t>
            </a:r>
          </a:p>
          <a:p>
            <a:pPr marL="342900" indent="-342900">
              <a:buChar char="•"/>
            </a:pPr>
            <a:endParaRPr lang="lt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9251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D675A-E9FF-274F-A6B5-28EDD4AD08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aveikslėlis 15" descr="Paveikslėlis, kuriame yra žinutė&#10;&#10;Automatiškai sugeneruotas aprašymas">
            <a:extLst>
              <a:ext uri="{FF2B5EF4-FFF2-40B4-BE49-F238E27FC236}">
                <a16:creationId xmlns:a16="http://schemas.microsoft.com/office/drawing/2014/main" id="{B43AD816-32B8-C213-424E-CE549AFACB2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t="-1961" r="287"/>
          <a:stretch/>
        </p:blipFill>
        <p:spPr>
          <a:xfrm>
            <a:off x="1542250" y="417843"/>
            <a:ext cx="6059492" cy="4531954"/>
          </a:xfrm>
        </p:spPr>
      </p:pic>
    </p:spTree>
    <p:extLst>
      <p:ext uri="{BB962C8B-B14F-4D97-AF65-F5344CB8AC3E}">
        <p14:creationId xmlns:p14="http://schemas.microsoft.com/office/powerpoint/2010/main" val="90558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4BC4381-1A66-EA4A-BA2A-D1908B149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lIns="0" tIns="0" rIns="90000" bIns="45720" anchor="t"/>
          <a:lstStyle/>
          <a:p>
            <a:r>
              <a:rPr lang="en-US" dirty="0" err="1">
                <a:latin typeface="Arial"/>
                <a:cs typeface="Arial"/>
              </a:rPr>
              <a:t>Pagrindinės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debesijos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paslaugos</a:t>
            </a:r>
            <a:endParaRPr lang="en-US" dirty="0" err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A671752-97E0-1A49-B67E-02340D0B4B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Char char="•"/>
            </a:pPr>
            <a:endParaRPr lang="en-US">
              <a:cs typeface="Calibri" panose="020F0502020204030204"/>
            </a:endParaRPr>
          </a:p>
          <a:p>
            <a:pPr marL="342900" indent="-342900">
              <a:buChar char="•"/>
            </a:pPr>
            <a:endParaRPr lang="en-US">
              <a:cs typeface="Calibri" panose="020F0502020204030204"/>
            </a:endParaRPr>
          </a:p>
        </p:txBody>
      </p:sp>
      <p:pic>
        <p:nvPicPr>
          <p:cNvPr id="4" name="Paveikslėlis 4">
            <a:extLst>
              <a:ext uri="{FF2B5EF4-FFF2-40B4-BE49-F238E27FC236}">
                <a16:creationId xmlns:a16="http://schemas.microsoft.com/office/drawing/2014/main" id="{079FA349-2224-9530-A76B-909710092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973" y="1770006"/>
            <a:ext cx="7514770" cy="288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8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4BC4381-1A66-EA4A-BA2A-D1908B149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lIns="0" tIns="0" rIns="90000" bIns="45720" anchor="t"/>
          <a:lstStyle/>
          <a:p>
            <a:r>
              <a:rPr lang="en-US" dirty="0">
                <a:latin typeface="Arial"/>
                <a:cs typeface="Arial"/>
              </a:rPr>
              <a:t>Compute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A671752-97E0-1A49-B67E-02340D0B4B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7008" y="1600200"/>
            <a:ext cx="8056098" cy="3443096"/>
          </a:xfrm>
        </p:spPr>
        <p:txBody>
          <a:bodyPr/>
          <a:lstStyle/>
          <a:p>
            <a:pPr marL="342900" indent="-342900">
              <a:buChar char="•"/>
            </a:pPr>
            <a:r>
              <a:rPr lang="en-US" dirty="0">
                <a:cs typeface="Calibri" panose="020F0502020204030204"/>
              </a:rPr>
              <a:t>Galima </a:t>
            </a:r>
            <a:r>
              <a:rPr lang="en-US" dirty="0" err="1">
                <a:cs typeface="Calibri" panose="020F0502020204030204"/>
              </a:rPr>
              <a:t>kurti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ir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paleisti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virtualias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mašinas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su</a:t>
            </a:r>
            <a:r>
              <a:rPr lang="en-US" dirty="0">
                <a:cs typeface="Calibri" panose="020F0502020204030204"/>
              </a:rPr>
              <a:t> „Compute Engine“;</a:t>
            </a:r>
            <a:endParaRPr lang="lt-LT" dirty="0"/>
          </a:p>
          <a:p>
            <a:pPr marL="342900" indent="-342900">
              <a:buChar char="•"/>
            </a:pPr>
            <a:r>
              <a:rPr lang="en-US" dirty="0" err="1">
                <a:cs typeface="Calibri" panose="020F0502020204030204"/>
              </a:rPr>
              <a:t>Automatiškai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diegti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dirty="0" err="1">
                <a:cs typeface="Calibri" panose="020F0502020204030204"/>
              </a:rPr>
              <a:t>plėsti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ir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valdyti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konteinerius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su</a:t>
            </a:r>
            <a:r>
              <a:rPr lang="en-US" dirty="0">
                <a:cs typeface="Calibri" panose="020F0502020204030204"/>
              </a:rPr>
              <a:t> „Kubernetes Engine“; </a:t>
            </a:r>
          </a:p>
          <a:p>
            <a:pPr marL="342900" indent="-342900">
              <a:buChar char="•"/>
            </a:pPr>
            <a:r>
              <a:rPr lang="en-US" dirty="0" err="1">
                <a:cs typeface="Calibri" panose="020F0502020204030204"/>
              </a:rPr>
              <a:t>Paleisti</a:t>
            </a:r>
            <a:r>
              <a:rPr lang="en-US" dirty="0">
                <a:cs typeface="Calibri" panose="020F0502020204030204"/>
              </a:rPr>
              <a:t> WEB </a:t>
            </a:r>
            <a:r>
              <a:rPr lang="en-US" dirty="0" err="1">
                <a:cs typeface="Calibri" panose="020F0502020204030204"/>
              </a:rPr>
              <a:t>aplikacijas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ir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jas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valdyti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su</a:t>
            </a:r>
            <a:r>
              <a:rPr lang="en-US" dirty="0">
                <a:cs typeface="Calibri" panose="020F0502020204030204"/>
              </a:rPr>
              <a:t> „App Engine“;</a:t>
            </a:r>
          </a:p>
          <a:p>
            <a:pPr marL="342900" indent="-342900">
              <a:buChar char="•"/>
            </a:pPr>
            <a:r>
              <a:rPr lang="en-US" dirty="0">
                <a:cs typeface="Calibri" panose="020F0502020204030204"/>
              </a:rPr>
              <a:t>Kurti </a:t>
            </a:r>
            <a:r>
              <a:rPr lang="en-US" dirty="0" err="1">
                <a:cs typeface="Calibri" panose="020F0502020204030204"/>
              </a:rPr>
              <a:t>vienos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paskirties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aplikacijas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su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>
                <a:ea typeface="+mn-lt"/>
                <a:cs typeface="+mn-lt"/>
              </a:rPr>
              <a:t>„</a:t>
            </a:r>
            <a:r>
              <a:rPr lang="en-US" dirty="0">
                <a:cs typeface="Calibri" panose="020F0502020204030204"/>
              </a:rPr>
              <a:t>Cloud Functions</a:t>
            </a:r>
            <a:r>
              <a:rPr lang="en-US" dirty="0">
                <a:ea typeface="+mn-lt"/>
                <a:cs typeface="+mn-lt"/>
              </a:rPr>
              <a:t>“</a:t>
            </a:r>
            <a:r>
              <a:rPr lang="en-US" dirty="0">
                <a:cs typeface="Calibri" panose="020F0502020204030204"/>
              </a:rPr>
              <a:t>.</a:t>
            </a:r>
          </a:p>
          <a:p>
            <a:pPr marL="342900" indent="-342900">
              <a:buChar char="•"/>
            </a:pPr>
            <a:endParaRPr lang="en-US" dirty="0">
              <a:cs typeface="Calibri" panose="020F0502020204030204"/>
            </a:endParaRPr>
          </a:p>
          <a:p>
            <a:pPr marL="342900" indent="-342900">
              <a:buChar char="•"/>
            </a:pPr>
            <a:endParaRPr lang="en-US" dirty="0">
              <a:cs typeface="Calibri" panose="020F0502020204030204"/>
            </a:endParaRPr>
          </a:p>
          <a:p>
            <a:pPr marL="342900" indent="-342900">
              <a:buChar char="•"/>
            </a:pPr>
            <a:endParaRPr lang="en-US">
              <a:cs typeface="Calibri" panose="020F0502020204030204"/>
            </a:endParaRPr>
          </a:p>
          <a:p>
            <a:pPr marL="342900" indent="-342900">
              <a:buChar char="•"/>
            </a:pPr>
            <a:endParaRPr lang="en-US">
              <a:cs typeface="Calibri" panose="020F0502020204030204"/>
            </a:endParaRPr>
          </a:p>
          <a:p>
            <a:pPr marL="342900" indent="-342900">
              <a:buChar char="•"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2091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4BC4381-1A66-EA4A-BA2A-D1908B149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lIns="0" tIns="0" rIns="90000" bIns="45720" anchor="t"/>
          <a:lstStyle/>
          <a:p>
            <a:r>
              <a:rPr lang="en-US" dirty="0">
                <a:latin typeface="Arial"/>
                <a:cs typeface="Arial"/>
              </a:rPr>
              <a:t>Storage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A671752-97E0-1A49-B67E-02340D0B4B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7008" y="1600200"/>
            <a:ext cx="8056098" cy="3443096"/>
          </a:xfrm>
        </p:spPr>
        <p:txBody>
          <a:bodyPr/>
          <a:lstStyle/>
          <a:p>
            <a:pPr marL="342900" indent="-342900">
              <a:buChar char="•"/>
            </a:pPr>
            <a:r>
              <a:rPr lang="en-US" dirty="0">
                <a:cs typeface="Calibri" panose="020F0502020204030204"/>
              </a:rPr>
              <a:t>Bigtable </a:t>
            </a:r>
            <a:r>
              <a:rPr lang="en-US" dirty="0" err="1">
                <a:cs typeface="Calibri" panose="020F0502020204030204"/>
              </a:rPr>
              <a:t>duomenų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bazė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dirty="0" err="1">
                <a:cs typeface="Calibri" panose="020F0502020204030204"/>
              </a:rPr>
              <a:t>skirta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dideliems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duomenų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rinkiniams</a:t>
            </a:r>
            <a:r>
              <a:rPr lang="en-US" dirty="0">
                <a:cs typeface="Calibri" panose="020F0502020204030204"/>
              </a:rPr>
              <a:t>;</a:t>
            </a:r>
            <a:endParaRPr lang="lt-LT" dirty="0">
              <a:cs typeface="Calibri" panose="020F0502020204030204"/>
            </a:endParaRPr>
          </a:p>
          <a:p>
            <a:pPr marL="342900" indent="-342900">
              <a:buChar char="•"/>
            </a:pPr>
            <a:r>
              <a:rPr lang="en-US" dirty="0" err="1">
                <a:cs typeface="Calibri" panose="020F0502020204030204"/>
              </a:rPr>
              <a:t>Debesų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talpykla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dirty="0" err="1">
                <a:cs typeface="Calibri" panose="020F0502020204030204"/>
              </a:rPr>
              <a:t>skirta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failų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talpinimui</a:t>
            </a:r>
            <a:r>
              <a:rPr lang="en-US" dirty="0">
                <a:cs typeface="Calibri" panose="020F0502020204030204"/>
              </a:rPr>
              <a:t>;</a:t>
            </a:r>
          </a:p>
          <a:p>
            <a:pPr marL="342900" indent="-342900">
              <a:buChar char="•"/>
            </a:pPr>
            <a:r>
              <a:rPr lang="en-US" dirty="0">
                <a:cs typeface="Calibri" panose="020F0502020204030204"/>
              </a:rPr>
              <a:t>Cloud SQL, </a:t>
            </a:r>
            <a:r>
              <a:rPr lang="en-US" dirty="0" err="1">
                <a:cs typeface="Calibri" panose="020F0502020204030204"/>
              </a:rPr>
              <a:t>skirta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reliacinėms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duomenų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bazėms</a:t>
            </a:r>
            <a:r>
              <a:rPr lang="en-US" dirty="0">
                <a:cs typeface="Calibri" panose="020F0502020204030204"/>
              </a:rPr>
              <a:t>;</a:t>
            </a:r>
          </a:p>
          <a:p>
            <a:pPr marL="342900" indent="-342900">
              <a:buChar char="•"/>
            </a:pPr>
            <a:r>
              <a:rPr lang="en-US" dirty="0">
                <a:cs typeface="Calibri" panose="020F0502020204030204"/>
              </a:rPr>
              <a:t>Cloud Datastore, </a:t>
            </a:r>
            <a:r>
              <a:rPr lang="en-US" dirty="0" err="1">
                <a:cs typeface="Calibri" panose="020F0502020204030204"/>
              </a:rPr>
              <a:t>pasižyminti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dideliu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duomenų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prieinamumu</a:t>
            </a:r>
            <a:r>
              <a:rPr lang="en-US" dirty="0">
                <a:cs typeface="Calibri" panose="020F0502020204030204"/>
              </a:rPr>
              <a:t>.</a:t>
            </a:r>
          </a:p>
          <a:p>
            <a:pPr marL="342900" indent="-342900">
              <a:buChar char="•"/>
            </a:pPr>
            <a:endParaRPr lang="en-US" dirty="0">
              <a:cs typeface="Calibri" panose="020F0502020204030204"/>
            </a:endParaRPr>
          </a:p>
          <a:p>
            <a:pPr marL="342900" indent="-342900">
              <a:buChar char="•"/>
            </a:pPr>
            <a:endParaRPr lang="en-US" dirty="0">
              <a:cs typeface="Calibri" panose="020F0502020204030204"/>
            </a:endParaRPr>
          </a:p>
          <a:p>
            <a:pPr marL="342900" indent="-342900">
              <a:buChar char="•"/>
            </a:pPr>
            <a:endParaRPr lang="en-US" dirty="0">
              <a:cs typeface="Calibri" panose="020F0502020204030204"/>
            </a:endParaRPr>
          </a:p>
          <a:p>
            <a:pPr marL="342900" indent="-342900">
              <a:buChar char="•"/>
            </a:pPr>
            <a:endParaRPr lang="en-US" dirty="0">
              <a:cs typeface="Calibri" panose="020F0502020204030204"/>
            </a:endParaRPr>
          </a:p>
          <a:p>
            <a:pPr marL="342900" indent="-342900">
              <a:buChar char="•"/>
            </a:pPr>
            <a:endParaRPr lang="en-US" dirty="0">
              <a:cs typeface="Calibri" panose="020F0502020204030204"/>
            </a:endParaRPr>
          </a:p>
          <a:p>
            <a:pPr marL="342900" indent="-342900">
              <a:buChar char="•"/>
            </a:pPr>
            <a:endParaRPr lang="en-US" dirty="0">
              <a:cs typeface="Calibri" panose="020F0502020204030204"/>
            </a:endParaRPr>
          </a:p>
          <a:p>
            <a:pPr marL="342900" indent="-342900">
              <a:buChar char="•"/>
            </a:pPr>
            <a:endParaRPr lang="en-US">
              <a:cs typeface="Calibri" panose="020F0502020204030204"/>
            </a:endParaRPr>
          </a:p>
          <a:p>
            <a:pPr marL="342900" indent="-342900">
              <a:buChar char="•"/>
            </a:pPr>
            <a:endParaRPr lang="en-US">
              <a:cs typeface="Calibri" panose="020F0502020204030204"/>
            </a:endParaRPr>
          </a:p>
          <a:p>
            <a:pPr marL="342900" indent="-342900">
              <a:buChar char="•"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25710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4BC4381-1A66-EA4A-BA2A-D1908B149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lIns="0" tIns="0" rIns="90000" bIns="45720" anchor="t"/>
          <a:lstStyle/>
          <a:p>
            <a:r>
              <a:rPr lang="en-US" dirty="0">
                <a:latin typeface="Arial"/>
                <a:cs typeface="Arial"/>
              </a:rPr>
              <a:t>Big data </a:t>
            </a:r>
            <a:r>
              <a:rPr lang="en-US" dirty="0" err="1">
                <a:latin typeface="Arial"/>
                <a:cs typeface="Arial"/>
              </a:rPr>
              <a:t>paslaugos</a:t>
            </a:r>
            <a:endParaRPr lang="en-US" dirty="0" err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A671752-97E0-1A49-B67E-02340D0B4B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7008" y="1600200"/>
            <a:ext cx="8056098" cy="3443096"/>
          </a:xfrm>
        </p:spPr>
        <p:txBody>
          <a:bodyPr/>
          <a:lstStyle/>
          <a:p>
            <a:pPr marL="342900" indent="-342900">
              <a:buChar char="•"/>
            </a:pPr>
            <a:r>
              <a:rPr lang="en-US" dirty="0" err="1">
                <a:cs typeface="Calibri" panose="020F0502020204030204"/>
              </a:rPr>
              <a:t>BigQuery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dirty="0" err="1">
                <a:cs typeface="Calibri" panose="020F0502020204030204"/>
              </a:rPr>
              <a:t>skirtas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didelių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duomenų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rinkinių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analizei</a:t>
            </a:r>
            <a:r>
              <a:rPr lang="en-US" dirty="0">
                <a:cs typeface="Calibri" panose="020F0502020204030204"/>
              </a:rPr>
              <a:t>;</a:t>
            </a:r>
          </a:p>
          <a:p>
            <a:pPr marL="342900" indent="-342900">
              <a:buChar char="•"/>
            </a:pPr>
            <a:r>
              <a:rPr lang="en-US" dirty="0">
                <a:cs typeface="Calibri" panose="020F0502020204030204"/>
              </a:rPr>
              <a:t>Pub/Sub, </a:t>
            </a:r>
            <a:r>
              <a:rPr lang="en-US" dirty="0" err="1">
                <a:cs typeface="Calibri" panose="020F0502020204030204"/>
              </a:rPr>
              <a:t>skirta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asinchroninei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servisų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komunikacijai</a:t>
            </a:r>
            <a:r>
              <a:rPr lang="en-US" dirty="0">
                <a:cs typeface="Calibri" panose="020F0502020204030204"/>
              </a:rPr>
              <a:t>;</a:t>
            </a:r>
          </a:p>
          <a:p>
            <a:pPr marL="342900" indent="-342900">
              <a:buChar char="•"/>
            </a:pPr>
            <a:r>
              <a:rPr lang="en-US" dirty="0">
                <a:cs typeface="Calibri" panose="020F0502020204030204"/>
              </a:rPr>
              <a:t>Dataflow, </a:t>
            </a:r>
            <a:r>
              <a:rPr lang="en-US" dirty="0" err="1">
                <a:cs typeface="Calibri" panose="020F0502020204030204"/>
              </a:rPr>
              <a:t>skirtas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išgauti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dirty="0" err="1">
                <a:cs typeface="Calibri" panose="020F0502020204030204"/>
              </a:rPr>
              <a:t>transformuoti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ar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užkrauti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didelius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duomenis</a:t>
            </a:r>
            <a:r>
              <a:rPr lang="en-US" dirty="0">
                <a:cs typeface="Calibri" panose="020F0502020204030204"/>
              </a:rPr>
              <a:t>;</a:t>
            </a:r>
          </a:p>
          <a:p>
            <a:pPr marL="342900" indent="-342900">
              <a:buChar char="•"/>
            </a:pPr>
            <a:r>
              <a:rPr lang="en-US" dirty="0">
                <a:cs typeface="Calibri" panose="020F0502020204030204"/>
              </a:rPr>
              <a:t>Data Catalog, </a:t>
            </a:r>
            <a:r>
              <a:rPr lang="en-US" dirty="0" err="1">
                <a:cs typeface="Calibri" panose="020F0502020204030204"/>
              </a:rPr>
              <a:t>apimanti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aukščiau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išvardintas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paslaugas</a:t>
            </a:r>
            <a:r>
              <a:rPr lang="en-US" dirty="0">
                <a:cs typeface="Calibri" panose="020F0502020204030204"/>
              </a:rPr>
              <a:t>.</a:t>
            </a:r>
          </a:p>
          <a:p>
            <a:pPr marL="342900" indent="-342900">
              <a:buChar char="•"/>
            </a:pPr>
            <a:endParaRPr lang="en-US" dirty="0">
              <a:cs typeface="Calibri" panose="020F0502020204030204"/>
            </a:endParaRPr>
          </a:p>
          <a:p>
            <a:pPr marL="342900" indent="-342900">
              <a:buChar char="•"/>
            </a:pPr>
            <a:endParaRPr lang="en-US" dirty="0">
              <a:cs typeface="Calibri" panose="020F0502020204030204"/>
            </a:endParaRPr>
          </a:p>
          <a:p>
            <a:pPr marL="342900" indent="-342900">
              <a:buChar char="•"/>
            </a:pPr>
            <a:endParaRPr lang="en-US" dirty="0">
              <a:cs typeface="Calibri" panose="020F0502020204030204"/>
            </a:endParaRPr>
          </a:p>
          <a:p>
            <a:pPr marL="342900" indent="-342900">
              <a:buChar char="•"/>
            </a:pPr>
            <a:endParaRPr lang="en-US" dirty="0">
              <a:cs typeface="Calibri" panose="020F0502020204030204"/>
            </a:endParaRPr>
          </a:p>
          <a:p>
            <a:pPr marL="342900" indent="-342900">
              <a:buChar char="•"/>
            </a:pPr>
            <a:endParaRPr lang="en-US" dirty="0">
              <a:cs typeface="Calibri" panose="020F0502020204030204"/>
            </a:endParaRPr>
          </a:p>
          <a:p>
            <a:pPr marL="342900" indent="-342900">
              <a:buChar char="•"/>
            </a:pPr>
            <a:endParaRPr lang="en-US" dirty="0">
              <a:cs typeface="Calibri" panose="020F0502020204030204"/>
            </a:endParaRPr>
          </a:p>
          <a:p>
            <a:pPr marL="342900" indent="-342900">
              <a:buChar char="•"/>
            </a:pPr>
            <a:endParaRPr lang="en-US" dirty="0">
              <a:cs typeface="Calibri" panose="020F0502020204030204"/>
            </a:endParaRPr>
          </a:p>
          <a:p>
            <a:pPr marL="342900" indent="-342900">
              <a:buChar char="•"/>
            </a:pPr>
            <a:endParaRPr lang="en-US">
              <a:cs typeface="Calibri" panose="020F0502020204030204"/>
            </a:endParaRPr>
          </a:p>
          <a:p>
            <a:pPr marL="342900" indent="-342900">
              <a:buChar char="•"/>
            </a:pPr>
            <a:endParaRPr lang="en-US">
              <a:cs typeface="Calibri" panose="020F0502020204030204"/>
            </a:endParaRPr>
          </a:p>
          <a:p>
            <a:pPr marL="342900" indent="-342900">
              <a:buChar char="•"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41787687"/>
      </p:ext>
    </p:extLst>
  </p:cSld>
  <p:clrMapOvr>
    <a:masterClrMapping/>
  </p:clrMapOvr>
</p:sld>
</file>

<file path=ppt/theme/theme1.xml><?xml version="1.0" encoding="utf-8"?>
<a:theme xmlns:a="http://schemas.openxmlformats.org/drawingml/2006/main" name="Solidi melyn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Zali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elyn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„Office“ tema 2013–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Demonstracija ekrane (4:3)</PresentationFormat>
  <Slides>19</Slides>
  <Notes>3</Notes>
  <HiddenSlides>0</HiddenSlides>
  <ScaleCrop>false</ScaleCrop>
  <HeadingPairs>
    <vt:vector size="4" baseType="variant">
      <vt:variant>
        <vt:lpstr>Tema</vt:lpstr>
      </vt:variant>
      <vt:variant>
        <vt:i4>3</vt:i4>
      </vt:variant>
      <vt:variant>
        <vt:lpstr>Skaidrių pavadinimai</vt:lpstr>
      </vt:variant>
      <vt:variant>
        <vt:i4>19</vt:i4>
      </vt:variant>
    </vt:vector>
  </HeadingPairs>
  <TitlesOfParts>
    <vt:vector size="22" baseType="lpstr">
      <vt:lpstr>Solidi melyna</vt:lpstr>
      <vt:lpstr>Zalia</vt:lpstr>
      <vt:lpstr>Melyna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Didžiapetris Domantas</dc:creator>
  <cp:revision>230</cp:revision>
  <dcterms:created xsi:type="dcterms:W3CDTF">2019-09-05T10:43:27Z</dcterms:created>
  <dcterms:modified xsi:type="dcterms:W3CDTF">2022-12-20T08:21:04Z</dcterms:modified>
</cp:coreProperties>
</file>