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gyu Deng" initials="PD" lastIdx="1" clrIdx="0">
    <p:extLst>
      <p:ext uri="{19B8F6BF-5375-455C-9EA6-DF929625EA0E}">
        <p15:presenceInfo xmlns:p15="http://schemas.microsoft.com/office/powerpoint/2012/main" userId="8cb0d4fc859bb7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0" autoAdjust="0"/>
    <p:restoredTop sz="79454" autoAdjust="0"/>
  </p:normalViewPr>
  <p:slideViewPr>
    <p:cSldViewPr snapToGrid="0">
      <p:cViewPr varScale="1">
        <p:scale>
          <a:sx n="59" d="100"/>
          <a:sy n="59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yu Deng" userId="8cb0d4fc859bb7a3" providerId="LiveId" clId="{4F3C5C3B-B8F0-47F1-A845-9C5690EB559E}"/>
    <pc:docChg chg="undo custSel addSld delSld modSld">
      <pc:chgData name="Pengyu Deng" userId="8cb0d4fc859bb7a3" providerId="LiveId" clId="{4F3C5C3B-B8F0-47F1-A845-9C5690EB559E}" dt="2017-09-26T11:15:28.159" v="281" actId="20577"/>
      <pc:docMkLst>
        <pc:docMk/>
      </pc:docMkLst>
      <pc:sldChg chg="modSp">
        <pc:chgData name="Pengyu Deng" userId="8cb0d4fc859bb7a3" providerId="LiveId" clId="{4F3C5C3B-B8F0-47F1-A845-9C5690EB559E}" dt="2017-09-26T08:39:12.953" v="33" actId="20577"/>
        <pc:sldMkLst>
          <pc:docMk/>
          <pc:sldMk cId="3581322831" sldId="256"/>
        </pc:sldMkLst>
        <pc:spChg chg="mod">
          <ac:chgData name="Pengyu Deng" userId="8cb0d4fc859bb7a3" providerId="LiveId" clId="{4F3C5C3B-B8F0-47F1-A845-9C5690EB559E}" dt="2017-09-26T08:39:12.953" v="33" actId="20577"/>
          <ac:spMkLst>
            <pc:docMk/>
            <pc:sldMk cId="3581322831" sldId="256"/>
            <ac:spMk id="3" creationId="{80463871-AD60-445A-93A1-5BA27FBBB9C6}"/>
          </ac:spMkLst>
        </pc:spChg>
      </pc:sldChg>
      <pc:sldChg chg="addSp delSp modSp add">
        <pc:chgData name="Pengyu Deng" userId="8cb0d4fc859bb7a3" providerId="LiveId" clId="{4F3C5C3B-B8F0-47F1-A845-9C5690EB559E}" dt="2017-09-26T10:31:38.140" v="138" actId="1076"/>
        <pc:sldMkLst>
          <pc:docMk/>
          <pc:sldMk cId="2405708095" sldId="257"/>
        </pc:sldMkLst>
        <pc:spChg chg="del mod">
          <ac:chgData name="Pengyu Deng" userId="8cb0d4fc859bb7a3" providerId="LiveId" clId="{4F3C5C3B-B8F0-47F1-A845-9C5690EB559E}" dt="2017-09-26T10:30:39.378" v="38"/>
          <ac:spMkLst>
            <pc:docMk/>
            <pc:sldMk cId="2405708095" sldId="257"/>
            <ac:spMk id="2" creationId="{D45936F4-3682-4BA6-8265-6895571FD51D}"/>
          </ac:spMkLst>
        </pc:spChg>
        <pc:spChg chg="del">
          <ac:chgData name="Pengyu Deng" userId="8cb0d4fc859bb7a3" providerId="LiveId" clId="{4F3C5C3B-B8F0-47F1-A845-9C5690EB559E}" dt="2017-09-26T10:30:39.378" v="38"/>
          <ac:spMkLst>
            <pc:docMk/>
            <pc:sldMk cId="2405708095" sldId="257"/>
            <ac:spMk id="3" creationId="{0D4FB139-DE93-4723-AE94-577BCB3E1FE2}"/>
          </ac:spMkLst>
        </pc:spChg>
        <pc:spChg chg="add del mod">
          <ac:chgData name="Pengyu Deng" userId="8cb0d4fc859bb7a3" providerId="LiveId" clId="{4F3C5C3B-B8F0-47F1-A845-9C5690EB559E}" dt="2017-09-26T10:30:43.468" v="39"/>
          <ac:spMkLst>
            <pc:docMk/>
            <pc:sldMk cId="2405708095" sldId="257"/>
            <ac:spMk id="4" creationId="{59ED6E92-A8E0-4109-BDDB-99CF2EC994BB}"/>
          </ac:spMkLst>
        </pc:spChg>
        <pc:spChg chg="add del mod">
          <ac:chgData name="Pengyu Deng" userId="8cb0d4fc859bb7a3" providerId="LiveId" clId="{4F3C5C3B-B8F0-47F1-A845-9C5690EB559E}" dt="2017-09-26T10:30:43.468" v="39"/>
          <ac:spMkLst>
            <pc:docMk/>
            <pc:sldMk cId="2405708095" sldId="257"/>
            <ac:spMk id="5" creationId="{3A87F844-D20C-4FAD-9B20-B34C09323359}"/>
          </ac:spMkLst>
        </pc:spChg>
        <pc:spChg chg="add mod">
          <ac:chgData name="Pengyu Deng" userId="8cb0d4fc859bb7a3" providerId="LiveId" clId="{4F3C5C3B-B8F0-47F1-A845-9C5690EB559E}" dt="2017-09-26T10:30:52.487" v="82"/>
          <ac:spMkLst>
            <pc:docMk/>
            <pc:sldMk cId="2405708095" sldId="257"/>
            <ac:spMk id="6" creationId="{3798886F-CE56-4EDC-BC82-19FDA773D6E9}"/>
          </ac:spMkLst>
        </pc:spChg>
        <pc:spChg chg="add mod">
          <ac:chgData name="Pengyu Deng" userId="8cb0d4fc859bb7a3" providerId="LiveId" clId="{4F3C5C3B-B8F0-47F1-A845-9C5690EB559E}" dt="2017-09-26T10:31:38.140" v="138" actId="1076"/>
          <ac:spMkLst>
            <pc:docMk/>
            <pc:sldMk cId="2405708095" sldId="257"/>
            <ac:spMk id="7" creationId="{6D6A05D1-67F1-47E3-A4DF-6D28E2E86B78}"/>
          </ac:spMkLst>
        </pc:spChg>
      </pc:sldChg>
      <pc:sldChg chg="addSp delSp modSp add">
        <pc:chgData name="Pengyu Deng" userId="8cb0d4fc859bb7a3" providerId="LiveId" clId="{4F3C5C3B-B8F0-47F1-A845-9C5690EB559E}" dt="2017-09-26T10:33:22.515" v="148" actId="1076"/>
        <pc:sldMkLst>
          <pc:docMk/>
          <pc:sldMk cId="4285190590" sldId="258"/>
        </pc:sldMkLst>
        <pc:spChg chg="del">
          <ac:chgData name="Pengyu Deng" userId="8cb0d4fc859bb7a3" providerId="LiveId" clId="{4F3C5C3B-B8F0-47F1-A845-9C5690EB559E}" dt="2017-09-26T10:33:08.101" v="141" actId="478"/>
          <ac:spMkLst>
            <pc:docMk/>
            <pc:sldMk cId="4285190590" sldId="258"/>
            <ac:spMk id="2" creationId="{DE1A1B03-2A51-4335-8F5C-47B2E79BBCB5}"/>
          </ac:spMkLst>
        </pc:spChg>
        <pc:spChg chg="del">
          <ac:chgData name="Pengyu Deng" userId="8cb0d4fc859bb7a3" providerId="LiveId" clId="{4F3C5C3B-B8F0-47F1-A845-9C5690EB559E}" dt="2017-09-26T10:32:56.179" v="140" actId="478"/>
          <ac:spMkLst>
            <pc:docMk/>
            <pc:sldMk cId="4285190590" sldId="258"/>
            <ac:spMk id="3" creationId="{32BA2A2C-CC86-45C9-A4D2-7FD78149F457}"/>
          </ac:spMkLst>
        </pc:spChg>
        <pc:picChg chg="add mod">
          <ac:chgData name="Pengyu Deng" userId="8cb0d4fc859bb7a3" providerId="LiveId" clId="{4F3C5C3B-B8F0-47F1-A845-9C5690EB559E}" dt="2017-09-26T10:33:22.515" v="148" actId="1076"/>
          <ac:picMkLst>
            <pc:docMk/>
            <pc:sldMk cId="4285190590" sldId="258"/>
            <ac:picMk id="4" creationId="{2A84C237-1851-4227-AD16-CEBCA40A8510}"/>
          </ac:picMkLst>
        </pc:picChg>
      </pc:sldChg>
      <pc:sldChg chg="addSp delSp modSp add">
        <pc:chgData name="Pengyu Deng" userId="8cb0d4fc859bb7a3" providerId="LiveId" clId="{4F3C5C3B-B8F0-47F1-A845-9C5690EB559E}" dt="2017-09-26T10:36:53.878" v="159" actId="1076"/>
        <pc:sldMkLst>
          <pc:docMk/>
          <pc:sldMk cId="3255735160" sldId="259"/>
        </pc:sldMkLst>
        <pc:spChg chg="del">
          <ac:chgData name="Pengyu Deng" userId="8cb0d4fc859bb7a3" providerId="LiveId" clId="{4F3C5C3B-B8F0-47F1-A845-9C5690EB559E}" dt="2017-09-26T10:35:50.675" v="151" actId="478"/>
          <ac:spMkLst>
            <pc:docMk/>
            <pc:sldMk cId="3255735160" sldId="259"/>
            <ac:spMk id="2" creationId="{6D62FC5C-8EAB-4C37-AC4E-A744203D0B96}"/>
          </ac:spMkLst>
        </pc:spChg>
        <pc:spChg chg="del">
          <ac:chgData name="Pengyu Deng" userId="8cb0d4fc859bb7a3" providerId="LiveId" clId="{4F3C5C3B-B8F0-47F1-A845-9C5690EB559E}" dt="2017-09-26T10:35:49.618" v="150" actId="478"/>
          <ac:spMkLst>
            <pc:docMk/>
            <pc:sldMk cId="3255735160" sldId="259"/>
            <ac:spMk id="3" creationId="{A1BA11DF-E6E0-4283-B1C5-87B03A7D16EF}"/>
          </ac:spMkLst>
        </pc:spChg>
        <pc:picChg chg="add mod">
          <ac:chgData name="Pengyu Deng" userId="8cb0d4fc859bb7a3" providerId="LiveId" clId="{4F3C5C3B-B8F0-47F1-A845-9C5690EB559E}" dt="2017-09-26T10:36:53.878" v="159" actId="1076"/>
          <ac:picMkLst>
            <pc:docMk/>
            <pc:sldMk cId="3255735160" sldId="259"/>
            <ac:picMk id="4" creationId="{6795513C-A8B0-43D3-BCB0-82D2EB4E6650}"/>
          </ac:picMkLst>
        </pc:picChg>
      </pc:sldChg>
      <pc:sldChg chg="addSp delSp modSp add">
        <pc:chgData name="Pengyu Deng" userId="8cb0d4fc859bb7a3" providerId="LiveId" clId="{4F3C5C3B-B8F0-47F1-A845-9C5690EB559E}" dt="2017-09-26T10:37:34.482" v="169" actId="1076"/>
        <pc:sldMkLst>
          <pc:docMk/>
          <pc:sldMk cId="1850758315" sldId="260"/>
        </pc:sldMkLst>
        <pc:spChg chg="del">
          <ac:chgData name="Pengyu Deng" userId="8cb0d4fc859bb7a3" providerId="LiveId" clId="{4F3C5C3B-B8F0-47F1-A845-9C5690EB559E}" dt="2017-09-26T10:37:09.990" v="162" actId="478"/>
          <ac:spMkLst>
            <pc:docMk/>
            <pc:sldMk cId="1850758315" sldId="260"/>
            <ac:spMk id="2" creationId="{58A33D4F-740E-4838-8F7F-071365CD34D4}"/>
          </ac:spMkLst>
        </pc:spChg>
        <pc:spChg chg="del">
          <ac:chgData name="Pengyu Deng" userId="8cb0d4fc859bb7a3" providerId="LiveId" clId="{4F3C5C3B-B8F0-47F1-A845-9C5690EB559E}" dt="2017-09-26T10:37:08.967" v="161" actId="478"/>
          <ac:spMkLst>
            <pc:docMk/>
            <pc:sldMk cId="1850758315" sldId="260"/>
            <ac:spMk id="3" creationId="{E1CDB1FF-BA33-4BC9-A759-CA579DD596DB}"/>
          </ac:spMkLst>
        </pc:spChg>
        <pc:picChg chg="add mod">
          <ac:chgData name="Pengyu Deng" userId="8cb0d4fc859bb7a3" providerId="LiveId" clId="{4F3C5C3B-B8F0-47F1-A845-9C5690EB559E}" dt="2017-09-26T10:37:34.482" v="169" actId="1076"/>
          <ac:picMkLst>
            <pc:docMk/>
            <pc:sldMk cId="1850758315" sldId="260"/>
            <ac:picMk id="4" creationId="{79189BE2-6E8C-4093-9CAF-0176E7F99B6E}"/>
          </ac:picMkLst>
        </pc:picChg>
      </pc:sldChg>
      <pc:sldChg chg="addSp delSp modSp add modNotesTx">
        <pc:chgData name="Pengyu Deng" userId="8cb0d4fc859bb7a3" providerId="LiveId" clId="{4F3C5C3B-B8F0-47F1-A845-9C5690EB559E}" dt="2017-09-26T11:15:28.159" v="281" actId="20577"/>
        <pc:sldMkLst>
          <pc:docMk/>
          <pc:sldMk cId="3973831702" sldId="261"/>
        </pc:sldMkLst>
        <pc:spChg chg="del">
          <ac:chgData name="Pengyu Deng" userId="8cb0d4fc859bb7a3" providerId="LiveId" clId="{4F3C5C3B-B8F0-47F1-A845-9C5690EB559E}" dt="2017-09-26T10:38:53.602" v="172" actId="478"/>
          <ac:spMkLst>
            <pc:docMk/>
            <pc:sldMk cId="3973831702" sldId="261"/>
            <ac:spMk id="2" creationId="{A4CAF93D-BBB9-4634-A238-97AA2CA58772}"/>
          </ac:spMkLst>
        </pc:spChg>
        <pc:spChg chg="del">
          <ac:chgData name="Pengyu Deng" userId="8cb0d4fc859bb7a3" providerId="LiveId" clId="{4F3C5C3B-B8F0-47F1-A845-9C5690EB559E}" dt="2017-09-26T10:38:50.255" v="171" actId="478"/>
          <ac:spMkLst>
            <pc:docMk/>
            <pc:sldMk cId="3973831702" sldId="261"/>
            <ac:spMk id="3" creationId="{85115375-BFAC-43FE-BD31-69FE4943BA89}"/>
          </ac:spMkLst>
        </pc:spChg>
        <pc:spChg chg="add mod">
          <ac:chgData name="Pengyu Deng" userId="8cb0d4fc859bb7a3" providerId="LiveId" clId="{4F3C5C3B-B8F0-47F1-A845-9C5690EB559E}" dt="2017-09-26T10:39:59.213" v="217"/>
          <ac:spMkLst>
            <pc:docMk/>
            <pc:sldMk cId="3973831702" sldId="261"/>
            <ac:spMk id="4" creationId="{09946A57-EC59-45CF-856D-ACE16EF0F42A}"/>
          </ac:spMkLst>
        </pc:spChg>
        <pc:spChg chg="add mod">
          <ac:chgData name="Pengyu Deng" userId="8cb0d4fc859bb7a3" providerId="LiveId" clId="{4F3C5C3B-B8F0-47F1-A845-9C5690EB559E}" dt="2017-09-26T10:40:21.281" v="226"/>
          <ac:spMkLst>
            <pc:docMk/>
            <pc:sldMk cId="3973831702" sldId="261"/>
            <ac:spMk id="5" creationId="{6BD75CB5-A5A3-4DCB-A72E-1CD92887B487}"/>
          </ac:spMkLst>
        </pc:spChg>
      </pc:sldChg>
      <pc:sldChg chg="modSp add modNotesTx">
        <pc:chgData name="Pengyu Deng" userId="8cb0d4fc859bb7a3" providerId="LiveId" clId="{4F3C5C3B-B8F0-47F1-A845-9C5690EB559E}" dt="2017-09-26T10:45:37.231" v="270" actId="20577"/>
        <pc:sldMkLst>
          <pc:docMk/>
          <pc:sldMk cId="979567009" sldId="262"/>
        </pc:sldMkLst>
        <pc:spChg chg="mod">
          <ac:chgData name="Pengyu Deng" userId="8cb0d4fc859bb7a3" providerId="LiveId" clId="{4F3C5C3B-B8F0-47F1-A845-9C5690EB559E}" dt="2017-09-26T10:42:57.631" v="249"/>
          <ac:spMkLst>
            <pc:docMk/>
            <pc:sldMk cId="979567009" sldId="262"/>
            <ac:spMk id="2" creationId="{8D6A6192-8CB6-4380-BA43-B7854F2ABE7F}"/>
          </ac:spMkLst>
        </pc:spChg>
        <pc:spChg chg="mod">
          <ac:chgData name="Pengyu Deng" userId="8cb0d4fc859bb7a3" providerId="LiveId" clId="{4F3C5C3B-B8F0-47F1-A845-9C5690EB559E}" dt="2017-09-26T10:44:48.604" v="254" actId="403"/>
          <ac:spMkLst>
            <pc:docMk/>
            <pc:sldMk cId="979567009" sldId="262"/>
            <ac:spMk id="3" creationId="{2C54F631-B1B2-4B4E-AA29-437FFCAC298F}"/>
          </ac:spMkLst>
        </pc:spChg>
      </pc:sldChg>
      <pc:sldChg chg="addSp delSp add del">
        <pc:chgData name="Pengyu Deng" userId="8cb0d4fc859bb7a3" providerId="LiveId" clId="{4F3C5C3B-B8F0-47F1-A845-9C5690EB559E}" dt="2017-09-26T10:47:43.130" v="279" actId="2696"/>
        <pc:sldMkLst>
          <pc:docMk/>
          <pc:sldMk cId="3404210400" sldId="263"/>
        </pc:sldMkLst>
        <pc:spChg chg="del">
          <ac:chgData name="Pengyu Deng" userId="8cb0d4fc859bb7a3" providerId="LiveId" clId="{4F3C5C3B-B8F0-47F1-A845-9C5690EB559E}" dt="2017-09-26T10:47:14.156" v="273" actId="478"/>
          <ac:spMkLst>
            <pc:docMk/>
            <pc:sldMk cId="3404210400" sldId="263"/>
            <ac:spMk id="2" creationId="{24B05B4F-9B76-40CC-B02D-5AA69BB16CA1}"/>
          </ac:spMkLst>
        </pc:spChg>
        <pc:spChg chg="del">
          <ac:chgData name="Pengyu Deng" userId="8cb0d4fc859bb7a3" providerId="LiveId" clId="{4F3C5C3B-B8F0-47F1-A845-9C5690EB559E}" dt="2017-09-26T10:47:13.249" v="272" actId="478"/>
          <ac:spMkLst>
            <pc:docMk/>
            <pc:sldMk cId="3404210400" sldId="263"/>
            <ac:spMk id="3" creationId="{B192D48B-9C02-4FD7-A260-7F78BBB4BF5C}"/>
          </ac:spMkLst>
        </pc:spChg>
        <pc:picChg chg="add">
          <ac:chgData name="Pengyu Deng" userId="8cb0d4fc859bb7a3" providerId="LiveId" clId="{4F3C5C3B-B8F0-47F1-A845-9C5690EB559E}" dt="2017-09-26T10:47:19.027" v="274"/>
          <ac:picMkLst>
            <pc:docMk/>
            <pc:sldMk cId="3404210400" sldId="263"/>
            <ac:picMk id="4" creationId="{25B5F419-0E40-45C8-9716-B8BD3DD28AA5}"/>
          </ac:picMkLst>
        </pc:picChg>
      </pc:sldChg>
      <pc:sldChg chg="addSp delSp add del">
        <pc:chgData name="Pengyu Deng" userId="8cb0d4fc859bb7a3" providerId="LiveId" clId="{4F3C5C3B-B8F0-47F1-A845-9C5690EB559E}" dt="2017-09-26T10:47:43.935" v="280" actId="2696"/>
        <pc:sldMkLst>
          <pc:docMk/>
          <pc:sldMk cId="64489042" sldId="264"/>
        </pc:sldMkLst>
        <pc:spChg chg="del">
          <ac:chgData name="Pengyu Deng" userId="8cb0d4fc859bb7a3" providerId="LiveId" clId="{4F3C5C3B-B8F0-47F1-A845-9C5690EB559E}" dt="2017-09-26T10:47:33.551" v="276" actId="478"/>
          <ac:spMkLst>
            <pc:docMk/>
            <pc:sldMk cId="64489042" sldId="264"/>
            <ac:spMk id="2" creationId="{4C7828CB-761F-4CF5-9C50-FE874B6AF944}"/>
          </ac:spMkLst>
        </pc:spChg>
        <pc:spChg chg="del">
          <ac:chgData name="Pengyu Deng" userId="8cb0d4fc859bb7a3" providerId="LiveId" clId="{4F3C5C3B-B8F0-47F1-A845-9C5690EB559E}" dt="2017-09-26T10:47:34.947" v="277" actId="478"/>
          <ac:spMkLst>
            <pc:docMk/>
            <pc:sldMk cId="64489042" sldId="264"/>
            <ac:spMk id="3" creationId="{BEB5677B-3CB4-46B5-A2D1-8721E8BF1EB1}"/>
          </ac:spMkLst>
        </pc:spChg>
        <pc:picChg chg="add">
          <ac:chgData name="Pengyu Deng" userId="8cb0d4fc859bb7a3" providerId="LiveId" clId="{4F3C5C3B-B8F0-47F1-A845-9C5690EB559E}" dt="2017-09-26T10:47:36.415" v="278"/>
          <ac:picMkLst>
            <pc:docMk/>
            <pc:sldMk cId="64489042" sldId="264"/>
            <ac:picMk id="4" creationId="{69456582-5400-4D42-9788-47BB8F3036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BD3C9-3D01-460B-90D6-76AC89BCD428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F312-B33B-4607-AAD6-6156470AB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玩家需要控制遊戲的角色工具人進行遊玩，工具人可以再遊戲過程中收集各種隨機道具來增強自己，來替公主解決各種難題及襲擊，以保護她的安全。同時，公主由於養尊處優的慣習，對人及其處理問題的方式有特殊的品味，若工具人的處理方式不當，公主可能會因為不喜歡而降低好感度（例：突然要求救十分難救的貓咪，或在危急時突然跟妳要錢買新衣）。遊戲的目的在於透過一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冒險與跑酷遊戲的機制，卻客者角度的鏡頭，來令玩家於生存冒險的困難及大小姐的任性間，體驗工具人的卑微與苦楚）。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F312-B33B-4607-AAD6-6156470ABE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1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公主是一個生長在優渥家庭裡的漂亮女孩，從小就被家人及朋友溺愛，養成了茶來伸手飯來張口的性格，認為別人幫助自己是理所當然，讓自己成為一個無法獨立生存的人。遊戲的目的在於透過一般</a:t>
            </a:r>
            <a:r>
              <a:rPr lang="en-US" altLang="zh-TW" dirty="0"/>
              <a:t>2D</a:t>
            </a:r>
            <a:r>
              <a:rPr lang="zh-TW" altLang="en-US" dirty="0"/>
              <a:t>冒險與跑酷遊戲的機制，卻以客者角度的鏡頭，來令玩家於生存冒險的困難及大小姐的任性間，體驗工具人的卑微與苦楚。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F312-B33B-4607-AAD6-6156470ABE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玩家控制角色和場景中的物件進行互動來滿足公主的需求，或者躲避場景中的危險，畫面不斷移動，直至到達終點。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F312-B33B-4607-AAD6-6156470ABE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2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遊戲類型為動作冒險類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橫向卷軸遊戲。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，一名連名字都無人知曉勤勤懇懇的上班族，每日都在公司兩點一綫，過著相當簡單無趣的生活，不過這平靜的日常在今天被打破了，一位被人稱爲公主的女生來到了他的身邊，工具人小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的大冒險就這麽開始了。是順利將公主護送到終點，還是被嫌棄到死，就看你了！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無預算，遊戲使用免費授權的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zh-TW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遊戲引擎，素材使用免費素材。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F312-B33B-4607-AAD6-6156470ABE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工具人</a:t>
            </a:r>
            <a:r>
              <a:rPr lang="zh-TW" altLang="en-US" dirty="0"/>
              <a:t>就是被用來幫忙處理許多生活瑣事的人，例如修電腦、通水管、修馬桶、買早餐、專車接送、心情不好時的垃圾桶，甚至幫忙打掃房子、當搬家工人，簡單來說，雖然是人卻被當成工具使用，召喚方對於工具人本身是不存在感情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F312-B33B-4607-AAD6-6156470ABE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0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3503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0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0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9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7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0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0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5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5A278-101E-4AF1-88D9-57740C095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CN" dirty="0"/>
              <a:t>工具人大冒險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463871-AD60-445A-93A1-5BA27FBB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973" y="4492101"/>
            <a:ext cx="4620828" cy="1979720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鄧鵬宇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</a:t>
            </a:r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台科</a:t>
            </a:r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資工四 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A10515003</a:t>
            </a:r>
          </a:p>
          <a:p>
            <a:pPr algn="l"/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莊智崴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</a:t>
            </a:r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 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</a:t>
            </a:r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師大科技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107		40371106H</a:t>
            </a:r>
          </a:p>
          <a:p>
            <a:pPr algn="l"/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鄭廷暉 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</a:t>
            </a:r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師大社教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108 		40402026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E</a:t>
            </a:r>
          </a:p>
          <a:p>
            <a:pPr algn="l"/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曾靖尹 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</a:t>
            </a:r>
            <a:r>
              <a:rPr lang="zh-CN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師大圖傳</a:t>
            </a:r>
            <a:r>
              <a:rPr lang="en-US" altLang="zh-CN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107		40472901H</a:t>
            </a:r>
          </a:p>
          <a:p>
            <a:pPr algn="l"/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張宗芸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		</a:t>
            </a:r>
            <a:r>
              <a:rPr lang="zh-TW" altLang="en-US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師大圖傳</a:t>
            </a:r>
            <a:r>
              <a:rPr lang="en-US" altLang="zh-TW" dirty="0">
                <a:latin typeface="思源宋體 TW ExtraLight" panose="02020200000000000000" pitchFamily="18" charset="-128"/>
                <a:ea typeface="思源宋體 TW ExtraLight" panose="02020200000000000000" pitchFamily="18" charset="-128"/>
              </a:rPr>
              <a:t>107	 	40472902H</a:t>
            </a:r>
            <a:endParaRPr lang="en-US" altLang="zh-CN" dirty="0">
              <a:latin typeface="思源宋體 TW ExtraLight" panose="02020200000000000000" pitchFamily="18" charset="-128"/>
              <a:ea typeface="思源宋體 TW ExtraLight" panose="02020200000000000000" pitchFamily="18" charset="-128"/>
            </a:endParaRPr>
          </a:p>
          <a:p>
            <a:endParaRPr lang="zh-CN" altLang="en-US" dirty="0">
              <a:latin typeface="思源宋體 TW ExtraLight" panose="02020200000000000000" pitchFamily="18" charset="-128"/>
              <a:ea typeface="思源宋體 TW Extra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32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798886F-CE56-4EDC-BC82-19FDA773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什麽是工具人大冒險？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D6A05D1-67F1-47E3-A4DF-6D28E2E8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5" y="2745058"/>
            <a:ext cx="8329961" cy="33328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工具人大冒險是</a:t>
            </a:r>
            <a:r>
              <a:rPr lang="zh-TW" altLang="zh-CN" sz="3600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一款</a:t>
            </a:r>
            <a:r>
              <a:rPr lang="zh-CN" altLang="en-US" sz="3600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講述</a:t>
            </a:r>
            <a:r>
              <a:rPr lang="zh-TW" altLang="zh-CN" sz="3600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工具人死心蹋地保護公主的</a:t>
            </a:r>
            <a:r>
              <a:rPr lang="en-US" altLang="zh-CN" sz="3600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2D</a:t>
            </a:r>
            <a:r>
              <a:rPr lang="zh-TW" altLang="zh-CN" sz="3600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橫向動作冒險遊戲。</a:t>
            </a:r>
            <a:endParaRPr lang="zh-CN" altLang="zh-CN" sz="3600" dirty="0">
              <a:latin typeface="思源宋體 TW Light" panose="02020300000000000000" pitchFamily="18" charset="-128"/>
              <a:ea typeface="思源宋體 TW Light" panose="02020300000000000000" pitchFamily="18" charset="-128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70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无自动替代文字可用。">
            <a:extLst>
              <a:ext uri="{FF2B5EF4-FFF2-40B4-BE49-F238E27FC236}">
                <a16:creationId xmlns:a16="http://schemas.microsoft.com/office/drawing/2014/main" id="{2A84C237-1851-4227-AD16-CEBCA40A85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3" y="1037063"/>
            <a:ext cx="8317118" cy="4772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19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可能包含：文本">
            <a:extLst>
              <a:ext uri="{FF2B5EF4-FFF2-40B4-BE49-F238E27FC236}">
                <a16:creationId xmlns:a16="http://schemas.microsoft.com/office/drawing/2014/main" id="{6795513C-A8B0-43D3-BCB0-82D2EB4E66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77" y="1423851"/>
            <a:ext cx="8023743" cy="4333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73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189BE2-6E8C-4093-9CAF-0176E7F99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57" y="1162595"/>
            <a:ext cx="8253075" cy="45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946A57-EC59-45CF-856D-ACE16EF0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游戲信息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D75CB5-A5A3-4DCB-A72E-1CD92887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CN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遊戲名稱：</a:t>
            </a:r>
            <a:r>
              <a:rPr lang="zh-CN" altLang="en-US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工具人大冒險</a:t>
            </a:r>
            <a:endParaRPr lang="zh-CN" altLang="zh-CN" dirty="0">
              <a:latin typeface="思源宋體 TW Light" panose="02020300000000000000" pitchFamily="18" charset="-128"/>
              <a:ea typeface="思源宋體 TW Light" panose="02020300000000000000" pitchFamily="18" charset="-128"/>
            </a:endParaRPr>
          </a:p>
          <a:p>
            <a:r>
              <a:rPr lang="zh-CN" altLang="en-US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目標</a:t>
            </a:r>
            <a:r>
              <a:rPr lang="zh-TW" altLang="zh-CN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平臺：</a:t>
            </a:r>
            <a:r>
              <a:rPr lang="en-US" altLang="zh-CN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PC</a:t>
            </a:r>
            <a:endParaRPr lang="zh-CN" altLang="zh-CN" dirty="0">
              <a:latin typeface="思源宋體 TW Light" panose="02020300000000000000" pitchFamily="18" charset="-128"/>
              <a:ea typeface="思源宋體 TW Light" panose="02020300000000000000" pitchFamily="18" charset="-128"/>
            </a:endParaRPr>
          </a:p>
          <a:p>
            <a:r>
              <a:rPr lang="zh-TW" altLang="zh-CN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遊戲引擎：</a:t>
            </a:r>
            <a:r>
              <a:rPr lang="en-US" altLang="zh-CN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unity</a:t>
            </a:r>
            <a:endParaRPr lang="zh-CN" altLang="zh-CN" dirty="0">
              <a:latin typeface="思源宋體 TW Light" panose="02020300000000000000" pitchFamily="18" charset="-128"/>
              <a:ea typeface="思源宋體 TW Light" panose="02020300000000000000" pitchFamily="18" charset="-128"/>
            </a:endParaRPr>
          </a:p>
          <a:p>
            <a:r>
              <a:rPr lang="zh-TW" altLang="zh-CN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遊戲類型：</a:t>
            </a:r>
            <a:r>
              <a:rPr lang="zh-CN" altLang="zh-CN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Platform game</a:t>
            </a:r>
          </a:p>
          <a:p>
            <a:r>
              <a:rPr lang="zh-TW" altLang="zh-CN" dirty="0">
                <a:latin typeface="思源宋體 TW Light" panose="02020300000000000000" pitchFamily="18" charset="-128"/>
                <a:ea typeface="思源宋體 TW Light" panose="02020300000000000000" pitchFamily="18" charset="-128"/>
              </a:rPr>
              <a:t>遊戲模式：單人</a:t>
            </a:r>
            <a:endParaRPr lang="zh-CN" altLang="zh-CN" dirty="0">
              <a:latin typeface="思源宋體 TW Light" panose="02020300000000000000" pitchFamily="18" charset="-128"/>
              <a:ea typeface="思源宋體 TW Light" panose="02020300000000000000" pitchFamily="18" charset="-128"/>
            </a:endParaRPr>
          </a:p>
          <a:p>
            <a:endParaRPr lang="zh-CN" altLang="en-US" dirty="0">
              <a:latin typeface="思源宋體 TW Light" panose="02020300000000000000" pitchFamily="18" charset="-128"/>
              <a:ea typeface="思源宋體 TW Light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383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6192-8CB6-4380-BA43-B7854F2A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面向人群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4F631-B1B2-4B4E-AA29-437FFCAC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CN" sz="4000" dirty="0"/>
              <a:t>對工具人能夠產生共鳴的大學生及社會人，熱愛平臺類遊戲，喜歡</a:t>
            </a:r>
            <a:r>
              <a:rPr lang="en-US" altLang="zh-CN" sz="4000" dirty="0"/>
              <a:t>2d</a:t>
            </a:r>
            <a:r>
              <a:rPr lang="zh-TW" altLang="zh-CN" sz="4000" dirty="0"/>
              <a:t>畫風動作冒險類的玩家。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79567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58</TotalTime>
  <Words>706</Words>
  <Application>Microsoft Office PowerPoint</Application>
  <PresentationFormat>全屏显示(4:3)</PresentationFormat>
  <Paragraphs>28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新細明體</vt:lpstr>
      <vt:lpstr>等线</vt:lpstr>
      <vt:lpstr>华文楷体</vt:lpstr>
      <vt:lpstr>思源宋體 TW ExtraLight</vt:lpstr>
      <vt:lpstr>思源宋體 TW Light</vt:lpstr>
      <vt:lpstr>Arial</vt:lpstr>
      <vt:lpstr>Corbel</vt:lpstr>
      <vt:lpstr>视差</vt:lpstr>
      <vt:lpstr>工具人大冒險 </vt:lpstr>
      <vt:lpstr>什麽是工具人大冒險？</vt:lpstr>
      <vt:lpstr>PowerPoint 演示文稿</vt:lpstr>
      <vt:lpstr>PowerPoint 演示文稿</vt:lpstr>
      <vt:lpstr>PowerPoint 演示文稿</vt:lpstr>
      <vt:lpstr>游戲信息</vt:lpstr>
      <vt:lpstr>面向人群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工具人大冒險 </dc:title>
  <dc:creator>Pengyu Deng</dc:creator>
  <cp:lastModifiedBy>Pengyu Deng</cp:lastModifiedBy>
  <cp:revision>1</cp:revision>
  <dcterms:created xsi:type="dcterms:W3CDTF">2017-09-26T08:27:31Z</dcterms:created>
  <dcterms:modified xsi:type="dcterms:W3CDTF">2017-09-26T11:15:37Z</dcterms:modified>
</cp:coreProperties>
</file>