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39" d="100"/>
          <a:sy n="39" d="100"/>
        </p:scale>
        <p:origin x="86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1D7DF-7C33-42CD-9123-8CBD1A08C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5B7384-F155-4FCA-9CA8-EA8D540FA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BC9E0A-4F1E-45E6-966E-A6A107C17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84A3-7EA3-40C1-B7DD-792511C154ED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ACF34D-293A-4114-87E5-E39342AB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5323C8-CAE7-4C4D-A7F5-7CE53B74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0734-24E8-4BA9-8AF9-B7A07F0FA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6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5D52A-1971-444D-95E0-D70D4207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81C1D9-0A29-449C-83F1-6922D8B32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6AB640-2195-427D-A073-9A47067E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84A3-7EA3-40C1-B7DD-792511C154ED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9DA53E-6291-4652-A2EF-965985F6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960C8E-FD42-47CB-B00B-ED02413E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0734-24E8-4BA9-8AF9-B7A07F0FA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C7DDCF-2C0F-4197-BF54-5BF5B1256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C52F45-DE81-4172-BB24-8DC0349CD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3ADCE-20EB-4D8E-B7FE-DE5CEB0BD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84A3-7EA3-40C1-B7DD-792511C154ED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AE4C32-5082-41AB-A17A-85086700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59BEBC-4B58-4CC9-90D0-A04A8A95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0734-24E8-4BA9-8AF9-B7A07F0FA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3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6AAE2-E82E-4AF1-B221-CB4AC3A47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CF6E04-3EE6-4979-9569-01A93BD45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0B884-4AE2-4B79-9034-540F48A2C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84A3-7EA3-40C1-B7DD-792511C154ED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FDE59-F13E-42C5-88C9-317C2F69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E5D8DF-4D94-4640-BF8A-18CC27254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0734-24E8-4BA9-8AF9-B7A07F0FA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69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0E097-F924-4856-84DD-D3F25A98A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2A2913-A1B6-4E4F-944E-CCD0CC242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E2B713-EC43-4275-BDCD-1FACA27D8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84A3-7EA3-40C1-B7DD-792511C154ED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69194E-FD51-426C-B47B-39CCE4BC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C2C30-7310-4865-BDB6-30B68C1F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0734-24E8-4BA9-8AF9-B7A07F0FA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81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94E89-F615-4DAE-A0A7-DC64AFB7F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2886A-CA44-4603-A076-31EB0C10F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FE1CA2-9ECE-4827-93E4-EA31B971E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EAE6BC-9BFB-4607-9AB9-41E607DE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84A3-7EA3-40C1-B7DD-792511C154ED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06558A-7E9E-4F1B-8551-AA559FBD3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FE7A6F-A430-4DC8-B486-F2854C1D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0734-24E8-4BA9-8AF9-B7A07F0FA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1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659C3-0DB2-4FED-AE8A-A6DCF47D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351DF2-6EF8-4E3D-ABCC-408C35D86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0B3CFD-D3A4-4F05-B68D-284D7923D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536D87-4C60-4507-B304-727146FE4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82042F-D620-4A75-812D-340789314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01D286-7B9E-43B8-A112-8D55D1DBC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84A3-7EA3-40C1-B7DD-792511C154ED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99F1E5-0886-4878-BD10-47F6AD0A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F72BD0-6B34-4DAC-ADEF-DE2DB58A3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0734-24E8-4BA9-8AF9-B7A07F0FA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1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947E3-4622-4113-A754-33FD6B18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E6656D-F6C8-4006-AA76-73A1DBB2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84A3-7EA3-40C1-B7DD-792511C154ED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3430D0-E41C-4409-97A1-EB6BA448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B6C149-E042-4091-9AD9-535C23A9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0734-24E8-4BA9-8AF9-B7A07F0FA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33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DF26F9-B845-40CC-A3CA-01229E96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84A3-7EA3-40C1-B7DD-792511C154ED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96A6CC-2395-4BD6-AA30-C05E82D7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3B1718-99DD-4EAC-8D33-9AA02FAD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0734-24E8-4BA9-8AF9-B7A07F0FA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71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2E2BF-6FB3-44E1-AD88-FAD37FC9C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C7F6E1-D4BC-4F93-8E71-4408FC07F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1B0985-587E-4FCF-ADF6-5C3EEB29D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2C683F-B3AB-45F5-B9D4-4CF453A1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84A3-7EA3-40C1-B7DD-792511C154ED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C1A6A4-4F47-4080-80A1-B8989EC0E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090514-B257-44BD-8816-EBA3258F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0734-24E8-4BA9-8AF9-B7A07F0FA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71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BCC48-FAE5-4EAB-B360-0DCC5929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B4239E-7083-4C08-AF39-2D21BEBD7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D2DAB7-417C-44FE-81E7-1E8E86C6A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F4BC82-B971-42AB-AF4B-2EFCA2357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84A3-7EA3-40C1-B7DD-792511C154ED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D45205-D130-4493-A7E4-0C9C52D7B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96C12A-D375-4E8E-934B-B9EC4DF7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30734-24E8-4BA9-8AF9-B7A07F0FA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15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C4F5C8-2440-44F3-ABA1-EDEC2DC8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AC81C4-01A4-49E6-97FE-55D532F1A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624F75-AF17-46FF-8F97-603F4824C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384A3-7EA3-40C1-B7DD-792511C154ED}" type="datetimeFigureOut">
              <a:rPr lang="zh-CN" altLang="en-US" smtClean="0"/>
              <a:t>2018/1/8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3248AF-9C5D-41A7-A47C-12C0A0AE1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06FFE-AC22-4DF2-BA3D-3A8E3F5C8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30734-24E8-4BA9-8AF9-B7A07F0FA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38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C5840-3D77-450F-A091-D13DE63C23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CN" dirty="0"/>
              <a:t>到畢業可能都不具備工作所需的專業能力，那為何上大學</a:t>
            </a:r>
            <a:r>
              <a:rPr lang="en-US" altLang="zh-CN" dirty="0"/>
              <a:t>?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21D98D-A288-4EFC-B314-7BF1A9F1AC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zh-CN" dirty="0"/>
              <a:t>答：其实这是一个伪命题，上大学的原因不只是学习工作所需的能力，未来是谁也不知道的，学生不了解社会，只有进入了职场才知道自己喜欢什么，欠缺什么，大学是为了让你能够具有自学的能力，拥有适应社会的能力，拥有解决问题的能力，，与人沟通的能力，而并非是单一的专业能力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0BA76A6-3247-4CDE-A26B-4E74425C27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CN" dirty="0"/>
              <a:t>在中國大陆工作有甚麼樣的門檻條件與注意事項</a:t>
            </a:r>
            <a:r>
              <a:rPr lang="en-US" altLang="zh-CN" dirty="0"/>
              <a:t>?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114206A-51A0-4ECF-9F7C-FB06E10373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zh-CN" dirty="0"/>
              <a:t>答：其实只要是三观健全的人，是不会存在门槛的，如果决定去大陆，自己内心不要先给自己预设立场，不要试图以自己在台湾了解到的知识去看待大陆，要合理看待差距，正确对待历史，大陆对于台湾同胞的感情是很深厚的，不要去了之后也不去了解大陆只活在自己圈子中自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118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76CF83D-BA75-443D-9E50-60953A8B62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zh-CN" dirty="0"/>
              <a:t>至少要讀到碩士嗎</a:t>
            </a:r>
            <a:r>
              <a:rPr lang="en-US" altLang="zh-CN" dirty="0"/>
              <a:t>?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5B8E873-1613-4A5D-8959-B7B4A303FD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zh-CN" dirty="0"/>
              <a:t>答：要自己清楚自己为何而读，如果只是顺从家里或者跟随潮流，那还是别读了，年轻的时候是很宝贵的，不妨进入社会体验一番之后回来再做决定。</a:t>
            </a:r>
            <a:endParaRPr lang="zh-CN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141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新細明體</vt:lpstr>
      <vt:lpstr>等线</vt:lpstr>
      <vt:lpstr>等线 Light</vt:lpstr>
      <vt:lpstr>Arial</vt:lpstr>
      <vt:lpstr>Office 主题​​</vt:lpstr>
      <vt:lpstr>到畢業可能都不具備工作所需的專業能力，那為何上大學? </vt:lpstr>
      <vt:lpstr>在中國大陆工作有甚麼樣的門檻條件與注意事項? </vt:lpstr>
      <vt:lpstr>至少要讀到碩士嗎?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到畢業可能都不具備工作所需的專業能力，那為何上大學? </dc:title>
  <dc:creator>Pengyu Deng</dc:creator>
  <cp:lastModifiedBy>Pengyu Deng</cp:lastModifiedBy>
  <cp:revision>1</cp:revision>
  <dcterms:created xsi:type="dcterms:W3CDTF">2018-01-08T15:43:24Z</dcterms:created>
  <dcterms:modified xsi:type="dcterms:W3CDTF">2018-01-08T15:44:23Z</dcterms:modified>
</cp:coreProperties>
</file>