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yu Deng" userId="8cb0d4fc859bb7a3" providerId="LiveId" clId="{63472BD8-52BA-43B7-BD47-7976F7DE0C8F}"/>
    <pc:docChg chg="undo addSld delSld modSld">
      <pc:chgData name="Pengyu Deng" userId="8cb0d4fc859bb7a3" providerId="LiveId" clId="{63472BD8-52BA-43B7-BD47-7976F7DE0C8F}" dt="2017-11-07T14:51:55.967" v="713"/>
      <pc:docMkLst>
        <pc:docMk/>
      </pc:docMkLst>
      <pc:sldChg chg="modSp">
        <pc:chgData name="Pengyu Deng" userId="8cb0d4fc859bb7a3" providerId="LiveId" clId="{63472BD8-52BA-43B7-BD47-7976F7DE0C8F}" dt="2017-11-07T14:49:48.569" v="666"/>
        <pc:sldMkLst>
          <pc:docMk/>
          <pc:sldMk cId="121874297" sldId="256"/>
        </pc:sldMkLst>
        <pc:spChg chg="mod">
          <ac:chgData name="Pengyu Deng" userId="8cb0d4fc859bb7a3" providerId="LiveId" clId="{63472BD8-52BA-43B7-BD47-7976F7DE0C8F}" dt="2017-11-07T14:41:17.103" v="7"/>
          <ac:spMkLst>
            <pc:docMk/>
            <pc:sldMk cId="121874297" sldId="256"/>
            <ac:spMk id="2" creationId="{5D2FA351-B0EC-4B7F-A5F1-0E80771CF8B1}"/>
          </ac:spMkLst>
        </pc:spChg>
        <pc:spChg chg="mod">
          <ac:chgData name="Pengyu Deng" userId="8cb0d4fc859bb7a3" providerId="LiveId" clId="{63472BD8-52BA-43B7-BD47-7976F7DE0C8F}" dt="2017-11-07T14:49:48.569" v="666"/>
          <ac:spMkLst>
            <pc:docMk/>
            <pc:sldMk cId="121874297" sldId="256"/>
            <ac:spMk id="4" creationId="{1DA98A21-1F78-4A36-993F-25702A257B71}"/>
          </ac:spMkLst>
        </pc:spChg>
      </pc:sldChg>
      <pc:sldChg chg="modSp">
        <pc:chgData name="Pengyu Deng" userId="8cb0d4fc859bb7a3" providerId="LiveId" clId="{63472BD8-52BA-43B7-BD47-7976F7DE0C8F}" dt="2017-11-07T14:51:55.967" v="713"/>
        <pc:sldMkLst>
          <pc:docMk/>
          <pc:sldMk cId="2592405831" sldId="257"/>
        </pc:sldMkLst>
        <pc:spChg chg="mod">
          <ac:chgData name="Pengyu Deng" userId="8cb0d4fc859bb7a3" providerId="LiveId" clId="{63472BD8-52BA-43B7-BD47-7976F7DE0C8F}" dt="2017-11-07T14:51:55.967" v="713"/>
          <ac:spMkLst>
            <pc:docMk/>
            <pc:sldMk cId="2592405831" sldId="257"/>
            <ac:spMk id="3" creationId="{5E11636D-CE05-4857-AC34-0EEE0A85C024}"/>
          </ac:spMkLst>
        </pc:spChg>
      </pc:sldChg>
      <pc:sldChg chg="modSp add">
        <pc:chgData name="Pengyu Deng" userId="8cb0d4fc859bb7a3" providerId="LiveId" clId="{63472BD8-52BA-43B7-BD47-7976F7DE0C8F}" dt="2017-11-07T14:47:58.382" v="296"/>
        <pc:sldMkLst>
          <pc:docMk/>
          <pc:sldMk cId="1029892651" sldId="258"/>
        </pc:sldMkLst>
        <pc:spChg chg="mod">
          <ac:chgData name="Pengyu Deng" userId="8cb0d4fc859bb7a3" providerId="LiveId" clId="{63472BD8-52BA-43B7-BD47-7976F7DE0C8F}" dt="2017-11-07T14:41:29.857" v="9"/>
          <ac:spMkLst>
            <pc:docMk/>
            <pc:sldMk cId="1029892651" sldId="258"/>
            <ac:spMk id="2" creationId="{0315D3AE-09B5-4966-93CD-DF3983E87478}"/>
          </ac:spMkLst>
        </pc:spChg>
        <pc:spChg chg="mod">
          <ac:chgData name="Pengyu Deng" userId="8cb0d4fc859bb7a3" providerId="LiveId" clId="{63472BD8-52BA-43B7-BD47-7976F7DE0C8F}" dt="2017-11-07T14:47:58.382" v="296"/>
          <ac:spMkLst>
            <pc:docMk/>
            <pc:sldMk cId="1029892651" sldId="258"/>
            <ac:spMk id="3" creationId="{8FD97399-E370-42E3-B571-3FBEC4A12869}"/>
          </ac:spMkLst>
        </pc:spChg>
      </pc:sldChg>
      <pc:sldChg chg="add del">
        <pc:chgData name="Pengyu Deng" userId="8cb0d4fc859bb7a3" providerId="LiveId" clId="{63472BD8-52BA-43B7-BD47-7976F7DE0C8F}" dt="2017-11-07T14:48:24.340" v="352"/>
        <pc:sldMkLst>
          <pc:docMk/>
          <pc:sldMk cId="114733394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BEC19-76A3-46CA-A700-3567C00ED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C482B7-A340-4322-9326-013180913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30CE8-7EBE-4C5D-A121-9D22E8B5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06E5B-4F16-4D44-9FC6-B9CE7F7A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4A9FF-FD17-45BC-BF58-ADBA9E43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4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74BEE-ADB4-44A6-B716-BB9EA1D0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81A45-C372-49B3-B3A2-2EBE2DA12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31FA5-BA7B-4E1B-8CB3-A614910C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69D20-32EE-4497-A5C9-C4682B2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0FB20-F514-40C6-AFFF-054537B7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0397E-E5F0-4679-9751-6192CD3B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58D02-E43B-4F16-BB0B-D6B139E4F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AEAB8-98C4-43FA-A123-70C4D77B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47039-2729-4157-9BBB-BA658985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0A8B2-B30C-43A7-B697-01D67627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8351C-C989-4D98-89A5-40FBA76E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628E7-8901-4B1C-B927-4B81D4EA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D76D3-44B3-4785-823D-D0951CD1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5217-31EF-4136-820A-5C17FBB6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2B231-9767-4678-B7BC-3157BE8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3357-B583-4D32-BEA5-E5C2C152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0BCE1-E53F-4C2F-810D-33D23954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7D982-2421-485F-92C6-26C187D0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AD30E-E3C8-4529-9E72-AA49BFE3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94A12-FACF-4CB7-8863-744C377F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FDCB-E29C-44D6-9024-E279A516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ED4EE-5C9E-48F7-A2CD-226DAEB82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E8CB1-B834-4AEF-B006-2E11B9E4D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D1A75-28A3-4E3D-BB40-51178E8C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0FC66-0907-45DA-B2B4-92EE0FEC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07270-DE4B-4122-903E-EB0CD0A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8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F2A7A-0315-49C9-9378-0158E5C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54356-9F03-461F-86C3-6F5A0F61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A162C-A3B7-4B58-A6AC-63D6ADDC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A5C1E-3563-4D0A-A533-12629FE71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90830-9D57-479F-A130-D8A469B4B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CC594C-F589-4F40-9F82-42FF5C7D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F22818-18E0-4473-B9A5-55E8875C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FA4E2-B89D-4245-81E4-98BE76E1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8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BA90-3670-428A-A496-03D2004E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6EFDE-90DE-4E9D-8D39-C785A52B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3D9282-792B-4460-BBBB-175CB5B8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4D975A-DF05-4FE0-AFB8-FBD2BEF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394CE0-BA28-4168-9B77-474B3930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5A8EB-7A90-4DCC-84C1-F5599E51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980EE-D14F-4E69-BF2A-058D1BE6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2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D1B8A-E3B2-4687-B557-2895C8E3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4EAAE-71CA-4192-AF71-20453186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B1FB2-C987-4CE2-8873-4CEF34FF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A43DA-04B6-4119-8724-A169E943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D0DF4-5465-4521-83A3-8617B215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6F77D-0235-4C8A-AB4F-76CAB012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0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CFD6-3369-4C71-AD47-24590C40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C70B0E-055E-476C-AD36-6F20F04C0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E498A-12E7-4722-A5D8-BA86E42D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8B4A2-1A69-4D51-88D3-B2B369DF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8A544-A878-470A-A2EB-0CF49DD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83629-078E-4C02-BDA9-20553905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1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1DD30-B89D-41B4-B0E2-8B07D9E9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7A61E-B7CC-4544-830D-E8A1B3DE1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37A3E-EA53-40C5-95C4-AD25C2D02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8F25-D1DC-4738-A458-94E93CBB108F}" type="datetimeFigureOut">
              <a:rPr lang="zh-CN" altLang="en-US" smtClean="0"/>
              <a:t>2017/11/7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7D70-B21A-47F2-84C6-9C786BD52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8D1A7-3102-42F8-94A7-962A28999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C7A3-9152-47F9-AE10-34C887985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FA351-B0EC-4B7F-A5F1-0E80771C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98A21-1F78-4A36-993F-25702A25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鏡頭采用跟蹤公主進行推進，鏡頭從道路的一邊拍攝道路另一邊工具人和公主的行爲，采用固定視角。</a:t>
            </a:r>
            <a:endParaRPr lang="en-US" altLang="zh-CN" dirty="0"/>
          </a:p>
          <a:p>
            <a:r>
              <a:rPr lang="zh-CN" altLang="en-US" dirty="0"/>
              <a:t>鏡頭視角類似</a:t>
            </a:r>
            <a:r>
              <a:rPr lang="en-US" altLang="zh-CN" dirty="0"/>
              <a:t>Mario,</a:t>
            </a:r>
            <a:r>
              <a:rPr lang="zh-CN" altLang="en-US" dirty="0"/>
              <a:t>但是和</a:t>
            </a:r>
            <a:r>
              <a:rPr lang="en-US" altLang="zh-CN" dirty="0"/>
              <a:t>Mario</a:t>
            </a:r>
            <a:r>
              <a:rPr lang="zh-CN" altLang="en-US" dirty="0"/>
              <a:t>不同的是，我們的鏡頭不會跟著玩家去移動，這是出於游戲設定的考量。</a:t>
            </a:r>
          </a:p>
        </p:txBody>
      </p:sp>
    </p:spTree>
    <p:extLst>
      <p:ext uri="{BB962C8B-B14F-4D97-AF65-F5344CB8AC3E}">
        <p14:creationId xmlns:p14="http://schemas.microsoft.com/office/powerpoint/2010/main" val="121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0C5F8-19C2-4035-A11D-2E3E2765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1636D-CE05-4857-AC34-0EEE0A85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操作部分基於玩家鍵盤輸入，方向鍵</a:t>
            </a:r>
            <a:r>
              <a:rPr lang="en-US" altLang="zh-CN" dirty="0" err="1"/>
              <a:t>orWASD</a:t>
            </a:r>
            <a:r>
              <a:rPr lang="zh-CN" altLang="en-US" dirty="0"/>
              <a:t>負責工具人上下左右移動，</a:t>
            </a:r>
            <a:r>
              <a:rPr lang="en-US" altLang="zh-CN" dirty="0"/>
              <a:t>Space</a:t>
            </a:r>
            <a:r>
              <a:rPr lang="zh-CN" altLang="en-US"/>
              <a:t>鍵跳躍，</a:t>
            </a:r>
            <a:r>
              <a:rPr lang="en-US" altLang="zh-CN"/>
              <a:t>E</a:t>
            </a:r>
            <a:r>
              <a:rPr lang="zh-CN" altLang="en-US" dirty="0"/>
              <a:t>為操作鍵在游戲中與物體進行互動。</a:t>
            </a:r>
          </a:p>
        </p:txBody>
      </p:sp>
    </p:spTree>
    <p:extLst>
      <p:ext uri="{BB962C8B-B14F-4D97-AF65-F5344CB8AC3E}">
        <p14:creationId xmlns:p14="http://schemas.microsoft.com/office/powerpoint/2010/main" val="259240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5D3AE-09B5-4966-93CD-DF3983E8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97399-E370-42E3-B571-3FBEC4A1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游戲中出現的角色</a:t>
            </a:r>
            <a:endParaRPr lang="en-US" altLang="zh-CN" dirty="0"/>
          </a:p>
          <a:p>
            <a:pPr lvl="1"/>
            <a:r>
              <a:rPr lang="zh-CN" altLang="en-US" dirty="0"/>
              <a:t>公主</a:t>
            </a:r>
            <a:endParaRPr lang="en-US" altLang="zh-CN" dirty="0"/>
          </a:p>
          <a:p>
            <a:pPr lvl="2"/>
            <a:r>
              <a:rPr lang="zh-TW" altLang="zh-TW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公主是一個生長在優渥家庭裡的漂亮女孩，從小就被家人及朋友溺愛，養成了茶來伸手飯來張口的性格，認為別人幫助自己是理所當然，讓自己成為一個無法獨立生存的人。</a:t>
            </a:r>
            <a:endParaRPr lang="en-US" altLang="zh-TW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  <a:p>
            <a:pPr lvl="1"/>
            <a:r>
              <a:rPr lang="zh-CN" altLang="en-US" dirty="0"/>
              <a:t>工具人</a:t>
            </a:r>
            <a:endParaRPr lang="en-US" altLang="zh-CN" dirty="0"/>
          </a:p>
          <a:p>
            <a:pPr lvl="2"/>
            <a:r>
              <a:rPr lang="zh-TW" altLang="zh-TW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工具人</a:t>
            </a:r>
            <a:r>
              <a:rPr lang="en-US" altLang="zh-TW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A</a:t>
            </a:r>
            <a:r>
              <a:rPr lang="zh-TW" altLang="zh-TW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，一名連名字都無人知曉勤勤懇懇的上班族，每日都在公司兩點一綫，過著相當簡單無趣的生活，不過這平靜的日常在今天被打破了，一位被人稱</a:t>
            </a:r>
            <a:r>
              <a:rPr lang="zh-TW" altLang="en-US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為</a:t>
            </a:r>
            <a:r>
              <a:rPr lang="zh-TW" altLang="zh-TW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公主的女生來到了他的身邊，工具人小</a:t>
            </a:r>
            <a:r>
              <a:rPr lang="en-US" altLang="zh-TW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A</a:t>
            </a:r>
            <a:r>
              <a:rPr lang="zh-TW" altLang="zh-TW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的</a:t>
            </a:r>
            <a:r>
              <a:rPr lang="zh-TW" altLang="en-US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守護之旅</a:t>
            </a:r>
            <a:r>
              <a:rPr lang="zh-TW" altLang="zh-TW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就這麽開始了。</a:t>
            </a:r>
            <a:endParaRPr lang="en-US" altLang="zh-CN" dirty="0"/>
          </a:p>
          <a:p>
            <a:pPr lvl="1"/>
            <a:r>
              <a:rPr lang="zh-CN" altLang="en-US" dirty="0"/>
              <a:t>神秘小屁孩</a:t>
            </a:r>
            <a:endParaRPr lang="en-US" altLang="zh-CN" dirty="0"/>
          </a:p>
          <a:p>
            <a:pPr lvl="2"/>
            <a:r>
              <a:rPr lang="zh-CN" altLang="en-US" dirty="0"/>
              <a:t>惹人煩的小屁孩，喜愛搗亂。信息不詳。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89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303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蒙纳漫画体</vt:lpstr>
      <vt:lpstr>Arial</vt:lpstr>
      <vt:lpstr>Office 主题​​</vt:lpstr>
      <vt:lpstr>CAMERA</vt:lpstr>
      <vt:lpstr>CONTROL</vt:lpstr>
      <vt:lpstr>CHARACTER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</dc:title>
  <dc:creator>Pengyu Deng</dc:creator>
  <cp:lastModifiedBy>Pengyu Deng</cp:lastModifiedBy>
  <cp:revision>1</cp:revision>
  <dcterms:created xsi:type="dcterms:W3CDTF">2017-11-07T14:36:45Z</dcterms:created>
  <dcterms:modified xsi:type="dcterms:W3CDTF">2017-11-07T14:52:02Z</dcterms:modified>
</cp:coreProperties>
</file>