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10" r:id="rId1"/>
  </p:sldMasterIdLst>
  <p:notesMasterIdLst>
    <p:notesMasterId r:id="rId13"/>
  </p:notesMasterIdLst>
  <p:sldIdLst>
    <p:sldId id="256" r:id="rId2"/>
    <p:sldId id="258" r:id="rId3"/>
    <p:sldId id="267" r:id="rId4"/>
    <p:sldId id="268" r:id="rId5"/>
    <p:sldId id="269" r:id="rId6"/>
    <p:sldId id="263" r:id="rId7"/>
    <p:sldId id="270" r:id="rId8"/>
    <p:sldId id="271" r:id="rId9"/>
    <p:sldId id="266" r:id="rId10"/>
    <p:sldId id="262" r:id="rId11"/>
    <p:sldId id="264"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AC172-2590-43E9-A7F8-F14D51F50DAC}" v="347" dt="2018-06-26T12:27:33.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70" autoAdjust="0"/>
    <p:restoredTop sz="94712"/>
  </p:normalViewPr>
  <p:slideViewPr>
    <p:cSldViewPr snapToGrid="0" snapToObjects="1">
      <p:cViewPr varScale="1">
        <p:scale>
          <a:sx n="82" d="100"/>
          <a:sy n="82" d="100"/>
        </p:scale>
        <p:origin x="8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g Pengyu" userId="8cb0d4fc859bb7a3" providerId="LiveId" clId="{9E2AC172-2590-43E9-A7F8-F14D51F50DAC}"/>
    <pc:docChg chg="undo custSel addSld delSld modSld sldOrd modMainMaster">
      <pc:chgData name="Deng Pengyu" userId="8cb0d4fc859bb7a3" providerId="LiveId" clId="{9E2AC172-2590-43E9-A7F8-F14D51F50DAC}" dt="2018-06-26T12:27:33.214" v="1422"/>
      <pc:docMkLst>
        <pc:docMk/>
      </pc:docMkLst>
      <pc:sldChg chg="addSp modSp mod setBg">
        <pc:chgData name="Deng Pengyu" userId="8cb0d4fc859bb7a3" providerId="LiveId" clId="{9E2AC172-2590-43E9-A7F8-F14D51F50DAC}" dt="2018-06-12T13:43:21.933" v="1061"/>
        <pc:sldMkLst>
          <pc:docMk/>
          <pc:sldMk cId="0" sldId="256"/>
        </pc:sldMkLst>
        <pc:spChg chg="mod">
          <ac:chgData name="Deng Pengyu" userId="8cb0d4fc859bb7a3" providerId="LiveId" clId="{9E2AC172-2590-43E9-A7F8-F14D51F50DAC}" dt="2018-06-12T13:41:25.190" v="1054" actId="26606"/>
          <ac:spMkLst>
            <pc:docMk/>
            <pc:sldMk cId="0" sldId="256"/>
            <ac:spMk id="54" creationId="{00000000-0000-0000-0000-000000000000}"/>
          </ac:spMkLst>
        </pc:spChg>
        <pc:spChg chg="mod">
          <ac:chgData name="Deng Pengyu" userId="8cb0d4fc859bb7a3" providerId="LiveId" clId="{9E2AC172-2590-43E9-A7F8-F14D51F50DAC}" dt="2018-06-12T13:41:25.190" v="1054" actId="26606"/>
          <ac:spMkLst>
            <pc:docMk/>
            <pc:sldMk cId="0" sldId="256"/>
            <ac:spMk id="55" creationId="{00000000-0000-0000-0000-000000000000}"/>
          </ac:spMkLst>
        </pc:spChg>
        <pc:spChg chg="add">
          <ac:chgData name="Deng Pengyu" userId="8cb0d4fc859bb7a3" providerId="LiveId" clId="{9E2AC172-2590-43E9-A7F8-F14D51F50DAC}" dt="2018-06-12T13:41:25.190" v="1054" actId="26606"/>
          <ac:spMkLst>
            <pc:docMk/>
            <pc:sldMk cId="0" sldId="256"/>
            <ac:spMk id="60" creationId="{23522FE7-5A29-4EF6-B1EF-2CA55748A772}"/>
          </ac:spMkLst>
        </pc:spChg>
        <pc:spChg chg="add">
          <ac:chgData name="Deng Pengyu" userId="8cb0d4fc859bb7a3" providerId="LiveId" clId="{9E2AC172-2590-43E9-A7F8-F14D51F50DAC}" dt="2018-06-12T13:41:25.190" v="1054" actId="26606"/>
          <ac:spMkLst>
            <pc:docMk/>
            <pc:sldMk cId="0" sldId="256"/>
            <ac:spMk id="68" creationId="{29C51009-A09A-4689-8E6C-F8FC99E6A840}"/>
          </ac:spMkLst>
        </pc:spChg>
        <pc:picChg chg="add">
          <ac:chgData name="Deng Pengyu" userId="8cb0d4fc859bb7a3" providerId="LiveId" clId="{9E2AC172-2590-43E9-A7F8-F14D51F50DAC}" dt="2018-06-12T13:41:25.190" v="1054" actId="26606"/>
          <ac:picMkLst>
            <pc:docMk/>
            <pc:sldMk cId="0" sldId="256"/>
            <ac:picMk id="62" creationId="{C2192E09-EBC7-416C-B887-DFF915D7F43D}"/>
          </ac:picMkLst>
        </pc:picChg>
        <pc:cxnChg chg="add">
          <ac:chgData name="Deng Pengyu" userId="8cb0d4fc859bb7a3" providerId="LiveId" clId="{9E2AC172-2590-43E9-A7F8-F14D51F50DAC}" dt="2018-06-12T13:41:25.190" v="1054" actId="26606"/>
          <ac:cxnSpMkLst>
            <pc:docMk/>
            <pc:sldMk cId="0" sldId="256"/>
            <ac:cxnSpMk id="64" creationId="{2924498D-E084-44BE-A196-CFCE35564350}"/>
          </ac:cxnSpMkLst>
        </pc:cxnChg>
        <pc:cxnChg chg="add">
          <ac:chgData name="Deng Pengyu" userId="8cb0d4fc859bb7a3" providerId="LiveId" clId="{9E2AC172-2590-43E9-A7F8-F14D51F50DAC}" dt="2018-06-12T13:41:25.190" v="1054" actId="26606"/>
          <ac:cxnSpMkLst>
            <pc:docMk/>
            <pc:sldMk cId="0" sldId="256"/>
            <ac:cxnSpMk id="66" creationId="{14C12901-9FCC-461E-A64A-89B4791235E9}"/>
          </ac:cxnSpMkLst>
        </pc:cxnChg>
        <pc:cxnChg chg="add">
          <ac:chgData name="Deng Pengyu" userId="8cb0d4fc859bb7a3" providerId="LiveId" clId="{9E2AC172-2590-43E9-A7F8-F14D51F50DAC}" dt="2018-06-12T13:41:25.190" v="1054" actId="26606"/>
          <ac:cxnSpMkLst>
            <pc:docMk/>
            <pc:sldMk cId="0" sldId="256"/>
            <ac:cxnSpMk id="70" creationId="{9EC65442-F244-409C-BF44-C5D6472E810A}"/>
          </ac:cxnSpMkLst>
        </pc:cxnChg>
      </pc:sldChg>
      <pc:sldChg chg="addSp modSp mod ord setBg">
        <pc:chgData name="Deng Pengyu" userId="8cb0d4fc859bb7a3" providerId="LiveId" clId="{9E2AC172-2590-43E9-A7F8-F14D51F50DAC}" dt="2018-06-12T13:46:03.544" v="1079"/>
        <pc:sldMkLst>
          <pc:docMk/>
          <pc:sldMk cId="0" sldId="258"/>
        </pc:sldMkLst>
        <pc:spChg chg="mod">
          <ac:chgData name="Deng Pengyu" userId="8cb0d4fc859bb7a3" providerId="LiveId" clId="{9E2AC172-2590-43E9-A7F8-F14D51F50DAC}" dt="2018-06-12T13:41:21.228" v="1053" actId="26606"/>
          <ac:spMkLst>
            <pc:docMk/>
            <pc:sldMk cId="0" sldId="258"/>
            <ac:spMk id="66" creationId="{00000000-0000-0000-0000-000000000000}"/>
          </ac:spMkLst>
        </pc:spChg>
        <pc:spChg chg="mod">
          <ac:chgData name="Deng Pengyu" userId="8cb0d4fc859bb7a3" providerId="LiveId" clId="{9E2AC172-2590-43E9-A7F8-F14D51F50DAC}" dt="2018-06-12T13:46:03.544" v="1079"/>
          <ac:spMkLst>
            <pc:docMk/>
            <pc:sldMk cId="0" sldId="258"/>
            <ac:spMk id="67" creationId="{00000000-0000-0000-0000-000000000000}"/>
          </ac:spMkLst>
        </pc:spChg>
        <pc:spChg chg="add">
          <ac:chgData name="Deng Pengyu" userId="8cb0d4fc859bb7a3" providerId="LiveId" clId="{9E2AC172-2590-43E9-A7F8-F14D51F50DAC}" dt="2018-06-12T13:41:21.228" v="1053" actId="26606"/>
          <ac:spMkLst>
            <pc:docMk/>
            <pc:sldMk cId="0" sldId="258"/>
            <ac:spMk id="72" creationId="{23522FE7-5A29-4EF6-B1EF-2CA55748A772}"/>
          </ac:spMkLst>
        </pc:spChg>
        <pc:spChg chg="add">
          <ac:chgData name="Deng Pengyu" userId="8cb0d4fc859bb7a3" providerId="LiveId" clId="{9E2AC172-2590-43E9-A7F8-F14D51F50DAC}" dt="2018-06-12T13:41:21.228" v="1053" actId="26606"/>
          <ac:spMkLst>
            <pc:docMk/>
            <pc:sldMk cId="0" sldId="258"/>
            <ac:spMk id="80" creationId="{29C51009-A09A-4689-8E6C-F8FC99E6A840}"/>
          </ac:spMkLst>
        </pc:spChg>
        <pc:picChg chg="add">
          <ac:chgData name="Deng Pengyu" userId="8cb0d4fc859bb7a3" providerId="LiveId" clId="{9E2AC172-2590-43E9-A7F8-F14D51F50DAC}" dt="2018-06-12T13:41:21.228" v="1053" actId="26606"/>
          <ac:picMkLst>
            <pc:docMk/>
            <pc:sldMk cId="0" sldId="258"/>
            <ac:picMk id="74" creationId="{C2192E09-EBC7-416C-B887-DFF915D7F43D}"/>
          </ac:picMkLst>
        </pc:picChg>
        <pc:cxnChg chg="add">
          <ac:chgData name="Deng Pengyu" userId="8cb0d4fc859bb7a3" providerId="LiveId" clId="{9E2AC172-2590-43E9-A7F8-F14D51F50DAC}" dt="2018-06-12T13:41:21.228" v="1053" actId="26606"/>
          <ac:cxnSpMkLst>
            <pc:docMk/>
            <pc:sldMk cId="0" sldId="258"/>
            <ac:cxnSpMk id="76" creationId="{2924498D-E084-44BE-A196-CFCE35564350}"/>
          </ac:cxnSpMkLst>
        </pc:cxnChg>
        <pc:cxnChg chg="add">
          <ac:chgData name="Deng Pengyu" userId="8cb0d4fc859bb7a3" providerId="LiveId" clId="{9E2AC172-2590-43E9-A7F8-F14D51F50DAC}" dt="2018-06-12T13:41:21.228" v="1053" actId="26606"/>
          <ac:cxnSpMkLst>
            <pc:docMk/>
            <pc:sldMk cId="0" sldId="258"/>
            <ac:cxnSpMk id="78" creationId="{14C12901-9FCC-461E-A64A-89B4791235E9}"/>
          </ac:cxnSpMkLst>
        </pc:cxnChg>
        <pc:cxnChg chg="add">
          <ac:chgData name="Deng Pengyu" userId="8cb0d4fc859bb7a3" providerId="LiveId" clId="{9E2AC172-2590-43E9-A7F8-F14D51F50DAC}" dt="2018-06-12T13:41:21.228" v="1053" actId="26606"/>
          <ac:cxnSpMkLst>
            <pc:docMk/>
            <pc:sldMk cId="0" sldId="258"/>
            <ac:cxnSpMk id="82" creationId="{9EC65442-F244-409C-BF44-C5D6472E810A}"/>
          </ac:cxnSpMkLst>
        </pc:cxnChg>
      </pc:sldChg>
      <pc:sldChg chg="addSp modSp mod ord setBg">
        <pc:chgData name="Deng Pengyu" userId="8cb0d4fc859bb7a3" providerId="LiveId" clId="{9E2AC172-2590-43E9-A7F8-F14D51F50DAC}" dt="2018-06-26T12:27:33.214" v="1422"/>
        <pc:sldMkLst>
          <pc:docMk/>
          <pc:sldMk cId="0" sldId="262"/>
        </pc:sldMkLst>
        <pc:spChg chg="mod">
          <ac:chgData name="Deng Pengyu" userId="8cb0d4fc859bb7a3" providerId="LiveId" clId="{9E2AC172-2590-43E9-A7F8-F14D51F50DAC}" dt="2018-06-12T13:40:51.870" v="1049" actId="26606"/>
          <ac:spMkLst>
            <pc:docMk/>
            <pc:sldMk cId="0" sldId="262"/>
            <ac:spMk id="96" creationId="{00000000-0000-0000-0000-000000000000}"/>
          </ac:spMkLst>
        </pc:spChg>
        <pc:spChg chg="mod">
          <ac:chgData name="Deng Pengyu" userId="8cb0d4fc859bb7a3" providerId="LiveId" clId="{9E2AC172-2590-43E9-A7F8-F14D51F50DAC}" dt="2018-06-26T12:27:33.214" v="1422"/>
          <ac:spMkLst>
            <pc:docMk/>
            <pc:sldMk cId="0" sldId="262"/>
            <ac:spMk id="97" creationId="{00000000-0000-0000-0000-000000000000}"/>
          </ac:spMkLst>
        </pc:spChg>
        <pc:spChg chg="add">
          <ac:chgData name="Deng Pengyu" userId="8cb0d4fc859bb7a3" providerId="LiveId" clId="{9E2AC172-2590-43E9-A7F8-F14D51F50DAC}" dt="2018-06-12T13:40:51.870" v="1049" actId="26606"/>
          <ac:spMkLst>
            <pc:docMk/>
            <pc:sldMk cId="0" sldId="262"/>
            <ac:spMk id="102" creationId="{23522FE7-5A29-4EF6-B1EF-2CA55748A772}"/>
          </ac:spMkLst>
        </pc:spChg>
        <pc:spChg chg="add">
          <ac:chgData name="Deng Pengyu" userId="8cb0d4fc859bb7a3" providerId="LiveId" clId="{9E2AC172-2590-43E9-A7F8-F14D51F50DAC}" dt="2018-06-12T13:40:51.870" v="1049" actId="26606"/>
          <ac:spMkLst>
            <pc:docMk/>
            <pc:sldMk cId="0" sldId="262"/>
            <ac:spMk id="110" creationId="{29C51009-A09A-4689-8E6C-F8FC99E6A840}"/>
          </ac:spMkLst>
        </pc:spChg>
        <pc:picChg chg="add">
          <ac:chgData name="Deng Pengyu" userId="8cb0d4fc859bb7a3" providerId="LiveId" clId="{9E2AC172-2590-43E9-A7F8-F14D51F50DAC}" dt="2018-06-12T13:40:51.870" v="1049" actId="26606"/>
          <ac:picMkLst>
            <pc:docMk/>
            <pc:sldMk cId="0" sldId="262"/>
            <ac:picMk id="104" creationId="{C2192E09-EBC7-416C-B887-DFF915D7F43D}"/>
          </ac:picMkLst>
        </pc:picChg>
        <pc:cxnChg chg="add">
          <ac:chgData name="Deng Pengyu" userId="8cb0d4fc859bb7a3" providerId="LiveId" clId="{9E2AC172-2590-43E9-A7F8-F14D51F50DAC}" dt="2018-06-12T13:40:51.870" v="1049" actId="26606"/>
          <ac:cxnSpMkLst>
            <pc:docMk/>
            <pc:sldMk cId="0" sldId="262"/>
            <ac:cxnSpMk id="106" creationId="{2924498D-E084-44BE-A196-CFCE35564350}"/>
          </ac:cxnSpMkLst>
        </pc:cxnChg>
        <pc:cxnChg chg="add">
          <ac:chgData name="Deng Pengyu" userId="8cb0d4fc859bb7a3" providerId="LiveId" clId="{9E2AC172-2590-43E9-A7F8-F14D51F50DAC}" dt="2018-06-12T13:40:51.870" v="1049" actId="26606"/>
          <ac:cxnSpMkLst>
            <pc:docMk/>
            <pc:sldMk cId="0" sldId="262"/>
            <ac:cxnSpMk id="108" creationId="{14C12901-9FCC-461E-A64A-89B4791235E9}"/>
          </ac:cxnSpMkLst>
        </pc:cxnChg>
        <pc:cxnChg chg="add">
          <ac:chgData name="Deng Pengyu" userId="8cb0d4fc859bb7a3" providerId="LiveId" clId="{9E2AC172-2590-43E9-A7F8-F14D51F50DAC}" dt="2018-06-12T13:40:51.870" v="1049" actId="26606"/>
          <ac:cxnSpMkLst>
            <pc:docMk/>
            <pc:sldMk cId="0" sldId="262"/>
            <ac:cxnSpMk id="112" creationId="{9EC65442-F244-409C-BF44-C5D6472E810A}"/>
          </ac:cxnSpMkLst>
        </pc:cxnChg>
      </pc:sldChg>
      <pc:sldChg chg="addSp delSp modSp ord">
        <pc:chgData name="Deng Pengyu" userId="8cb0d4fc859bb7a3" providerId="LiveId" clId="{9E2AC172-2590-43E9-A7F8-F14D51F50DAC}" dt="2018-06-12T13:46:03.544" v="1079"/>
        <pc:sldMkLst>
          <pc:docMk/>
          <pc:sldMk cId="0" sldId="263"/>
        </pc:sldMkLst>
        <pc:spChg chg="mod">
          <ac:chgData name="Deng Pengyu" userId="8cb0d4fc859bb7a3" providerId="LiveId" clId="{9E2AC172-2590-43E9-A7F8-F14D51F50DAC}" dt="2018-06-12T13:46:03.544" v="1079"/>
          <ac:spMkLst>
            <pc:docMk/>
            <pc:sldMk cId="0" sldId="263"/>
            <ac:spMk id="27" creationId="{CA7FF503-0A38-064B-A78C-F3C26DE735C3}"/>
          </ac:spMkLst>
        </pc:spChg>
        <pc:spChg chg="mod">
          <ac:chgData name="Deng Pengyu" userId="8cb0d4fc859bb7a3" providerId="LiveId" clId="{9E2AC172-2590-43E9-A7F8-F14D51F50DAC}" dt="2018-06-12T13:46:03.544" v="1079"/>
          <ac:spMkLst>
            <pc:docMk/>
            <pc:sldMk cId="0" sldId="263"/>
            <ac:spMk id="34" creationId="{220610CD-B120-D748-8EC2-45DD6EE84438}"/>
          </ac:spMkLst>
        </pc:spChg>
        <pc:spChg chg="mod">
          <ac:chgData name="Deng Pengyu" userId="8cb0d4fc859bb7a3" providerId="LiveId" clId="{9E2AC172-2590-43E9-A7F8-F14D51F50DAC}" dt="2018-06-12T13:46:03.544" v="1079"/>
          <ac:spMkLst>
            <pc:docMk/>
            <pc:sldMk cId="0" sldId="263"/>
            <ac:spMk id="35" creationId="{ED07D5E2-0B32-9248-AED5-0C3E2C6B365D}"/>
          </ac:spMkLst>
        </pc:spChg>
        <pc:spChg chg="add del mod">
          <ac:chgData name="Deng Pengyu" userId="8cb0d4fc859bb7a3" providerId="LiveId" clId="{9E2AC172-2590-43E9-A7F8-F14D51F50DAC}" dt="2018-06-12T13:34:37.761" v="922"/>
          <ac:spMkLst>
            <pc:docMk/>
            <pc:sldMk cId="0" sldId="263"/>
            <ac:spMk id="36" creationId="{86DBE368-FBC6-4CCB-A9DB-D191CE2398DF}"/>
          </ac:spMkLst>
        </pc:spChg>
        <pc:spChg chg="mod">
          <ac:chgData name="Deng Pengyu" userId="8cb0d4fc859bb7a3" providerId="LiveId" clId="{9E2AC172-2590-43E9-A7F8-F14D51F50DAC}" dt="2018-06-12T13:46:03.544" v="1079"/>
          <ac:spMkLst>
            <pc:docMk/>
            <pc:sldMk cId="0" sldId="263"/>
            <ac:spMk id="37" creationId="{F7BCD0A2-AB95-7F44-BED3-598F148FA5F9}"/>
          </ac:spMkLst>
        </pc:spChg>
        <pc:spChg chg="mod">
          <ac:chgData name="Deng Pengyu" userId="8cb0d4fc859bb7a3" providerId="LiveId" clId="{9E2AC172-2590-43E9-A7F8-F14D51F50DAC}" dt="2018-06-12T13:46:03.544" v="1079"/>
          <ac:spMkLst>
            <pc:docMk/>
            <pc:sldMk cId="0" sldId="263"/>
            <ac:spMk id="38" creationId="{F72CCFAE-5C6A-474B-AD73-3B8883AAA0FE}"/>
          </ac:spMkLst>
        </pc:spChg>
        <pc:spChg chg="mod">
          <ac:chgData name="Deng Pengyu" userId="8cb0d4fc859bb7a3" providerId="LiveId" clId="{9E2AC172-2590-43E9-A7F8-F14D51F50DAC}" dt="2018-06-12T13:46:03.544" v="1079"/>
          <ac:spMkLst>
            <pc:docMk/>
            <pc:sldMk cId="0" sldId="263"/>
            <ac:spMk id="39" creationId="{DF592FE2-142F-B641-8DB8-EB9AD869B7BA}"/>
          </ac:spMkLst>
        </pc:spChg>
        <pc:spChg chg="mod">
          <ac:chgData name="Deng Pengyu" userId="8cb0d4fc859bb7a3" providerId="LiveId" clId="{9E2AC172-2590-43E9-A7F8-F14D51F50DAC}" dt="2018-06-12T13:46:03.544" v="1079"/>
          <ac:spMkLst>
            <pc:docMk/>
            <pc:sldMk cId="0" sldId="263"/>
            <ac:spMk id="44" creationId="{62F17E4E-B8E4-5E45-942F-30BA78E377C3}"/>
          </ac:spMkLst>
        </pc:spChg>
        <pc:spChg chg="mod">
          <ac:chgData name="Deng Pengyu" userId="8cb0d4fc859bb7a3" providerId="LiveId" clId="{9E2AC172-2590-43E9-A7F8-F14D51F50DAC}" dt="2018-06-12T13:46:03.544" v="1079"/>
          <ac:spMkLst>
            <pc:docMk/>
            <pc:sldMk cId="0" sldId="263"/>
            <ac:spMk id="45" creationId="{E959FE64-CB7B-3C49-80CF-6F2EE208E54B}"/>
          </ac:spMkLst>
        </pc:spChg>
        <pc:spChg chg="mod">
          <ac:chgData name="Deng Pengyu" userId="8cb0d4fc859bb7a3" providerId="LiveId" clId="{9E2AC172-2590-43E9-A7F8-F14D51F50DAC}" dt="2018-06-12T13:46:03.544" v="1079"/>
          <ac:spMkLst>
            <pc:docMk/>
            <pc:sldMk cId="0" sldId="263"/>
            <ac:spMk id="48" creationId="{47F6B44D-AC11-EC46-A32F-39F1B12491BE}"/>
          </ac:spMkLst>
        </pc:spChg>
        <pc:spChg chg="mod">
          <ac:chgData name="Deng Pengyu" userId="8cb0d4fc859bb7a3" providerId="LiveId" clId="{9E2AC172-2590-43E9-A7F8-F14D51F50DAC}" dt="2018-06-12T13:46:03.544" v="1079"/>
          <ac:spMkLst>
            <pc:docMk/>
            <pc:sldMk cId="0" sldId="263"/>
            <ac:spMk id="49" creationId="{5276E0B0-7CDF-0F4F-9D59-618EAD8BA319}"/>
          </ac:spMkLst>
        </pc:spChg>
        <pc:spChg chg="mod">
          <ac:chgData name="Deng Pengyu" userId="8cb0d4fc859bb7a3" providerId="LiveId" clId="{9E2AC172-2590-43E9-A7F8-F14D51F50DAC}" dt="2018-06-12T13:46:03.544" v="1079"/>
          <ac:spMkLst>
            <pc:docMk/>
            <pc:sldMk cId="0" sldId="263"/>
            <ac:spMk id="53" creationId="{1AC6A7D0-2A59-2D41-98DB-68C3D281961A}"/>
          </ac:spMkLst>
        </pc:spChg>
        <pc:spChg chg="mod">
          <ac:chgData name="Deng Pengyu" userId="8cb0d4fc859bb7a3" providerId="LiveId" clId="{9E2AC172-2590-43E9-A7F8-F14D51F50DAC}" dt="2018-06-12T13:46:03.544" v="1079"/>
          <ac:spMkLst>
            <pc:docMk/>
            <pc:sldMk cId="0" sldId="263"/>
            <ac:spMk id="55" creationId="{27FE7D68-D573-6D40-9376-9AB05DEA8C9B}"/>
          </ac:spMkLst>
        </pc:spChg>
      </pc:sldChg>
      <pc:sldChg chg="addSp modSp mod setBg">
        <pc:chgData name="Deng Pengyu" userId="8cb0d4fc859bb7a3" providerId="LiveId" clId="{9E2AC172-2590-43E9-A7F8-F14D51F50DAC}" dt="2018-06-12T13:46:03.544" v="1079"/>
        <pc:sldMkLst>
          <pc:docMk/>
          <pc:sldMk cId="0" sldId="264"/>
        </pc:sldMkLst>
        <pc:spChg chg="mod">
          <ac:chgData name="Deng Pengyu" userId="8cb0d4fc859bb7a3" providerId="LiveId" clId="{9E2AC172-2590-43E9-A7F8-F14D51F50DAC}" dt="2018-06-12T13:40:55.931" v="1050" actId="26606"/>
          <ac:spMkLst>
            <pc:docMk/>
            <pc:sldMk cId="0" sldId="264"/>
            <ac:spMk id="112" creationId="{00000000-0000-0000-0000-000000000000}"/>
          </ac:spMkLst>
        </pc:spChg>
        <pc:spChg chg="mod">
          <ac:chgData name="Deng Pengyu" userId="8cb0d4fc859bb7a3" providerId="LiveId" clId="{9E2AC172-2590-43E9-A7F8-F14D51F50DAC}" dt="2018-06-12T13:46:03.544" v="1079"/>
          <ac:spMkLst>
            <pc:docMk/>
            <pc:sldMk cId="0" sldId="264"/>
            <ac:spMk id="113" creationId="{00000000-0000-0000-0000-000000000000}"/>
          </ac:spMkLst>
        </pc:spChg>
        <pc:spChg chg="add">
          <ac:chgData name="Deng Pengyu" userId="8cb0d4fc859bb7a3" providerId="LiveId" clId="{9E2AC172-2590-43E9-A7F8-F14D51F50DAC}" dt="2018-06-12T13:40:55.931" v="1050" actId="26606"/>
          <ac:spMkLst>
            <pc:docMk/>
            <pc:sldMk cId="0" sldId="264"/>
            <ac:spMk id="118" creationId="{23522FE7-5A29-4EF6-B1EF-2CA55748A772}"/>
          </ac:spMkLst>
        </pc:spChg>
        <pc:spChg chg="add">
          <ac:chgData name="Deng Pengyu" userId="8cb0d4fc859bb7a3" providerId="LiveId" clId="{9E2AC172-2590-43E9-A7F8-F14D51F50DAC}" dt="2018-06-12T13:40:55.931" v="1050" actId="26606"/>
          <ac:spMkLst>
            <pc:docMk/>
            <pc:sldMk cId="0" sldId="264"/>
            <ac:spMk id="126" creationId="{29C51009-A09A-4689-8E6C-F8FC99E6A840}"/>
          </ac:spMkLst>
        </pc:spChg>
        <pc:picChg chg="add">
          <ac:chgData name="Deng Pengyu" userId="8cb0d4fc859bb7a3" providerId="LiveId" clId="{9E2AC172-2590-43E9-A7F8-F14D51F50DAC}" dt="2018-06-12T13:40:55.931" v="1050" actId="26606"/>
          <ac:picMkLst>
            <pc:docMk/>
            <pc:sldMk cId="0" sldId="264"/>
            <ac:picMk id="120" creationId="{C2192E09-EBC7-416C-B887-DFF915D7F43D}"/>
          </ac:picMkLst>
        </pc:picChg>
        <pc:cxnChg chg="add">
          <ac:chgData name="Deng Pengyu" userId="8cb0d4fc859bb7a3" providerId="LiveId" clId="{9E2AC172-2590-43E9-A7F8-F14D51F50DAC}" dt="2018-06-12T13:40:55.931" v="1050" actId="26606"/>
          <ac:cxnSpMkLst>
            <pc:docMk/>
            <pc:sldMk cId="0" sldId="264"/>
            <ac:cxnSpMk id="122" creationId="{2924498D-E084-44BE-A196-CFCE35564350}"/>
          </ac:cxnSpMkLst>
        </pc:cxnChg>
        <pc:cxnChg chg="add">
          <ac:chgData name="Deng Pengyu" userId="8cb0d4fc859bb7a3" providerId="LiveId" clId="{9E2AC172-2590-43E9-A7F8-F14D51F50DAC}" dt="2018-06-12T13:40:55.931" v="1050" actId="26606"/>
          <ac:cxnSpMkLst>
            <pc:docMk/>
            <pc:sldMk cId="0" sldId="264"/>
            <ac:cxnSpMk id="124" creationId="{14C12901-9FCC-461E-A64A-89B4791235E9}"/>
          </ac:cxnSpMkLst>
        </pc:cxnChg>
        <pc:cxnChg chg="add">
          <ac:chgData name="Deng Pengyu" userId="8cb0d4fc859bb7a3" providerId="LiveId" clId="{9E2AC172-2590-43E9-A7F8-F14D51F50DAC}" dt="2018-06-12T13:40:55.931" v="1050" actId="26606"/>
          <ac:cxnSpMkLst>
            <pc:docMk/>
            <pc:sldMk cId="0" sldId="264"/>
            <ac:cxnSpMk id="128" creationId="{9EC65442-F244-409C-BF44-C5D6472E810A}"/>
          </ac:cxnSpMkLst>
        </pc:cxnChg>
      </pc:sldChg>
      <pc:sldChg chg="addSp delSp modSp mod ord setBg setFolMasterObjs delDesignElem">
        <pc:chgData name="Deng Pengyu" userId="8cb0d4fc859bb7a3" providerId="LiveId" clId="{9E2AC172-2590-43E9-A7F8-F14D51F50DAC}" dt="2018-06-26T12:27:06.037" v="1364" actId="20577"/>
        <pc:sldMkLst>
          <pc:docMk/>
          <pc:sldMk cId="3031625391" sldId="266"/>
        </pc:sldMkLst>
        <pc:spChg chg="mod">
          <ac:chgData name="Deng Pengyu" userId="8cb0d4fc859bb7a3" providerId="LiveId" clId="{9E2AC172-2590-43E9-A7F8-F14D51F50DAC}" dt="2018-06-12T13:45:36.535" v="1076" actId="26606"/>
          <ac:spMkLst>
            <pc:docMk/>
            <pc:sldMk cId="3031625391" sldId="266"/>
            <ac:spMk id="2" creationId="{749DE5BC-CD05-3E42-A315-A8A5351F57D1}"/>
          </ac:spMkLst>
        </pc:spChg>
        <pc:spChg chg="add del mod">
          <ac:chgData name="Deng Pengyu" userId="8cb0d4fc859bb7a3" providerId="LiveId" clId="{9E2AC172-2590-43E9-A7F8-F14D51F50DAC}" dt="2018-06-12T13:40:45.644" v="1048" actId="26606"/>
          <ac:spMkLst>
            <pc:docMk/>
            <pc:sldMk cId="3031625391" sldId="266"/>
            <ac:spMk id="3" creationId="{BF7F6A0C-2368-1845-B548-45ABACE2BBD7}"/>
          </ac:spMkLst>
        </pc:spChg>
        <pc:spChg chg="add del">
          <ac:chgData name="Deng Pengyu" userId="8cb0d4fc859bb7a3" providerId="LiveId" clId="{9E2AC172-2590-43E9-A7F8-F14D51F50DAC}" dt="2018-06-12T13:44:42.502" v="1070"/>
          <ac:spMkLst>
            <pc:docMk/>
            <pc:sldMk cId="3031625391" sldId="266"/>
            <ac:spMk id="6" creationId="{17424F32-2789-4FF9-8E8A-1252284BF600}"/>
          </ac:spMkLst>
        </pc:spChg>
        <pc:spChg chg="add del">
          <ac:chgData name="Deng Pengyu" userId="8cb0d4fc859bb7a3" providerId="LiveId" clId="{9E2AC172-2590-43E9-A7F8-F14D51F50DAC}" dt="2018-06-12T13:39:58.177" v="1037" actId="26606"/>
          <ac:spMkLst>
            <pc:docMk/>
            <pc:sldMk cId="3031625391" sldId="266"/>
            <ac:spMk id="10" creationId="{17424F32-2789-4FF9-8E8A-1252284BF600}"/>
          </ac:spMkLst>
        </pc:spChg>
        <pc:spChg chg="add del">
          <ac:chgData name="Deng Pengyu" userId="8cb0d4fc859bb7a3" providerId="LiveId" clId="{9E2AC172-2590-43E9-A7F8-F14D51F50DAC}" dt="2018-06-12T13:44:42.502" v="1070"/>
          <ac:spMkLst>
            <pc:docMk/>
            <pc:sldMk cId="3031625391" sldId="266"/>
            <ac:spMk id="11" creationId="{32D32A60-013B-47A8-8833-D2424080917B}"/>
          </ac:spMkLst>
        </pc:spChg>
        <pc:spChg chg="add del">
          <ac:chgData name="Deng Pengyu" userId="8cb0d4fc859bb7a3" providerId="LiveId" clId="{9E2AC172-2590-43E9-A7F8-F14D51F50DAC}" dt="2018-06-12T13:44:42.502" v="1070"/>
          <ac:spMkLst>
            <pc:docMk/>
            <pc:sldMk cId="3031625391" sldId="266"/>
            <ac:spMk id="13" creationId="{AE27932B-B694-4C4C-90D7-A0333A7C5876}"/>
          </ac:spMkLst>
        </pc:spChg>
        <pc:spChg chg="add del">
          <ac:chgData name="Deng Pengyu" userId="8cb0d4fc859bb7a3" providerId="LiveId" clId="{9E2AC172-2590-43E9-A7F8-F14D51F50DAC}" dt="2018-06-12T13:44:42.502" v="1070"/>
          <ac:spMkLst>
            <pc:docMk/>
            <pc:sldMk cId="3031625391" sldId="266"/>
            <ac:spMk id="17" creationId="{A9DA474E-6B91-4200-840F-0257B2358A75}"/>
          </ac:spMkLst>
        </pc:spChg>
        <pc:spChg chg="add del">
          <ac:chgData name="Deng Pengyu" userId="8cb0d4fc859bb7a3" providerId="LiveId" clId="{9E2AC172-2590-43E9-A7F8-F14D51F50DAC}" dt="2018-06-12T13:39:58.177" v="1037" actId="26606"/>
          <ac:spMkLst>
            <pc:docMk/>
            <pc:sldMk cId="3031625391" sldId="266"/>
            <ac:spMk id="18" creationId="{32D32A60-013B-47A8-8833-D2424080917B}"/>
          </ac:spMkLst>
        </pc:spChg>
        <pc:spChg chg="add del">
          <ac:chgData name="Deng Pengyu" userId="8cb0d4fc859bb7a3" providerId="LiveId" clId="{9E2AC172-2590-43E9-A7F8-F14D51F50DAC}" dt="2018-06-12T13:39:58.177" v="1037" actId="26606"/>
          <ac:spMkLst>
            <pc:docMk/>
            <pc:sldMk cId="3031625391" sldId="266"/>
            <ac:spMk id="20" creationId="{AE27932B-B694-4C4C-90D7-A0333A7C5876}"/>
          </ac:spMkLst>
        </pc:spChg>
        <pc:spChg chg="add del">
          <ac:chgData name="Deng Pengyu" userId="8cb0d4fc859bb7a3" providerId="LiveId" clId="{9E2AC172-2590-43E9-A7F8-F14D51F50DAC}" dt="2018-06-12T13:39:58.177" v="1037" actId="26606"/>
          <ac:spMkLst>
            <pc:docMk/>
            <pc:sldMk cId="3031625391" sldId="266"/>
            <ac:spMk id="24" creationId="{A9DA474E-6B91-4200-840F-0257B2358A75}"/>
          </ac:spMkLst>
        </pc:spChg>
        <pc:spChg chg="add">
          <ac:chgData name="Deng Pengyu" userId="8cb0d4fc859bb7a3" providerId="LiveId" clId="{9E2AC172-2590-43E9-A7F8-F14D51F50DAC}" dt="2018-06-12T13:45:36.535" v="1076" actId="26606"/>
          <ac:spMkLst>
            <pc:docMk/>
            <pc:sldMk cId="3031625391" sldId="266"/>
            <ac:spMk id="25" creationId="{17424F32-2789-4FF9-8E8A-1252284BF600}"/>
          </ac:spMkLst>
        </pc:spChg>
        <pc:spChg chg="add">
          <ac:chgData name="Deng Pengyu" userId="8cb0d4fc859bb7a3" providerId="LiveId" clId="{9E2AC172-2590-43E9-A7F8-F14D51F50DAC}" dt="2018-06-12T13:45:36.535" v="1076" actId="26606"/>
          <ac:spMkLst>
            <pc:docMk/>
            <pc:sldMk cId="3031625391" sldId="266"/>
            <ac:spMk id="36" creationId="{482E7304-2AC2-4A5C-924D-A6AC3FFC5EAC}"/>
          </ac:spMkLst>
        </pc:spChg>
        <pc:spChg chg="add">
          <ac:chgData name="Deng Pengyu" userId="8cb0d4fc859bb7a3" providerId="LiveId" clId="{9E2AC172-2590-43E9-A7F8-F14D51F50DAC}" dt="2018-06-12T13:45:36.535" v="1076" actId="26606"/>
          <ac:spMkLst>
            <pc:docMk/>
            <pc:sldMk cId="3031625391" sldId="266"/>
            <ac:spMk id="40" creationId="{A3C183B1-1D4B-4E3D-A02E-A426E3BFA016}"/>
          </ac:spMkLst>
        </pc:spChg>
        <pc:graphicFrameChg chg="add del">
          <ac:chgData name="Deng Pengyu" userId="8cb0d4fc859bb7a3" providerId="LiveId" clId="{9E2AC172-2590-43E9-A7F8-F14D51F50DAC}" dt="2018-06-12T13:39:58.177" v="1037" actId="26606"/>
          <ac:graphicFrameMkLst>
            <pc:docMk/>
            <pc:sldMk cId="3031625391" sldId="266"/>
            <ac:graphicFrameMk id="5" creationId="{D6BC7751-F230-4047-AABA-BFF6825C8CB3}"/>
          </ac:graphicFrameMkLst>
        </pc:graphicFrameChg>
        <pc:graphicFrameChg chg="add mod modGraphic">
          <ac:chgData name="Deng Pengyu" userId="8cb0d4fc859bb7a3" providerId="LiveId" clId="{9E2AC172-2590-43E9-A7F8-F14D51F50DAC}" dt="2018-06-26T12:27:06.037" v="1364" actId="20577"/>
          <ac:graphicFrameMkLst>
            <pc:docMk/>
            <pc:sldMk cId="3031625391" sldId="266"/>
            <ac:graphicFrameMk id="23" creationId="{93491B23-5111-4C3F-BF64-E66A73B95591}"/>
          </ac:graphicFrameMkLst>
        </pc:graphicFrameChg>
        <pc:picChg chg="add del">
          <ac:chgData name="Deng Pengyu" userId="8cb0d4fc859bb7a3" providerId="LiveId" clId="{9E2AC172-2590-43E9-A7F8-F14D51F50DAC}" dt="2018-06-12T13:44:42.502" v="1070"/>
          <ac:picMkLst>
            <pc:docMk/>
            <pc:sldMk cId="3031625391" sldId="266"/>
            <ac:picMk id="7" creationId="{D708C46E-BB60-4B97-8327-D3A475C008E5}"/>
          </ac:picMkLst>
        </pc:picChg>
        <pc:picChg chg="add del">
          <ac:chgData name="Deng Pengyu" userId="8cb0d4fc859bb7a3" providerId="LiveId" clId="{9E2AC172-2590-43E9-A7F8-F14D51F50DAC}" dt="2018-06-12T13:39:58.177" v="1037" actId="26606"/>
          <ac:picMkLst>
            <pc:docMk/>
            <pc:sldMk cId="3031625391" sldId="266"/>
            <ac:picMk id="12" creationId="{D708C46E-BB60-4B97-8327-D3A475C008E5}"/>
          </ac:picMkLst>
        </pc:picChg>
        <pc:picChg chg="add del">
          <ac:chgData name="Deng Pengyu" userId="8cb0d4fc859bb7a3" providerId="LiveId" clId="{9E2AC172-2590-43E9-A7F8-F14D51F50DAC}" dt="2018-06-12T13:44:42.502" v="1070"/>
          <ac:picMkLst>
            <pc:docMk/>
            <pc:sldMk cId="3031625391" sldId="266"/>
            <ac:picMk id="19" creationId="{DF63C9AD-AE6E-4512-8171-91612E84CCFB}"/>
          </ac:picMkLst>
        </pc:picChg>
        <pc:picChg chg="add del">
          <ac:chgData name="Deng Pengyu" userId="8cb0d4fc859bb7a3" providerId="LiveId" clId="{9E2AC172-2590-43E9-A7F8-F14D51F50DAC}" dt="2018-06-12T13:39:58.177" v="1037" actId="26606"/>
          <ac:picMkLst>
            <pc:docMk/>
            <pc:sldMk cId="3031625391" sldId="266"/>
            <ac:picMk id="26" creationId="{DF63C9AD-AE6E-4512-8171-91612E84CCFB}"/>
          </ac:picMkLst>
        </pc:picChg>
        <pc:picChg chg="add">
          <ac:chgData name="Deng Pengyu" userId="8cb0d4fc859bb7a3" providerId="LiveId" clId="{9E2AC172-2590-43E9-A7F8-F14D51F50DAC}" dt="2018-06-12T13:45:36.535" v="1076" actId="26606"/>
          <ac:picMkLst>
            <pc:docMk/>
            <pc:sldMk cId="3031625391" sldId="266"/>
            <ac:picMk id="30" creationId="{D708C46E-BB60-4B97-8327-D3A475C008E5}"/>
          </ac:picMkLst>
        </pc:picChg>
        <pc:cxnChg chg="add del">
          <ac:chgData name="Deng Pengyu" userId="8cb0d4fc859bb7a3" providerId="LiveId" clId="{9E2AC172-2590-43E9-A7F8-F14D51F50DAC}" dt="2018-06-12T13:44:42.502" v="1070"/>
          <ac:cxnSpMkLst>
            <pc:docMk/>
            <pc:sldMk cId="3031625391" sldId="266"/>
            <ac:cxnSpMk id="8" creationId="{8042755C-F24C-4D08-8E4C-E646382C3634}"/>
          </ac:cxnSpMkLst>
        </pc:cxnChg>
        <pc:cxnChg chg="add del">
          <ac:chgData name="Deng Pengyu" userId="8cb0d4fc859bb7a3" providerId="LiveId" clId="{9E2AC172-2590-43E9-A7F8-F14D51F50DAC}" dt="2018-06-12T13:44:42.502" v="1070"/>
          <ac:cxnSpMkLst>
            <pc:docMk/>
            <pc:sldMk cId="3031625391" sldId="266"/>
            <ac:cxnSpMk id="9" creationId="{63E94A00-1A92-47F4-9E2D-E51DFF9016D4}"/>
          </ac:cxnSpMkLst>
        </pc:cxnChg>
        <pc:cxnChg chg="add del">
          <ac:chgData name="Deng Pengyu" userId="8cb0d4fc859bb7a3" providerId="LiveId" clId="{9E2AC172-2590-43E9-A7F8-F14D51F50DAC}" dt="2018-06-12T13:39:58.177" v="1037" actId="26606"/>
          <ac:cxnSpMkLst>
            <pc:docMk/>
            <pc:sldMk cId="3031625391" sldId="266"/>
            <ac:cxnSpMk id="14" creationId="{8042755C-F24C-4D08-8E4C-E646382C3634}"/>
          </ac:cxnSpMkLst>
        </pc:cxnChg>
        <pc:cxnChg chg="add del">
          <ac:chgData name="Deng Pengyu" userId="8cb0d4fc859bb7a3" providerId="LiveId" clId="{9E2AC172-2590-43E9-A7F8-F14D51F50DAC}" dt="2018-06-12T13:44:42.502" v="1070"/>
          <ac:cxnSpMkLst>
            <pc:docMk/>
            <pc:sldMk cId="3031625391" sldId="266"/>
            <ac:cxnSpMk id="15" creationId="{9EBB0476-5CF0-4F44-8D68-5D42D7AEE43A}"/>
          </ac:cxnSpMkLst>
        </pc:cxnChg>
        <pc:cxnChg chg="add del">
          <ac:chgData name="Deng Pengyu" userId="8cb0d4fc859bb7a3" providerId="LiveId" clId="{9E2AC172-2590-43E9-A7F8-F14D51F50DAC}" dt="2018-06-12T13:39:58.177" v="1037" actId="26606"/>
          <ac:cxnSpMkLst>
            <pc:docMk/>
            <pc:sldMk cId="3031625391" sldId="266"/>
            <ac:cxnSpMk id="16" creationId="{63E94A00-1A92-47F4-9E2D-E51DFF9016D4}"/>
          </ac:cxnSpMkLst>
        </pc:cxnChg>
        <pc:cxnChg chg="add del">
          <ac:chgData name="Deng Pengyu" userId="8cb0d4fc859bb7a3" providerId="LiveId" clId="{9E2AC172-2590-43E9-A7F8-F14D51F50DAC}" dt="2018-06-12T13:44:42.502" v="1070"/>
          <ac:cxnSpMkLst>
            <pc:docMk/>
            <pc:sldMk cId="3031625391" sldId="266"/>
            <ac:cxnSpMk id="21" creationId="{FE1A49CE-B63D-457A-A180-1C883E1A63D2}"/>
          </ac:cxnSpMkLst>
        </pc:cxnChg>
        <pc:cxnChg chg="add del">
          <ac:chgData name="Deng Pengyu" userId="8cb0d4fc859bb7a3" providerId="LiveId" clId="{9E2AC172-2590-43E9-A7F8-F14D51F50DAC}" dt="2018-06-12T13:39:58.177" v="1037" actId="26606"/>
          <ac:cxnSpMkLst>
            <pc:docMk/>
            <pc:sldMk cId="3031625391" sldId="266"/>
            <ac:cxnSpMk id="22" creationId="{9EBB0476-5CF0-4F44-8D68-5D42D7AEE43A}"/>
          </ac:cxnSpMkLst>
        </pc:cxnChg>
        <pc:cxnChg chg="add del">
          <ac:chgData name="Deng Pengyu" userId="8cb0d4fc859bb7a3" providerId="LiveId" clId="{9E2AC172-2590-43E9-A7F8-F14D51F50DAC}" dt="2018-06-12T13:39:58.177" v="1037" actId="26606"/>
          <ac:cxnSpMkLst>
            <pc:docMk/>
            <pc:sldMk cId="3031625391" sldId="266"/>
            <ac:cxnSpMk id="28" creationId="{FE1A49CE-B63D-457A-A180-1C883E1A63D2}"/>
          </ac:cxnSpMkLst>
        </pc:cxnChg>
        <pc:cxnChg chg="add">
          <ac:chgData name="Deng Pengyu" userId="8cb0d4fc859bb7a3" providerId="LiveId" clId="{9E2AC172-2590-43E9-A7F8-F14D51F50DAC}" dt="2018-06-12T13:45:36.535" v="1076" actId="26606"/>
          <ac:cxnSpMkLst>
            <pc:docMk/>
            <pc:sldMk cId="3031625391" sldId="266"/>
            <ac:cxnSpMk id="32" creationId="{8042755C-F24C-4D08-8E4C-E646382C3634}"/>
          </ac:cxnSpMkLst>
        </pc:cxnChg>
        <pc:cxnChg chg="add">
          <ac:chgData name="Deng Pengyu" userId="8cb0d4fc859bb7a3" providerId="LiveId" clId="{9E2AC172-2590-43E9-A7F8-F14D51F50DAC}" dt="2018-06-12T13:45:36.535" v="1076" actId="26606"/>
          <ac:cxnSpMkLst>
            <pc:docMk/>
            <pc:sldMk cId="3031625391" sldId="266"/>
            <ac:cxnSpMk id="34" creationId="{63E94A00-1A92-47F4-9E2D-E51DFF9016D4}"/>
          </ac:cxnSpMkLst>
        </pc:cxnChg>
        <pc:cxnChg chg="add">
          <ac:chgData name="Deng Pengyu" userId="8cb0d4fc859bb7a3" providerId="LiveId" clId="{9E2AC172-2590-43E9-A7F8-F14D51F50DAC}" dt="2018-06-12T13:45:36.535" v="1076" actId="26606"/>
          <ac:cxnSpMkLst>
            <pc:docMk/>
            <pc:sldMk cId="3031625391" sldId="266"/>
            <ac:cxnSpMk id="38" creationId="{D259FEF2-F6A5-442F-BA10-4E39EECD0ABE}"/>
          </ac:cxnSpMkLst>
        </pc:cxnChg>
      </pc:sldChg>
      <pc:sldChg chg="addSp delSp modSp add mod setBg">
        <pc:chgData name="Deng Pengyu" userId="8cb0d4fc859bb7a3" providerId="LiveId" clId="{9E2AC172-2590-43E9-A7F8-F14D51F50DAC}" dt="2018-06-12T13:43:21.933" v="1061"/>
        <pc:sldMkLst>
          <pc:docMk/>
          <pc:sldMk cId="2483182812" sldId="267"/>
        </pc:sldMkLst>
        <pc:spChg chg="mod ord">
          <ac:chgData name="Deng Pengyu" userId="8cb0d4fc859bb7a3" providerId="LiveId" clId="{9E2AC172-2590-43E9-A7F8-F14D51F50DAC}" dt="2018-06-12T13:10:52.297" v="830"/>
          <ac:spMkLst>
            <pc:docMk/>
            <pc:sldMk cId="2483182812" sldId="267"/>
            <ac:spMk id="2" creationId="{94DF0EE5-670B-480B-95FD-7AC1F42FEE66}"/>
          </ac:spMkLst>
        </pc:spChg>
        <pc:spChg chg="del">
          <ac:chgData name="Deng Pengyu" userId="8cb0d4fc859bb7a3" providerId="LiveId" clId="{9E2AC172-2590-43E9-A7F8-F14D51F50DAC}" dt="2018-06-12T12:21:51.181" v="28"/>
          <ac:spMkLst>
            <pc:docMk/>
            <pc:sldMk cId="2483182812" sldId="267"/>
            <ac:spMk id="3" creationId="{BED5AC12-6E4B-42FE-BE01-BF930F14F463}"/>
          </ac:spMkLst>
        </pc:spChg>
        <pc:spChg chg="add mod">
          <ac:chgData name="Deng Pengyu" userId="8cb0d4fc859bb7a3" providerId="LiveId" clId="{9E2AC172-2590-43E9-A7F8-F14D51F50DAC}" dt="2018-06-12T13:10:52.297" v="830"/>
          <ac:spMkLst>
            <pc:docMk/>
            <pc:sldMk cId="2483182812" sldId="267"/>
            <ac:spMk id="5" creationId="{08CB9B2D-4ED1-4B55-9FD7-1B9C6BEBF60E}"/>
          </ac:spMkLst>
        </pc:spChg>
        <pc:spChg chg="add">
          <ac:chgData name="Deng Pengyu" userId="8cb0d4fc859bb7a3" providerId="LiveId" clId="{9E2AC172-2590-43E9-A7F8-F14D51F50DAC}" dt="2018-06-12T12:21:58.088" v="29" actId="26606"/>
          <ac:spMkLst>
            <pc:docMk/>
            <pc:sldMk cId="2483182812" sldId="267"/>
            <ac:spMk id="9" creationId="{C63C853E-3842-4594-86A9-051FFAF4D343}"/>
          </ac:spMkLst>
        </pc:spChg>
        <pc:spChg chg="add">
          <ac:chgData name="Deng Pengyu" userId="8cb0d4fc859bb7a3" providerId="LiveId" clId="{9E2AC172-2590-43E9-A7F8-F14D51F50DAC}" dt="2018-06-12T12:21:58.088" v="29" actId="26606"/>
          <ac:spMkLst>
            <pc:docMk/>
            <pc:sldMk cId="2483182812" sldId="267"/>
            <ac:spMk id="17" creationId="{95633E59-CFCD-4CB3-AB4B-F13B8BA438DA}"/>
          </ac:spMkLst>
        </pc:spChg>
        <pc:picChg chg="add mod">
          <ac:chgData name="Deng Pengyu" userId="8cb0d4fc859bb7a3" providerId="LiveId" clId="{9E2AC172-2590-43E9-A7F8-F14D51F50DAC}" dt="2018-06-12T12:22:16.537" v="31" actId="962"/>
          <ac:picMkLst>
            <pc:docMk/>
            <pc:sldMk cId="2483182812" sldId="267"/>
            <ac:picMk id="4" creationId="{B6736F8D-81B2-4A7B-99D1-BA398684B132}"/>
          </ac:picMkLst>
        </pc:picChg>
        <pc:picChg chg="add">
          <ac:chgData name="Deng Pengyu" userId="8cb0d4fc859bb7a3" providerId="LiveId" clId="{9E2AC172-2590-43E9-A7F8-F14D51F50DAC}" dt="2018-06-12T12:21:58.088" v="29" actId="26606"/>
          <ac:picMkLst>
            <pc:docMk/>
            <pc:sldMk cId="2483182812" sldId="267"/>
            <ac:picMk id="11" creationId="{B591CDC5-6B61-4116-B3B5-0FF42B6E606D}"/>
          </ac:picMkLst>
        </pc:picChg>
        <pc:cxnChg chg="add">
          <ac:chgData name="Deng Pengyu" userId="8cb0d4fc859bb7a3" providerId="LiveId" clId="{9E2AC172-2590-43E9-A7F8-F14D51F50DAC}" dt="2018-06-12T12:21:58.088" v="29" actId="26606"/>
          <ac:cxnSpMkLst>
            <pc:docMk/>
            <pc:sldMk cId="2483182812" sldId="267"/>
            <ac:cxnSpMk id="13" creationId="{25B08984-5BEB-422F-A364-2B41E6A516EB}"/>
          </ac:cxnSpMkLst>
        </pc:cxnChg>
        <pc:cxnChg chg="add">
          <ac:chgData name="Deng Pengyu" userId="8cb0d4fc859bb7a3" providerId="LiveId" clId="{9E2AC172-2590-43E9-A7F8-F14D51F50DAC}" dt="2018-06-12T12:21:58.088" v="29" actId="26606"/>
          <ac:cxnSpMkLst>
            <pc:docMk/>
            <pc:sldMk cId="2483182812" sldId="267"/>
            <ac:cxnSpMk id="15" creationId="{A8F413B1-54E0-4B16-92AB-1CC5C7D645BC}"/>
          </ac:cxnSpMkLst>
        </pc:cxnChg>
        <pc:cxnChg chg="add">
          <ac:chgData name="Deng Pengyu" userId="8cb0d4fc859bb7a3" providerId="LiveId" clId="{9E2AC172-2590-43E9-A7F8-F14D51F50DAC}" dt="2018-06-12T12:21:58.088" v="29" actId="26606"/>
          <ac:cxnSpMkLst>
            <pc:docMk/>
            <pc:sldMk cId="2483182812" sldId="267"/>
            <ac:cxnSpMk id="19" creationId="{7FFB1710-F59A-4B72-91E4-53C2300B705D}"/>
          </ac:cxnSpMkLst>
        </pc:cxnChg>
      </pc:sldChg>
      <pc:sldChg chg="addSp modSp add mod setBg">
        <pc:chgData name="Deng Pengyu" userId="8cb0d4fc859bb7a3" providerId="LiveId" clId="{9E2AC172-2590-43E9-A7F8-F14D51F50DAC}" dt="2018-06-12T13:43:21.933" v="1061"/>
        <pc:sldMkLst>
          <pc:docMk/>
          <pc:sldMk cId="3980383809" sldId="268"/>
        </pc:sldMkLst>
        <pc:spChg chg="mod">
          <ac:chgData name="Deng Pengyu" userId="8cb0d4fc859bb7a3" providerId="LiveId" clId="{9E2AC172-2590-43E9-A7F8-F14D51F50DAC}" dt="2018-06-12T13:41:16.354" v="1052" actId="26606"/>
          <ac:spMkLst>
            <pc:docMk/>
            <pc:sldMk cId="3980383809" sldId="268"/>
            <ac:spMk id="2" creationId="{A444C8B5-1202-48E1-93FB-2200323AC585}"/>
          </ac:spMkLst>
        </pc:spChg>
        <pc:spChg chg="mod">
          <ac:chgData name="Deng Pengyu" userId="8cb0d4fc859bb7a3" providerId="LiveId" clId="{9E2AC172-2590-43E9-A7F8-F14D51F50DAC}" dt="2018-06-12T13:41:16.354" v="1052" actId="26606"/>
          <ac:spMkLst>
            <pc:docMk/>
            <pc:sldMk cId="3980383809" sldId="268"/>
            <ac:spMk id="3" creationId="{6CA2B75C-F56C-4810-971C-9D1B1E7C9FEC}"/>
          </ac:spMkLst>
        </pc:spChg>
        <pc:spChg chg="add">
          <ac:chgData name="Deng Pengyu" userId="8cb0d4fc859bb7a3" providerId="LiveId" clId="{9E2AC172-2590-43E9-A7F8-F14D51F50DAC}" dt="2018-06-12T13:41:16.354" v="1052" actId="26606"/>
          <ac:spMkLst>
            <pc:docMk/>
            <pc:sldMk cId="3980383809" sldId="268"/>
            <ac:spMk id="8" creationId="{29C51009-A09A-4689-8E6C-F8FC99E6A840}"/>
          </ac:spMkLst>
        </pc:spChg>
        <pc:cxnChg chg="add">
          <ac:chgData name="Deng Pengyu" userId="8cb0d4fc859bb7a3" providerId="LiveId" clId="{9E2AC172-2590-43E9-A7F8-F14D51F50DAC}" dt="2018-06-12T13:41:16.354" v="1052" actId="26606"/>
          <ac:cxnSpMkLst>
            <pc:docMk/>
            <pc:sldMk cId="3980383809" sldId="268"/>
            <ac:cxnSpMk id="10" creationId="{9EC65442-F244-409C-BF44-C5D6472E810A}"/>
          </ac:cxnSpMkLst>
        </pc:cxnChg>
      </pc:sldChg>
      <pc:sldChg chg="addSp modSp add mod setBg">
        <pc:chgData name="Deng Pengyu" userId="8cb0d4fc859bb7a3" providerId="LiveId" clId="{9E2AC172-2590-43E9-A7F8-F14D51F50DAC}" dt="2018-06-12T13:43:21.933" v="1061"/>
        <pc:sldMkLst>
          <pc:docMk/>
          <pc:sldMk cId="1336844490" sldId="269"/>
        </pc:sldMkLst>
        <pc:spChg chg="mod">
          <ac:chgData name="Deng Pengyu" userId="8cb0d4fc859bb7a3" providerId="LiveId" clId="{9E2AC172-2590-43E9-A7F8-F14D51F50DAC}" dt="2018-06-12T13:41:11.991" v="1051" actId="26606"/>
          <ac:spMkLst>
            <pc:docMk/>
            <pc:sldMk cId="1336844490" sldId="269"/>
            <ac:spMk id="2" creationId="{E934290C-E686-4F7C-A9D7-97FAB2891102}"/>
          </ac:spMkLst>
        </pc:spChg>
        <pc:spChg chg="mod">
          <ac:chgData name="Deng Pengyu" userId="8cb0d4fc859bb7a3" providerId="LiveId" clId="{9E2AC172-2590-43E9-A7F8-F14D51F50DAC}" dt="2018-06-12T13:41:11.991" v="1051" actId="26606"/>
          <ac:spMkLst>
            <pc:docMk/>
            <pc:sldMk cId="1336844490" sldId="269"/>
            <ac:spMk id="3" creationId="{298A94BE-E321-462D-B652-BE4B7E6E4E2F}"/>
          </ac:spMkLst>
        </pc:spChg>
        <pc:spChg chg="add">
          <ac:chgData name="Deng Pengyu" userId="8cb0d4fc859bb7a3" providerId="LiveId" clId="{9E2AC172-2590-43E9-A7F8-F14D51F50DAC}" dt="2018-06-12T13:41:11.991" v="1051" actId="26606"/>
          <ac:spMkLst>
            <pc:docMk/>
            <pc:sldMk cId="1336844490" sldId="269"/>
            <ac:spMk id="8" creationId="{29C51009-A09A-4689-8E6C-F8FC99E6A840}"/>
          </ac:spMkLst>
        </pc:spChg>
        <pc:cxnChg chg="add">
          <ac:chgData name="Deng Pengyu" userId="8cb0d4fc859bb7a3" providerId="LiveId" clId="{9E2AC172-2590-43E9-A7F8-F14D51F50DAC}" dt="2018-06-12T13:41:11.991" v="1051" actId="26606"/>
          <ac:cxnSpMkLst>
            <pc:docMk/>
            <pc:sldMk cId="1336844490" sldId="269"/>
            <ac:cxnSpMk id="10" creationId="{9EC65442-F244-409C-BF44-C5D6472E810A}"/>
          </ac:cxnSpMkLst>
        </pc:cxnChg>
      </pc:sldChg>
      <pc:sldChg chg="addSp delSp modSp add mod setBg">
        <pc:chgData name="Deng Pengyu" userId="8cb0d4fc859bb7a3" providerId="LiveId" clId="{9E2AC172-2590-43E9-A7F8-F14D51F50DAC}" dt="2018-06-12T13:43:21.933" v="1061"/>
        <pc:sldMkLst>
          <pc:docMk/>
          <pc:sldMk cId="2787499897" sldId="270"/>
        </pc:sldMkLst>
        <pc:spChg chg="mod ord">
          <ac:chgData name="Deng Pengyu" userId="8cb0d4fc859bb7a3" providerId="LiveId" clId="{9E2AC172-2590-43E9-A7F8-F14D51F50DAC}" dt="2018-06-12T13:10:52.297" v="830"/>
          <ac:spMkLst>
            <pc:docMk/>
            <pc:sldMk cId="2787499897" sldId="270"/>
            <ac:spMk id="2" creationId="{CA361B71-5DB8-4276-8C39-3409BBE6F028}"/>
          </ac:spMkLst>
        </pc:spChg>
        <pc:spChg chg="del">
          <ac:chgData name="Deng Pengyu" userId="8cb0d4fc859bb7a3" providerId="LiveId" clId="{9E2AC172-2590-43E9-A7F8-F14D51F50DAC}" dt="2018-06-12T12:50:15.922" v="623"/>
          <ac:spMkLst>
            <pc:docMk/>
            <pc:sldMk cId="2787499897" sldId="270"/>
            <ac:spMk id="3" creationId="{141DB7D1-3FDA-4B09-8793-FF15E8BD2576}"/>
          </ac:spMkLst>
        </pc:spChg>
        <pc:spChg chg="add">
          <ac:chgData name="Deng Pengyu" userId="8cb0d4fc859bb7a3" providerId="LiveId" clId="{9E2AC172-2590-43E9-A7F8-F14D51F50DAC}" dt="2018-06-12T12:50:24.658" v="626" actId="26606"/>
          <ac:spMkLst>
            <pc:docMk/>
            <pc:sldMk cId="2787499897" sldId="270"/>
            <ac:spMk id="10" creationId="{C63C853E-3842-4594-86A9-051FFAF4D343}"/>
          </ac:spMkLst>
        </pc:spChg>
        <pc:spChg chg="add">
          <ac:chgData name="Deng Pengyu" userId="8cb0d4fc859bb7a3" providerId="LiveId" clId="{9E2AC172-2590-43E9-A7F8-F14D51F50DAC}" dt="2018-06-12T12:50:24.658" v="626" actId="26606"/>
          <ac:spMkLst>
            <pc:docMk/>
            <pc:sldMk cId="2787499897" sldId="270"/>
            <ac:spMk id="18" creationId="{2E67E8BF-E4B2-4098-9FB3-9E400BD86935}"/>
          </ac:spMkLst>
        </pc:spChg>
        <pc:picChg chg="add mod">
          <ac:chgData name="Deng Pengyu" userId="8cb0d4fc859bb7a3" providerId="LiveId" clId="{9E2AC172-2590-43E9-A7F8-F14D51F50DAC}" dt="2018-06-12T12:50:24.658" v="626" actId="26606"/>
          <ac:picMkLst>
            <pc:docMk/>
            <pc:sldMk cId="2787499897" sldId="270"/>
            <ac:picMk id="5" creationId="{C200D246-7E29-40BA-A259-86B5EC810344}"/>
          </ac:picMkLst>
        </pc:picChg>
        <pc:picChg chg="add">
          <ac:chgData name="Deng Pengyu" userId="8cb0d4fc859bb7a3" providerId="LiveId" clId="{9E2AC172-2590-43E9-A7F8-F14D51F50DAC}" dt="2018-06-12T12:50:24.658" v="626" actId="26606"/>
          <ac:picMkLst>
            <pc:docMk/>
            <pc:sldMk cId="2787499897" sldId="270"/>
            <ac:picMk id="12" creationId="{B591CDC5-6B61-4116-B3B5-0FF42B6E606D}"/>
          </ac:picMkLst>
        </pc:picChg>
        <pc:cxnChg chg="add">
          <ac:chgData name="Deng Pengyu" userId="8cb0d4fc859bb7a3" providerId="LiveId" clId="{9E2AC172-2590-43E9-A7F8-F14D51F50DAC}" dt="2018-06-12T12:50:24.658" v="626" actId="26606"/>
          <ac:cxnSpMkLst>
            <pc:docMk/>
            <pc:sldMk cId="2787499897" sldId="270"/>
            <ac:cxnSpMk id="14" creationId="{25B08984-5BEB-422F-A364-2B41E6A516EB}"/>
          </ac:cxnSpMkLst>
        </pc:cxnChg>
        <pc:cxnChg chg="add">
          <ac:chgData name="Deng Pengyu" userId="8cb0d4fc859bb7a3" providerId="LiveId" clId="{9E2AC172-2590-43E9-A7F8-F14D51F50DAC}" dt="2018-06-12T12:50:24.658" v="626" actId="26606"/>
          <ac:cxnSpMkLst>
            <pc:docMk/>
            <pc:sldMk cId="2787499897" sldId="270"/>
            <ac:cxnSpMk id="16" creationId="{A8F413B1-54E0-4B16-92AB-1CC5C7D645BC}"/>
          </ac:cxnSpMkLst>
        </pc:cxnChg>
        <pc:cxnChg chg="add">
          <ac:chgData name="Deng Pengyu" userId="8cb0d4fc859bb7a3" providerId="LiveId" clId="{9E2AC172-2590-43E9-A7F8-F14D51F50DAC}" dt="2018-06-12T12:50:24.658" v="626" actId="26606"/>
          <ac:cxnSpMkLst>
            <pc:docMk/>
            <pc:sldMk cId="2787499897" sldId="270"/>
            <ac:cxnSpMk id="20" creationId="{3781A10F-5DF6-4C9B-AE0B-5249E4399D26}"/>
          </ac:cxnSpMkLst>
        </pc:cxnChg>
      </pc:sldChg>
      <pc:sldChg chg="addSp delSp modSp add mod setBg setFolMasterObjs delDesignElem">
        <pc:chgData name="Deng Pengyu" userId="8cb0d4fc859bb7a3" providerId="LiveId" clId="{9E2AC172-2590-43E9-A7F8-F14D51F50DAC}" dt="2018-06-26T12:25:57.992" v="1245"/>
        <pc:sldMkLst>
          <pc:docMk/>
          <pc:sldMk cId="2725934578" sldId="271"/>
        </pc:sldMkLst>
        <pc:spChg chg="mod">
          <ac:chgData name="Deng Pengyu" userId="8cb0d4fc859bb7a3" providerId="LiveId" clId="{9E2AC172-2590-43E9-A7F8-F14D51F50DAC}" dt="2018-06-12T13:45:51.235" v="1077" actId="1076"/>
          <ac:spMkLst>
            <pc:docMk/>
            <pc:sldMk cId="2725934578" sldId="271"/>
            <ac:spMk id="2" creationId="{D77BE698-B587-4692-BE57-3A89F561B2FD}"/>
          </ac:spMkLst>
        </pc:spChg>
        <pc:spChg chg="mod">
          <ac:chgData name="Deng Pengyu" userId="8cb0d4fc859bb7a3" providerId="LiveId" clId="{9E2AC172-2590-43E9-A7F8-F14D51F50DAC}" dt="2018-06-26T12:25:57.992" v="1245"/>
          <ac:spMkLst>
            <pc:docMk/>
            <pc:sldMk cId="2725934578" sldId="271"/>
            <ac:spMk id="3" creationId="{3E52BD0C-7D7A-4500-89A0-388C12BD2BFC}"/>
          </ac:spMkLst>
        </pc:spChg>
        <pc:spChg chg="add del">
          <ac:chgData name="Deng Pengyu" userId="8cb0d4fc859bb7a3" providerId="LiveId" clId="{9E2AC172-2590-43E9-A7F8-F14D51F50DAC}" dt="2018-06-12T13:44:56.961" v="1074" actId="26606"/>
          <ac:spMkLst>
            <pc:docMk/>
            <pc:sldMk cId="2725934578" sldId="271"/>
            <ac:spMk id="8" creationId="{EEA869E1-F851-4A52-92F5-77E592B76A5B}"/>
          </ac:spMkLst>
        </pc:spChg>
        <pc:spChg chg="add del">
          <ac:chgData name="Deng Pengyu" userId="8cb0d4fc859bb7a3" providerId="LiveId" clId="{9E2AC172-2590-43E9-A7F8-F14D51F50DAC}" dt="2018-06-12T13:44:47.592" v="1072"/>
          <ac:spMkLst>
            <pc:docMk/>
            <pc:sldMk cId="2725934578" sldId="271"/>
            <ac:spMk id="11" creationId="{742C14A9-3617-46DD-9FC4-ED828A7D3E6F}"/>
          </ac:spMkLst>
        </pc:spChg>
        <pc:spChg chg="add del">
          <ac:chgData name="Deng Pengyu" userId="8cb0d4fc859bb7a3" providerId="LiveId" clId="{9E2AC172-2590-43E9-A7F8-F14D51F50DAC}" dt="2018-06-12T13:44:56.961" v="1074" actId="26606"/>
          <ac:spMkLst>
            <pc:docMk/>
            <pc:sldMk cId="2725934578" sldId="271"/>
            <ac:spMk id="14" creationId="{742C14A9-3617-46DD-9FC4-ED828A7D3E6F}"/>
          </ac:spMkLst>
        </pc:spChg>
        <pc:spChg chg="add del">
          <ac:chgData name="Deng Pengyu" userId="8cb0d4fc859bb7a3" providerId="LiveId" clId="{9E2AC172-2590-43E9-A7F8-F14D51F50DAC}" dt="2018-06-12T13:44:47.592" v="1072"/>
          <ac:spMkLst>
            <pc:docMk/>
            <pc:sldMk cId="2725934578" sldId="271"/>
            <ac:spMk id="15" creationId="{19E5CB6C-D5A1-44AB-BAD0-E76C67ED2802}"/>
          </ac:spMkLst>
        </pc:spChg>
        <pc:spChg chg="add del">
          <ac:chgData name="Deng Pengyu" userId="8cb0d4fc859bb7a3" providerId="LiveId" clId="{9E2AC172-2590-43E9-A7F8-F14D51F50DAC}" dt="2018-06-12T13:44:56.961" v="1074" actId="26606"/>
          <ac:spMkLst>
            <pc:docMk/>
            <pc:sldMk cId="2725934578" sldId="271"/>
            <ac:spMk id="23" creationId="{19E5CB6C-D5A1-44AB-BAD0-E76C67ED2802}"/>
          </ac:spMkLst>
        </pc:spChg>
        <pc:picChg chg="add mod ord">
          <ac:chgData name="Deng Pengyu" userId="8cb0d4fc859bb7a3" providerId="LiveId" clId="{9E2AC172-2590-43E9-A7F8-F14D51F50DAC}" dt="2018-06-12T13:44:56.961" v="1074" actId="26606"/>
          <ac:picMkLst>
            <pc:docMk/>
            <pc:sldMk cId="2725934578" sldId="271"/>
            <ac:picMk id="5" creationId="{6E414416-D202-4EEC-8D33-E077EA4B67ED}"/>
          </ac:picMkLst>
        </pc:picChg>
        <pc:picChg chg="add mod ord">
          <ac:chgData name="Deng Pengyu" userId="8cb0d4fc859bb7a3" providerId="LiveId" clId="{9E2AC172-2590-43E9-A7F8-F14D51F50DAC}" dt="2018-06-26T12:25:16.893" v="1093" actId="1076"/>
          <ac:picMkLst>
            <pc:docMk/>
            <pc:sldMk cId="2725934578" sldId="271"/>
            <ac:picMk id="6" creationId="{120898C3-3C26-4447-B612-433DC646F4BF}"/>
          </ac:picMkLst>
        </pc:picChg>
        <pc:picChg chg="add mod">
          <ac:chgData name="Deng Pengyu" userId="8cb0d4fc859bb7a3" providerId="LiveId" clId="{9E2AC172-2590-43E9-A7F8-F14D51F50DAC}" dt="2018-06-26T12:25:18.855" v="1094" actId="1076"/>
          <ac:picMkLst>
            <pc:docMk/>
            <pc:sldMk cId="2725934578" sldId="271"/>
            <ac:picMk id="7" creationId="{41B2AAAB-BCC1-4C80-8EEB-9F36DDD4DAF0}"/>
          </ac:picMkLst>
        </pc:picChg>
        <pc:picChg chg="add del">
          <ac:chgData name="Deng Pengyu" userId="8cb0d4fc859bb7a3" providerId="LiveId" clId="{9E2AC172-2590-43E9-A7F8-F14D51F50DAC}" dt="2018-06-12T13:44:56.961" v="1074" actId="26606"/>
          <ac:picMkLst>
            <pc:docMk/>
            <pc:sldMk cId="2725934578" sldId="271"/>
            <ac:picMk id="9" creationId="{B083AD55-8296-44BD-8E14-DD2DDBC351B0}"/>
          </ac:picMkLst>
        </pc:picChg>
        <pc:picChg chg="add del">
          <ac:chgData name="Deng Pengyu" userId="8cb0d4fc859bb7a3" providerId="LiveId" clId="{9E2AC172-2590-43E9-A7F8-F14D51F50DAC}" dt="2018-06-12T13:44:47.592" v="1072"/>
          <ac:picMkLst>
            <pc:docMk/>
            <pc:sldMk cId="2725934578" sldId="271"/>
            <ac:picMk id="17" creationId="{D5A16967-5C32-4A48-9F02-4F0228AC8DBA}"/>
          </ac:picMkLst>
        </pc:picChg>
        <pc:picChg chg="add del">
          <ac:chgData name="Deng Pengyu" userId="8cb0d4fc859bb7a3" providerId="LiveId" clId="{9E2AC172-2590-43E9-A7F8-F14D51F50DAC}" dt="2018-06-12T13:44:56.961" v="1074" actId="26606"/>
          <ac:picMkLst>
            <pc:docMk/>
            <pc:sldMk cId="2725934578" sldId="271"/>
            <ac:picMk id="25" creationId="{D5A16967-5C32-4A48-9F02-4F0228AC8DBA}"/>
          </ac:picMkLst>
        </pc:picChg>
        <pc:cxnChg chg="add del">
          <ac:chgData name="Deng Pengyu" userId="8cb0d4fc859bb7a3" providerId="LiveId" clId="{9E2AC172-2590-43E9-A7F8-F14D51F50DAC}" dt="2018-06-12T13:44:56.961" v="1074" actId="26606"/>
          <ac:cxnSpMkLst>
            <pc:docMk/>
            <pc:sldMk cId="2725934578" sldId="271"/>
            <ac:cxnSpMk id="10" creationId="{2BF46B26-15FC-4C5A-94FA-AE9ED64B5C20}"/>
          </ac:cxnSpMkLst>
        </pc:cxnChg>
        <pc:cxnChg chg="add del">
          <ac:chgData name="Deng Pengyu" userId="8cb0d4fc859bb7a3" providerId="LiveId" clId="{9E2AC172-2590-43E9-A7F8-F14D51F50DAC}" dt="2018-06-12T13:44:56.961" v="1074" actId="26606"/>
          <ac:cxnSpMkLst>
            <pc:docMk/>
            <pc:sldMk cId="2725934578" sldId="271"/>
            <ac:cxnSpMk id="12" creationId="{BADF1045-FC61-45F9-B214-2286C9675985}"/>
          </ac:cxnSpMkLst>
        </pc:cxnChg>
        <pc:cxnChg chg="add del">
          <ac:chgData name="Deng Pengyu" userId="8cb0d4fc859bb7a3" providerId="LiveId" clId="{9E2AC172-2590-43E9-A7F8-F14D51F50DAC}" dt="2018-06-12T13:44:47.592" v="1072"/>
          <ac:cxnSpMkLst>
            <pc:docMk/>
            <pc:sldMk cId="2725934578" sldId="271"/>
            <ac:cxnSpMk id="13" creationId="{19AB0109-1C89-41F0-9EDF-3DE017BE3F27}"/>
          </ac:cxnSpMkLst>
        </pc:cxnChg>
        <pc:cxnChg chg="add del">
          <ac:chgData name="Deng Pengyu" userId="8cb0d4fc859bb7a3" providerId="LiveId" clId="{9E2AC172-2590-43E9-A7F8-F14D51F50DAC}" dt="2018-06-12T13:44:47.592" v="1072"/>
          <ac:cxnSpMkLst>
            <pc:docMk/>
            <pc:sldMk cId="2725934578" sldId="271"/>
            <ac:cxnSpMk id="19" creationId="{942D078B-EF20-4DB1-AA1B-87F212C56A9A}"/>
          </ac:cxnSpMkLst>
        </pc:cxnChg>
        <pc:cxnChg chg="add del">
          <ac:chgData name="Deng Pengyu" userId="8cb0d4fc859bb7a3" providerId="LiveId" clId="{9E2AC172-2590-43E9-A7F8-F14D51F50DAC}" dt="2018-06-12T13:44:56.961" v="1074" actId="26606"/>
          <ac:cxnSpMkLst>
            <pc:docMk/>
            <pc:sldMk cId="2725934578" sldId="271"/>
            <ac:cxnSpMk id="21" creationId="{19AB0109-1C89-41F0-9EDF-3DE017BE3F27}"/>
          </ac:cxnSpMkLst>
        </pc:cxnChg>
        <pc:cxnChg chg="add del">
          <ac:chgData name="Deng Pengyu" userId="8cb0d4fc859bb7a3" providerId="LiveId" clId="{9E2AC172-2590-43E9-A7F8-F14D51F50DAC}" dt="2018-06-12T13:44:56.961" v="1074" actId="26606"/>
          <ac:cxnSpMkLst>
            <pc:docMk/>
            <pc:sldMk cId="2725934578" sldId="271"/>
            <ac:cxnSpMk id="27" creationId="{942D078B-EF20-4DB1-AA1B-87F212C56A9A}"/>
          </ac:cxnSpMkLst>
        </pc:cxnChg>
      </pc:sldChg>
      <pc:sldChg chg="addSp delSp modSp add del">
        <pc:chgData name="Deng Pengyu" userId="8cb0d4fc859bb7a3" providerId="LiveId" clId="{9E2AC172-2590-43E9-A7F8-F14D51F50DAC}" dt="2018-06-26T12:26:03.153" v="1246" actId="2696"/>
        <pc:sldMkLst>
          <pc:docMk/>
          <pc:sldMk cId="3568975478" sldId="272"/>
        </pc:sldMkLst>
        <pc:picChg chg="add del mod">
          <ac:chgData name="Deng Pengyu" userId="8cb0d4fc859bb7a3" providerId="LiveId" clId="{9E2AC172-2590-43E9-A7F8-F14D51F50DAC}" dt="2018-06-26T12:25:03.974" v="1089"/>
          <ac:picMkLst>
            <pc:docMk/>
            <pc:sldMk cId="3568975478" sldId="272"/>
            <ac:picMk id="3" creationId="{0EA75632-66A1-4FB5-93D4-106766A08535}"/>
          </ac:picMkLst>
        </pc:picChg>
      </pc:sldChg>
      <pc:sldMasterChg chg="setBg delSldLayout modSldLayout">
        <pc:chgData name="Deng Pengyu" userId="8cb0d4fc859bb7a3" providerId="LiveId" clId="{9E2AC172-2590-43E9-A7F8-F14D51F50DAC}" dt="2018-06-12T13:43:46.435" v="1064"/>
        <pc:sldMasterMkLst>
          <pc:docMk/>
          <pc:sldMasterMk cId="3248750141" sldId="2147484010"/>
        </pc:sldMasterMkLst>
        <pc:sldLayoutChg chg="setBg">
          <pc:chgData name="Deng Pengyu" userId="8cb0d4fc859bb7a3" providerId="LiveId" clId="{9E2AC172-2590-43E9-A7F8-F14D51F50DAC}" dt="2018-06-12T13:43:21.933" v="1061"/>
          <pc:sldLayoutMkLst>
            <pc:docMk/>
            <pc:sldMasterMk cId="3248750141" sldId="2147484010"/>
            <pc:sldLayoutMk cId="1126079891" sldId="2147484011"/>
          </pc:sldLayoutMkLst>
        </pc:sldLayoutChg>
        <pc:sldLayoutChg chg="setBg">
          <pc:chgData name="Deng Pengyu" userId="8cb0d4fc859bb7a3" providerId="LiveId" clId="{9E2AC172-2590-43E9-A7F8-F14D51F50DAC}" dt="2018-06-12T13:43:21.933" v="1061"/>
          <pc:sldLayoutMkLst>
            <pc:docMk/>
            <pc:sldMasterMk cId="3248750141" sldId="2147484010"/>
            <pc:sldLayoutMk cId="1595939488" sldId="2147484012"/>
          </pc:sldLayoutMkLst>
        </pc:sldLayoutChg>
        <pc:sldLayoutChg chg="setBg">
          <pc:chgData name="Deng Pengyu" userId="8cb0d4fc859bb7a3" providerId="LiveId" clId="{9E2AC172-2590-43E9-A7F8-F14D51F50DAC}" dt="2018-06-12T13:43:21.933" v="1061"/>
          <pc:sldLayoutMkLst>
            <pc:docMk/>
            <pc:sldMasterMk cId="3248750141" sldId="2147484010"/>
            <pc:sldLayoutMk cId="131295124" sldId="2147484013"/>
          </pc:sldLayoutMkLst>
        </pc:sldLayoutChg>
        <pc:sldLayoutChg chg="setBg">
          <pc:chgData name="Deng Pengyu" userId="8cb0d4fc859bb7a3" providerId="LiveId" clId="{9E2AC172-2590-43E9-A7F8-F14D51F50DAC}" dt="2018-06-12T13:43:21.933" v="1061"/>
          <pc:sldLayoutMkLst>
            <pc:docMk/>
            <pc:sldMasterMk cId="3248750141" sldId="2147484010"/>
            <pc:sldLayoutMk cId="4261762799" sldId="2147484014"/>
          </pc:sldLayoutMkLst>
        </pc:sldLayoutChg>
        <pc:sldLayoutChg chg="setBg">
          <pc:chgData name="Deng Pengyu" userId="8cb0d4fc859bb7a3" providerId="LiveId" clId="{9E2AC172-2590-43E9-A7F8-F14D51F50DAC}" dt="2018-06-12T13:43:21.933" v="1061"/>
          <pc:sldLayoutMkLst>
            <pc:docMk/>
            <pc:sldMasterMk cId="3248750141" sldId="2147484010"/>
            <pc:sldLayoutMk cId="610747125" sldId="2147484015"/>
          </pc:sldLayoutMkLst>
        </pc:sldLayoutChg>
        <pc:sldLayoutChg chg="setBg">
          <pc:chgData name="Deng Pengyu" userId="8cb0d4fc859bb7a3" providerId="LiveId" clId="{9E2AC172-2590-43E9-A7F8-F14D51F50DAC}" dt="2018-06-12T13:43:21.933" v="1061"/>
          <pc:sldLayoutMkLst>
            <pc:docMk/>
            <pc:sldMasterMk cId="3248750141" sldId="2147484010"/>
            <pc:sldLayoutMk cId="475228204" sldId="2147484016"/>
          </pc:sldLayoutMkLst>
        </pc:sldLayoutChg>
        <pc:sldLayoutChg chg="setBg">
          <pc:chgData name="Deng Pengyu" userId="8cb0d4fc859bb7a3" providerId="LiveId" clId="{9E2AC172-2590-43E9-A7F8-F14D51F50DAC}" dt="2018-06-12T13:43:21.933" v="1061"/>
          <pc:sldLayoutMkLst>
            <pc:docMk/>
            <pc:sldMasterMk cId="3248750141" sldId="2147484010"/>
            <pc:sldLayoutMk cId="1564005787" sldId="2147484017"/>
          </pc:sldLayoutMkLst>
        </pc:sldLayoutChg>
        <pc:sldLayoutChg chg="setBg">
          <pc:chgData name="Deng Pengyu" userId="8cb0d4fc859bb7a3" providerId="LiveId" clId="{9E2AC172-2590-43E9-A7F8-F14D51F50DAC}" dt="2018-06-12T13:43:21.933" v="1061"/>
          <pc:sldLayoutMkLst>
            <pc:docMk/>
            <pc:sldMasterMk cId="3248750141" sldId="2147484010"/>
            <pc:sldLayoutMk cId="655905474" sldId="2147484018"/>
          </pc:sldLayoutMkLst>
        </pc:sldLayoutChg>
        <pc:sldLayoutChg chg="modSp setBg">
          <pc:chgData name="Deng Pengyu" userId="8cb0d4fc859bb7a3" providerId="LiveId" clId="{9E2AC172-2590-43E9-A7F8-F14D51F50DAC}" dt="2018-06-12T13:43:21.933" v="1061"/>
          <pc:sldLayoutMkLst>
            <pc:docMk/>
            <pc:sldMasterMk cId="3248750141" sldId="2147484010"/>
            <pc:sldLayoutMk cId="352573535" sldId="2147484019"/>
          </pc:sldLayoutMkLst>
          <pc:spChg chg="mod">
            <ac:chgData name="Deng Pengyu" userId="8cb0d4fc859bb7a3" providerId="LiveId" clId="{9E2AC172-2590-43E9-A7F8-F14D51F50DAC}" dt="2018-06-12T13:10:52.297" v="830"/>
            <ac:spMkLst>
              <pc:docMk/>
              <pc:sldMasterMk cId="3248750141" sldId="2147484010"/>
              <pc:sldLayoutMk cId="352573535" sldId="2147484019"/>
              <ac:spMk id="3" creationId="{00000000-0000-0000-0000-000000000000}"/>
            </ac:spMkLst>
          </pc:spChg>
        </pc:sldLayoutChg>
        <pc:sldLayoutChg chg="setBg">
          <pc:chgData name="Deng Pengyu" userId="8cb0d4fc859bb7a3" providerId="LiveId" clId="{9E2AC172-2590-43E9-A7F8-F14D51F50DAC}" dt="2018-06-12T13:43:21.933" v="1061"/>
          <pc:sldLayoutMkLst>
            <pc:docMk/>
            <pc:sldMasterMk cId="3248750141" sldId="2147484010"/>
            <pc:sldLayoutMk cId="2816110981" sldId="2147484020"/>
          </pc:sldLayoutMkLst>
        </pc:sldLayoutChg>
        <pc:sldLayoutChg chg="setBg">
          <pc:chgData name="Deng Pengyu" userId="8cb0d4fc859bb7a3" providerId="LiveId" clId="{9E2AC172-2590-43E9-A7F8-F14D51F50DAC}" dt="2018-06-12T13:43:21.933" v="1061"/>
          <pc:sldLayoutMkLst>
            <pc:docMk/>
            <pc:sldMasterMk cId="3248750141" sldId="2147484010"/>
            <pc:sldLayoutMk cId="3810077649" sldId="2147484021"/>
          </pc:sldLayoutMkLst>
        </pc:sldLayoutChg>
        <pc:sldLayoutChg chg="modSp setBg">
          <pc:chgData name="Deng Pengyu" userId="8cb0d4fc859bb7a3" providerId="LiveId" clId="{9E2AC172-2590-43E9-A7F8-F14D51F50DAC}" dt="2018-06-12T13:43:21.933" v="1061"/>
          <pc:sldLayoutMkLst>
            <pc:docMk/>
            <pc:sldMasterMk cId="3248750141" sldId="2147484010"/>
            <pc:sldLayoutMk cId="3582212288" sldId="2147484022"/>
          </pc:sldLayoutMkLst>
          <pc:spChg chg="mod">
            <ac:chgData name="Deng Pengyu" userId="8cb0d4fc859bb7a3" providerId="LiveId" clId="{9E2AC172-2590-43E9-A7F8-F14D51F50DAC}" dt="2018-06-12T13:42:22.015" v="1056" actId="1076"/>
            <ac:spMkLst>
              <pc:docMk/>
              <pc:sldMasterMk cId="3248750141" sldId="2147484010"/>
              <pc:sldLayoutMk cId="3582212288" sldId="2147484022"/>
              <ac:spMk id="18" creationId="{00000000-0000-0000-0000-000000000000}"/>
            </ac:spMkLst>
          </pc:spChg>
          <pc:spChg chg="mod">
            <ac:chgData name="Deng Pengyu" userId="8cb0d4fc859bb7a3" providerId="LiveId" clId="{9E2AC172-2590-43E9-A7F8-F14D51F50DAC}" dt="2018-06-12T13:42:41.378" v="1060" actId="1076"/>
            <ac:spMkLst>
              <pc:docMk/>
              <pc:sldMasterMk cId="3248750141" sldId="2147484010"/>
              <pc:sldLayoutMk cId="3582212288" sldId="2147484022"/>
              <ac:spMk id="19"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4153E1-8F69-4FEE-BF94-B66751DE4343}" type="doc">
      <dgm:prSet loTypeId="urn:microsoft.com/office/officeart/2005/8/layout/list1" loCatId="list" qsTypeId="urn:microsoft.com/office/officeart/2005/8/quickstyle/simple3" qsCatId="simple" csTypeId="urn:microsoft.com/office/officeart/2005/8/colors/accent0_3" csCatId="mainScheme" phldr="1"/>
      <dgm:spPr/>
      <dgm:t>
        <a:bodyPr/>
        <a:lstStyle/>
        <a:p>
          <a:endParaRPr lang="en-US"/>
        </a:p>
      </dgm:t>
    </dgm:pt>
    <dgm:pt modelId="{0D1873B2-0206-4301-B6DB-FABD3C13B5BF}">
      <dgm:prSet/>
      <dgm:spPr/>
      <dgm:t>
        <a:bodyPr/>
        <a:lstStyle/>
        <a:p>
          <a:r>
            <a:rPr kumimoji="1" lang="en-US" dirty="0" err="1"/>
            <a:t>步數監測</a:t>
          </a:r>
          <a:endParaRPr lang="en-US" dirty="0"/>
        </a:p>
      </dgm:t>
    </dgm:pt>
    <dgm:pt modelId="{4C692D5A-F1AC-4D09-A105-5C8CCA5A2B43}" type="parTrans" cxnId="{D0F653DC-3C3E-4C77-8373-B07ED95E2C19}">
      <dgm:prSet/>
      <dgm:spPr/>
      <dgm:t>
        <a:bodyPr/>
        <a:lstStyle/>
        <a:p>
          <a:endParaRPr lang="en-US"/>
        </a:p>
      </dgm:t>
    </dgm:pt>
    <dgm:pt modelId="{77A18C50-1F98-4A4C-A1CA-B9F5A43B1B9F}" type="sibTrans" cxnId="{D0F653DC-3C3E-4C77-8373-B07ED95E2C19}">
      <dgm:prSet/>
      <dgm:spPr/>
      <dgm:t>
        <a:bodyPr/>
        <a:lstStyle/>
        <a:p>
          <a:endParaRPr lang="en-US"/>
        </a:p>
      </dgm:t>
    </dgm:pt>
    <dgm:pt modelId="{1C5268F7-2353-4FB3-AD42-F9B1885A82FA}">
      <dgm:prSet/>
      <dgm:spPr/>
      <dgm:t>
        <a:bodyPr/>
        <a:lstStyle/>
        <a:p>
          <a:r>
            <a:rPr kumimoji="1" lang="en-US" dirty="0"/>
            <a:t>GPS</a:t>
          </a:r>
          <a:r>
            <a:rPr kumimoji="1" lang="zh-CN" dirty="0"/>
            <a:t>及網路定位</a:t>
          </a:r>
          <a:endParaRPr lang="en-US" dirty="0"/>
        </a:p>
      </dgm:t>
    </dgm:pt>
    <dgm:pt modelId="{16E4A067-C298-4159-B45F-98733FC992E1}" type="parTrans" cxnId="{EB400135-DE09-4AAF-B5C4-BA740203184A}">
      <dgm:prSet/>
      <dgm:spPr/>
      <dgm:t>
        <a:bodyPr/>
        <a:lstStyle/>
        <a:p>
          <a:endParaRPr lang="en-US"/>
        </a:p>
      </dgm:t>
    </dgm:pt>
    <dgm:pt modelId="{914E2574-FAA7-4722-8550-35AD7EE71D49}" type="sibTrans" cxnId="{EB400135-DE09-4AAF-B5C4-BA740203184A}">
      <dgm:prSet/>
      <dgm:spPr/>
      <dgm:t>
        <a:bodyPr/>
        <a:lstStyle/>
        <a:p>
          <a:endParaRPr lang="en-US"/>
        </a:p>
      </dgm:t>
    </dgm:pt>
    <dgm:pt modelId="{B59965B3-97F6-4234-A56D-01B103F878CD}">
      <dgm:prSet/>
      <dgm:spPr/>
      <dgm:t>
        <a:bodyPr/>
        <a:lstStyle/>
        <a:p>
          <a:r>
            <a:rPr kumimoji="1" lang="en-US" dirty="0" err="1"/>
            <a:t>當請求成功，產品會密切關注彼此</a:t>
          </a:r>
          <a:r>
            <a:rPr kumimoji="1" lang="zh-CN" dirty="0"/>
            <a:t>位置資訊</a:t>
          </a:r>
          <a:r>
            <a:rPr kumimoji="1" lang="en-US" dirty="0"/>
            <a:t>，</a:t>
          </a:r>
          <a:r>
            <a:rPr kumimoji="1" lang="en-US" dirty="0" err="1"/>
            <a:t>步數變化等</a:t>
          </a:r>
          <a:r>
            <a:rPr kumimoji="1" lang="en-US" dirty="0"/>
            <a:t>。</a:t>
          </a:r>
          <a:endParaRPr lang="en-US" dirty="0"/>
        </a:p>
      </dgm:t>
    </dgm:pt>
    <dgm:pt modelId="{8E3F041C-DF39-4F14-A295-0C9B2CF390BA}" type="parTrans" cxnId="{BAB56647-6AA2-45DD-81FF-07EF55D6E348}">
      <dgm:prSet/>
      <dgm:spPr/>
      <dgm:t>
        <a:bodyPr/>
        <a:lstStyle/>
        <a:p>
          <a:endParaRPr lang="en-US"/>
        </a:p>
      </dgm:t>
    </dgm:pt>
    <dgm:pt modelId="{A7F75D12-8C67-4195-A391-CB6F6EF6D86D}" type="sibTrans" cxnId="{BAB56647-6AA2-45DD-81FF-07EF55D6E348}">
      <dgm:prSet/>
      <dgm:spPr/>
      <dgm:t>
        <a:bodyPr/>
        <a:lstStyle/>
        <a:p>
          <a:endParaRPr lang="en-US"/>
        </a:p>
      </dgm:t>
    </dgm:pt>
    <dgm:pt modelId="{0D450209-36FE-414F-A0CA-B8763DEF97E5}">
      <dgm:prSet/>
      <dgm:spPr/>
      <dgm:t>
        <a:bodyPr/>
        <a:lstStyle/>
        <a:p>
          <a:r>
            <a:rPr lang="zh-CN" altLang="en-US" dirty="0"/>
            <a:t>雲端匹配功能</a:t>
          </a:r>
          <a:endParaRPr lang="en-US" dirty="0"/>
        </a:p>
      </dgm:t>
    </dgm:pt>
    <dgm:pt modelId="{C3382972-C9A0-44AA-AFDE-8D2E84AF96CA}" type="parTrans" cxnId="{1D376C87-530A-4412-8169-4C01192B5748}">
      <dgm:prSet/>
      <dgm:spPr/>
    </dgm:pt>
    <dgm:pt modelId="{3CBAD4FE-236B-4870-8BC9-A6EDEF458173}" type="sibTrans" cxnId="{1D376C87-530A-4412-8169-4C01192B5748}">
      <dgm:prSet/>
      <dgm:spPr/>
    </dgm:pt>
    <dgm:pt modelId="{C8A50E21-317E-4AA5-8FC6-2D86C3A0D73A}" type="pres">
      <dgm:prSet presAssocID="{FD4153E1-8F69-4FEE-BF94-B66751DE4343}" presName="linear" presStyleCnt="0">
        <dgm:presLayoutVars>
          <dgm:dir/>
          <dgm:animLvl val="lvl"/>
          <dgm:resizeHandles val="exact"/>
        </dgm:presLayoutVars>
      </dgm:prSet>
      <dgm:spPr/>
    </dgm:pt>
    <dgm:pt modelId="{1164D23A-625E-49B8-9DD9-CB73799E795B}" type="pres">
      <dgm:prSet presAssocID="{0D1873B2-0206-4301-B6DB-FABD3C13B5BF}" presName="parentLin" presStyleCnt="0"/>
      <dgm:spPr/>
    </dgm:pt>
    <dgm:pt modelId="{24589432-D736-49A8-AECF-DA6B6E4B0CB1}" type="pres">
      <dgm:prSet presAssocID="{0D1873B2-0206-4301-B6DB-FABD3C13B5BF}" presName="parentLeftMargin" presStyleLbl="node1" presStyleIdx="0" presStyleCnt="3"/>
      <dgm:spPr/>
    </dgm:pt>
    <dgm:pt modelId="{2D98A214-17F4-4343-A1A8-2C4FC735507D}" type="pres">
      <dgm:prSet presAssocID="{0D1873B2-0206-4301-B6DB-FABD3C13B5BF}" presName="parentText" presStyleLbl="node1" presStyleIdx="0" presStyleCnt="3">
        <dgm:presLayoutVars>
          <dgm:chMax val="0"/>
          <dgm:bulletEnabled val="1"/>
        </dgm:presLayoutVars>
      </dgm:prSet>
      <dgm:spPr/>
    </dgm:pt>
    <dgm:pt modelId="{76B038E7-3A83-4EB5-A93A-11E9CCEAE6D1}" type="pres">
      <dgm:prSet presAssocID="{0D1873B2-0206-4301-B6DB-FABD3C13B5BF}" presName="negativeSpace" presStyleCnt="0"/>
      <dgm:spPr/>
    </dgm:pt>
    <dgm:pt modelId="{F0184B2F-0FBB-406B-8B08-AFDC6D364A4B}" type="pres">
      <dgm:prSet presAssocID="{0D1873B2-0206-4301-B6DB-FABD3C13B5BF}" presName="childText" presStyleLbl="conFgAcc1" presStyleIdx="0" presStyleCnt="3">
        <dgm:presLayoutVars>
          <dgm:bulletEnabled val="1"/>
        </dgm:presLayoutVars>
      </dgm:prSet>
      <dgm:spPr/>
    </dgm:pt>
    <dgm:pt modelId="{A81E9DD9-72DD-485F-B283-094FFDD717FA}" type="pres">
      <dgm:prSet presAssocID="{77A18C50-1F98-4A4C-A1CA-B9F5A43B1B9F}" presName="spaceBetweenRectangles" presStyleCnt="0"/>
      <dgm:spPr/>
    </dgm:pt>
    <dgm:pt modelId="{0F9CADC3-B7E4-4078-9CEF-17FA107E0381}" type="pres">
      <dgm:prSet presAssocID="{1C5268F7-2353-4FB3-AD42-F9B1885A82FA}" presName="parentLin" presStyleCnt="0"/>
      <dgm:spPr/>
    </dgm:pt>
    <dgm:pt modelId="{8C7D2A4C-F102-4DB7-BFB0-A4FF43B0C7CC}" type="pres">
      <dgm:prSet presAssocID="{1C5268F7-2353-4FB3-AD42-F9B1885A82FA}" presName="parentLeftMargin" presStyleLbl="node1" presStyleIdx="0" presStyleCnt="3"/>
      <dgm:spPr/>
    </dgm:pt>
    <dgm:pt modelId="{F8FE51E7-5D04-42C9-B60F-C07F5F6997B9}" type="pres">
      <dgm:prSet presAssocID="{1C5268F7-2353-4FB3-AD42-F9B1885A82FA}" presName="parentText" presStyleLbl="node1" presStyleIdx="1" presStyleCnt="3">
        <dgm:presLayoutVars>
          <dgm:chMax val="0"/>
          <dgm:bulletEnabled val="1"/>
        </dgm:presLayoutVars>
      </dgm:prSet>
      <dgm:spPr/>
    </dgm:pt>
    <dgm:pt modelId="{A6E358BA-71B6-44DB-87C9-F9792E9F7F1D}" type="pres">
      <dgm:prSet presAssocID="{1C5268F7-2353-4FB3-AD42-F9B1885A82FA}" presName="negativeSpace" presStyleCnt="0"/>
      <dgm:spPr/>
    </dgm:pt>
    <dgm:pt modelId="{6F5118DC-162E-4BF8-B772-5EFD937E2A13}" type="pres">
      <dgm:prSet presAssocID="{1C5268F7-2353-4FB3-AD42-F9B1885A82FA}" presName="childText" presStyleLbl="conFgAcc1" presStyleIdx="1" presStyleCnt="3">
        <dgm:presLayoutVars>
          <dgm:bulletEnabled val="1"/>
        </dgm:presLayoutVars>
      </dgm:prSet>
      <dgm:spPr/>
    </dgm:pt>
    <dgm:pt modelId="{5C2C9FDF-5701-4DAA-8D94-FA88AC60A894}" type="pres">
      <dgm:prSet presAssocID="{914E2574-FAA7-4722-8550-35AD7EE71D49}" presName="spaceBetweenRectangles" presStyleCnt="0"/>
      <dgm:spPr/>
    </dgm:pt>
    <dgm:pt modelId="{1F68BE08-F59D-46B0-8F5E-647641C31BAA}" type="pres">
      <dgm:prSet presAssocID="{0D450209-36FE-414F-A0CA-B8763DEF97E5}" presName="parentLin" presStyleCnt="0"/>
      <dgm:spPr/>
    </dgm:pt>
    <dgm:pt modelId="{30F53769-BFC4-4C9A-9514-669941EED321}" type="pres">
      <dgm:prSet presAssocID="{0D450209-36FE-414F-A0CA-B8763DEF97E5}" presName="parentLeftMargin" presStyleLbl="node1" presStyleIdx="1" presStyleCnt="3"/>
      <dgm:spPr/>
    </dgm:pt>
    <dgm:pt modelId="{05C2B390-5B83-4055-A0C7-495E3524DF39}" type="pres">
      <dgm:prSet presAssocID="{0D450209-36FE-414F-A0CA-B8763DEF97E5}" presName="parentText" presStyleLbl="node1" presStyleIdx="2" presStyleCnt="3">
        <dgm:presLayoutVars>
          <dgm:chMax val="0"/>
          <dgm:bulletEnabled val="1"/>
        </dgm:presLayoutVars>
      </dgm:prSet>
      <dgm:spPr/>
    </dgm:pt>
    <dgm:pt modelId="{29FF13E6-C511-48CF-B434-C200F0EBE147}" type="pres">
      <dgm:prSet presAssocID="{0D450209-36FE-414F-A0CA-B8763DEF97E5}" presName="negativeSpace" presStyleCnt="0"/>
      <dgm:spPr/>
    </dgm:pt>
    <dgm:pt modelId="{577521A3-55E2-4F97-BF37-E1F5F72513A5}" type="pres">
      <dgm:prSet presAssocID="{0D450209-36FE-414F-A0CA-B8763DEF97E5}" presName="childText" presStyleLbl="conFgAcc1" presStyleIdx="2" presStyleCnt="3">
        <dgm:presLayoutVars>
          <dgm:bulletEnabled val="1"/>
        </dgm:presLayoutVars>
      </dgm:prSet>
      <dgm:spPr/>
    </dgm:pt>
  </dgm:ptLst>
  <dgm:cxnLst>
    <dgm:cxn modelId="{12180C03-D80F-45F9-B273-4ECA11A070C6}" type="presOf" srcId="{0D450209-36FE-414F-A0CA-B8763DEF97E5}" destId="{05C2B390-5B83-4055-A0C7-495E3524DF39}" srcOrd="1" destOrd="0" presId="urn:microsoft.com/office/officeart/2005/8/layout/list1"/>
    <dgm:cxn modelId="{882D7B0B-FAE4-4B55-955D-F26BC1E85D0B}" type="presOf" srcId="{0D450209-36FE-414F-A0CA-B8763DEF97E5}" destId="{30F53769-BFC4-4C9A-9514-669941EED321}" srcOrd="0" destOrd="0" presId="urn:microsoft.com/office/officeart/2005/8/layout/list1"/>
    <dgm:cxn modelId="{3B99D116-B4AD-4597-ADD1-710B8F42CB5E}" type="presOf" srcId="{B59965B3-97F6-4234-A56D-01B103F878CD}" destId="{6F5118DC-162E-4BF8-B772-5EFD937E2A13}" srcOrd="0" destOrd="0" presId="urn:microsoft.com/office/officeart/2005/8/layout/list1"/>
    <dgm:cxn modelId="{73CC2634-31BC-4DE0-96E9-997BB2604A9D}" type="presOf" srcId="{0D1873B2-0206-4301-B6DB-FABD3C13B5BF}" destId="{24589432-D736-49A8-AECF-DA6B6E4B0CB1}" srcOrd="0" destOrd="0" presId="urn:microsoft.com/office/officeart/2005/8/layout/list1"/>
    <dgm:cxn modelId="{EB400135-DE09-4AAF-B5C4-BA740203184A}" srcId="{FD4153E1-8F69-4FEE-BF94-B66751DE4343}" destId="{1C5268F7-2353-4FB3-AD42-F9B1885A82FA}" srcOrd="1" destOrd="0" parTransId="{16E4A067-C298-4159-B45F-98733FC992E1}" sibTransId="{914E2574-FAA7-4722-8550-35AD7EE71D49}"/>
    <dgm:cxn modelId="{250A9536-1821-40FC-B509-A8F0D1CADD3D}" type="presOf" srcId="{0D1873B2-0206-4301-B6DB-FABD3C13B5BF}" destId="{2D98A214-17F4-4343-A1A8-2C4FC735507D}" srcOrd="1" destOrd="0" presId="urn:microsoft.com/office/officeart/2005/8/layout/list1"/>
    <dgm:cxn modelId="{BAB56647-6AA2-45DD-81FF-07EF55D6E348}" srcId="{1C5268F7-2353-4FB3-AD42-F9B1885A82FA}" destId="{B59965B3-97F6-4234-A56D-01B103F878CD}" srcOrd="0" destOrd="0" parTransId="{8E3F041C-DF39-4F14-A295-0C9B2CF390BA}" sibTransId="{A7F75D12-8C67-4195-A391-CB6F6EF6D86D}"/>
    <dgm:cxn modelId="{8A521758-2F9E-409C-96AD-024680569579}" type="presOf" srcId="{1C5268F7-2353-4FB3-AD42-F9B1885A82FA}" destId="{F8FE51E7-5D04-42C9-B60F-C07F5F6997B9}" srcOrd="1" destOrd="0" presId="urn:microsoft.com/office/officeart/2005/8/layout/list1"/>
    <dgm:cxn modelId="{1D376C87-530A-4412-8169-4C01192B5748}" srcId="{FD4153E1-8F69-4FEE-BF94-B66751DE4343}" destId="{0D450209-36FE-414F-A0CA-B8763DEF97E5}" srcOrd="2" destOrd="0" parTransId="{C3382972-C9A0-44AA-AFDE-8D2E84AF96CA}" sibTransId="{3CBAD4FE-236B-4870-8BC9-A6EDEF458173}"/>
    <dgm:cxn modelId="{074F158F-DA63-4E66-B804-37C022F4F7F2}" type="presOf" srcId="{1C5268F7-2353-4FB3-AD42-F9B1885A82FA}" destId="{8C7D2A4C-F102-4DB7-BFB0-A4FF43B0C7CC}" srcOrd="0" destOrd="0" presId="urn:microsoft.com/office/officeart/2005/8/layout/list1"/>
    <dgm:cxn modelId="{D0F653DC-3C3E-4C77-8373-B07ED95E2C19}" srcId="{FD4153E1-8F69-4FEE-BF94-B66751DE4343}" destId="{0D1873B2-0206-4301-B6DB-FABD3C13B5BF}" srcOrd="0" destOrd="0" parTransId="{4C692D5A-F1AC-4D09-A105-5C8CCA5A2B43}" sibTransId="{77A18C50-1F98-4A4C-A1CA-B9F5A43B1B9F}"/>
    <dgm:cxn modelId="{B737DBF6-CB3D-4040-846A-EB805330861F}" type="presOf" srcId="{FD4153E1-8F69-4FEE-BF94-B66751DE4343}" destId="{C8A50E21-317E-4AA5-8FC6-2D86C3A0D73A}" srcOrd="0" destOrd="0" presId="urn:microsoft.com/office/officeart/2005/8/layout/list1"/>
    <dgm:cxn modelId="{A74C1484-5D68-4421-807C-73F956419868}" type="presParOf" srcId="{C8A50E21-317E-4AA5-8FC6-2D86C3A0D73A}" destId="{1164D23A-625E-49B8-9DD9-CB73799E795B}" srcOrd="0" destOrd="0" presId="urn:microsoft.com/office/officeart/2005/8/layout/list1"/>
    <dgm:cxn modelId="{BF754B50-972F-4569-B887-8D5D82037017}" type="presParOf" srcId="{1164D23A-625E-49B8-9DD9-CB73799E795B}" destId="{24589432-D736-49A8-AECF-DA6B6E4B0CB1}" srcOrd="0" destOrd="0" presId="urn:microsoft.com/office/officeart/2005/8/layout/list1"/>
    <dgm:cxn modelId="{48738A2C-7D3A-4023-A336-F221FE3F9752}" type="presParOf" srcId="{1164D23A-625E-49B8-9DD9-CB73799E795B}" destId="{2D98A214-17F4-4343-A1A8-2C4FC735507D}" srcOrd="1" destOrd="0" presId="urn:microsoft.com/office/officeart/2005/8/layout/list1"/>
    <dgm:cxn modelId="{CAAB9730-E630-4AC0-BB0B-F7B433135AC2}" type="presParOf" srcId="{C8A50E21-317E-4AA5-8FC6-2D86C3A0D73A}" destId="{76B038E7-3A83-4EB5-A93A-11E9CCEAE6D1}" srcOrd="1" destOrd="0" presId="urn:microsoft.com/office/officeart/2005/8/layout/list1"/>
    <dgm:cxn modelId="{321E91D2-6A29-4182-A35A-AE5A356F646C}" type="presParOf" srcId="{C8A50E21-317E-4AA5-8FC6-2D86C3A0D73A}" destId="{F0184B2F-0FBB-406B-8B08-AFDC6D364A4B}" srcOrd="2" destOrd="0" presId="urn:microsoft.com/office/officeart/2005/8/layout/list1"/>
    <dgm:cxn modelId="{2EA139CB-4BE1-42CA-ABC9-6133F1637E24}" type="presParOf" srcId="{C8A50E21-317E-4AA5-8FC6-2D86C3A0D73A}" destId="{A81E9DD9-72DD-485F-B283-094FFDD717FA}" srcOrd="3" destOrd="0" presId="urn:microsoft.com/office/officeart/2005/8/layout/list1"/>
    <dgm:cxn modelId="{E8B3AF22-CB9C-4E54-8DD3-9DC29F3C06E5}" type="presParOf" srcId="{C8A50E21-317E-4AA5-8FC6-2D86C3A0D73A}" destId="{0F9CADC3-B7E4-4078-9CEF-17FA107E0381}" srcOrd="4" destOrd="0" presId="urn:microsoft.com/office/officeart/2005/8/layout/list1"/>
    <dgm:cxn modelId="{F05D052D-01B7-4416-9E13-EDC2B416681A}" type="presParOf" srcId="{0F9CADC3-B7E4-4078-9CEF-17FA107E0381}" destId="{8C7D2A4C-F102-4DB7-BFB0-A4FF43B0C7CC}" srcOrd="0" destOrd="0" presId="urn:microsoft.com/office/officeart/2005/8/layout/list1"/>
    <dgm:cxn modelId="{8A308DB2-F93D-4B8D-9203-4ADC96B7C40B}" type="presParOf" srcId="{0F9CADC3-B7E4-4078-9CEF-17FA107E0381}" destId="{F8FE51E7-5D04-42C9-B60F-C07F5F6997B9}" srcOrd="1" destOrd="0" presId="urn:microsoft.com/office/officeart/2005/8/layout/list1"/>
    <dgm:cxn modelId="{0509BB39-223D-4ED7-AB59-C18A79A73ED1}" type="presParOf" srcId="{C8A50E21-317E-4AA5-8FC6-2D86C3A0D73A}" destId="{A6E358BA-71B6-44DB-87C9-F9792E9F7F1D}" srcOrd="5" destOrd="0" presId="urn:microsoft.com/office/officeart/2005/8/layout/list1"/>
    <dgm:cxn modelId="{B3BAAA3A-FDAE-4B5A-8520-6D77863E4B7D}" type="presParOf" srcId="{C8A50E21-317E-4AA5-8FC6-2D86C3A0D73A}" destId="{6F5118DC-162E-4BF8-B772-5EFD937E2A13}" srcOrd="6" destOrd="0" presId="urn:microsoft.com/office/officeart/2005/8/layout/list1"/>
    <dgm:cxn modelId="{BAF57790-6D46-4BD0-8003-A1C5B650C743}" type="presParOf" srcId="{C8A50E21-317E-4AA5-8FC6-2D86C3A0D73A}" destId="{5C2C9FDF-5701-4DAA-8D94-FA88AC60A894}" srcOrd="7" destOrd="0" presId="urn:microsoft.com/office/officeart/2005/8/layout/list1"/>
    <dgm:cxn modelId="{6E7962B6-EEB9-4E15-BEDB-810A5F913AEA}" type="presParOf" srcId="{C8A50E21-317E-4AA5-8FC6-2D86C3A0D73A}" destId="{1F68BE08-F59D-46B0-8F5E-647641C31BAA}" srcOrd="8" destOrd="0" presId="urn:microsoft.com/office/officeart/2005/8/layout/list1"/>
    <dgm:cxn modelId="{1C13AFDC-C5CD-4FB8-B0CC-32451E464000}" type="presParOf" srcId="{1F68BE08-F59D-46B0-8F5E-647641C31BAA}" destId="{30F53769-BFC4-4C9A-9514-669941EED321}" srcOrd="0" destOrd="0" presId="urn:microsoft.com/office/officeart/2005/8/layout/list1"/>
    <dgm:cxn modelId="{62DFDBCD-7239-4AC3-AADB-B91E76381D61}" type="presParOf" srcId="{1F68BE08-F59D-46B0-8F5E-647641C31BAA}" destId="{05C2B390-5B83-4055-A0C7-495E3524DF39}" srcOrd="1" destOrd="0" presId="urn:microsoft.com/office/officeart/2005/8/layout/list1"/>
    <dgm:cxn modelId="{88614C30-E519-4301-97FB-380237E5B90A}" type="presParOf" srcId="{C8A50E21-317E-4AA5-8FC6-2D86C3A0D73A}" destId="{29FF13E6-C511-48CF-B434-C200F0EBE147}" srcOrd="9" destOrd="0" presId="urn:microsoft.com/office/officeart/2005/8/layout/list1"/>
    <dgm:cxn modelId="{A1E460BC-52E8-48CF-B06E-E7658690A199}" type="presParOf" srcId="{C8A50E21-317E-4AA5-8FC6-2D86C3A0D73A}" destId="{577521A3-55E2-4F97-BF37-E1F5F72513A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84B2F-0FBB-406B-8B08-AFDC6D364A4B}">
      <dsp:nvSpPr>
        <dsp:cNvPr id="0" name=""/>
        <dsp:cNvSpPr/>
      </dsp:nvSpPr>
      <dsp:spPr>
        <a:xfrm>
          <a:off x="0" y="352920"/>
          <a:ext cx="7203281" cy="5292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D98A214-17F4-4343-A1A8-2C4FC735507D}">
      <dsp:nvSpPr>
        <dsp:cNvPr id="0" name=""/>
        <dsp:cNvSpPr/>
      </dsp:nvSpPr>
      <dsp:spPr>
        <a:xfrm>
          <a:off x="360164" y="42960"/>
          <a:ext cx="5042296" cy="619920"/>
        </a:xfrm>
        <a:prstGeom prst="roundRect">
          <a:avLst/>
        </a:prstGeom>
        <a:gradFill rotWithShape="0">
          <a:gsLst>
            <a:gs pos="0">
              <a:schemeClr val="dk2">
                <a:hueOff val="0"/>
                <a:satOff val="0"/>
                <a:lumOff val="0"/>
                <a:alphaOff val="0"/>
                <a:tint val="54000"/>
                <a:alpha val="100000"/>
                <a:satMod val="105000"/>
                <a:lumMod val="110000"/>
              </a:schemeClr>
            </a:gs>
            <a:gs pos="100000">
              <a:schemeClr val="dk2">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87" tIns="0" rIns="190587" bIns="0" numCol="1" spcCol="1270" anchor="ctr" anchorCtr="0">
          <a:noAutofit/>
        </a:bodyPr>
        <a:lstStyle/>
        <a:p>
          <a:pPr marL="0" lvl="0" indent="0" algn="l" defTabSz="933450">
            <a:lnSpc>
              <a:spcPct val="90000"/>
            </a:lnSpc>
            <a:spcBef>
              <a:spcPct val="0"/>
            </a:spcBef>
            <a:spcAft>
              <a:spcPct val="35000"/>
            </a:spcAft>
            <a:buNone/>
          </a:pPr>
          <a:r>
            <a:rPr kumimoji="1" lang="en-US" sz="2100" kern="1200" dirty="0" err="1"/>
            <a:t>步數監測</a:t>
          </a:r>
          <a:endParaRPr lang="en-US" sz="2100" kern="1200" dirty="0"/>
        </a:p>
      </dsp:txBody>
      <dsp:txXfrm>
        <a:off x="390426" y="73222"/>
        <a:ext cx="4981772" cy="559396"/>
      </dsp:txXfrm>
    </dsp:sp>
    <dsp:sp modelId="{6F5118DC-162E-4BF8-B772-5EFD937E2A13}">
      <dsp:nvSpPr>
        <dsp:cNvPr id="0" name=""/>
        <dsp:cNvSpPr/>
      </dsp:nvSpPr>
      <dsp:spPr>
        <a:xfrm>
          <a:off x="0" y="1305481"/>
          <a:ext cx="7203281" cy="1422225"/>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59055" tIns="437388" rIns="559055" bIns="149352" numCol="1" spcCol="1270" anchor="t" anchorCtr="0">
          <a:noAutofit/>
        </a:bodyPr>
        <a:lstStyle/>
        <a:p>
          <a:pPr marL="228600" lvl="1" indent="-228600" algn="l" defTabSz="933450">
            <a:lnSpc>
              <a:spcPct val="90000"/>
            </a:lnSpc>
            <a:spcBef>
              <a:spcPct val="0"/>
            </a:spcBef>
            <a:spcAft>
              <a:spcPct val="15000"/>
            </a:spcAft>
            <a:buChar char="•"/>
          </a:pPr>
          <a:r>
            <a:rPr kumimoji="1" lang="en-US" sz="2100" kern="1200" dirty="0" err="1"/>
            <a:t>當請求成功，產品會密切關注彼此</a:t>
          </a:r>
          <a:r>
            <a:rPr kumimoji="1" lang="zh-CN" sz="2100" kern="1200" dirty="0"/>
            <a:t>位置資訊</a:t>
          </a:r>
          <a:r>
            <a:rPr kumimoji="1" lang="en-US" sz="2100" kern="1200" dirty="0"/>
            <a:t>，</a:t>
          </a:r>
          <a:r>
            <a:rPr kumimoji="1" lang="en-US" sz="2100" kern="1200" dirty="0" err="1"/>
            <a:t>步數變化等</a:t>
          </a:r>
          <a:r>
            <a:rPr kumimoji="1" lang="en-US" sz="2100" kern="1200" dirty="0"/>
            <a:t>。</a:t>
          </a:r>
          <a:endParaRPr lang="en-US" sz="2100" kern="1200" dirty="0"/>
        </a:p>
      </dsp:txBody>
      <dsp:txXfrm>
        <a:off x="0" y="1305481"/>
        <a:ext cx="7203281" cy="1422225"/>
      </dsp:txXfrm>
    </dsp:sp>
    <dsp:sp modelId="{F8FE51E7-5D04-42C9-B60F-C07F5F6997B9}">
      <dsp:nvSpPr>
        <dsp:cNvPr id="0" name=""/>
        <dsp:cNvSpPr/>
      </dsp:nvSpPr>
      <dsp:spPr>
        <a:xfrm>
          <a:off x="360164" y="995520"/>
          <a:ext cx="5042296" cy="619920"/>
        </a:xfrm>
        <a:prstGeom prst="roundRect">
          <a:avLst/>
        </a:prstGeom>
        <a:gradFill rotWithShape="0">
          <a:gsLst>
            <a:gs pos="0">
              <a:schemeClr val="dk2">
                <a:hueOff val="0"/>
                <a:satOff val="0"/>
                <a:lumOff val="0"/>
                <a:alphaOff val="0"/>
                <a:tint val="54000"/>
                <a:alpha val="100000"/>
                <a:satMod val="105000"/>
                <a:lumMod val="110000"/>
              </a:schemeClr>
            </a:gs>
            <a:gs pos="100000">
              <a:schemeClr val="dk2">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87" tIns="0" rIns="190587" bIns="0" numCol="1" spcCol="1270" anchor="ctr" anchorCtr="0">
          <a:noAutofit/>
        </a:bodyPr>
        <a:lstStyle/>
        <a:p>
          <a:pPr marL="0" lvl="0" indent="0" algn="l" defTabSz="933450">
            <a:lnSpc>
              <a:spcPct val="90000"/>
            </a:lnSpc>
            <a:spcBef>
              <a:spcPct val="0"/>
            </a:spcBef>
            <a:spcAft>
              <a:spcPct val="35000"/>
            </a:spcAft>
            <a:buNone/>
          </a:pPr>
          <a:r>
            <a:rPr kumimoji="1" lang="en-US" sz="2100" kern="1200" dirty="0"/>
            <a:t>GPS</a:t>
          </a:r>
          <a:r>
            <a:rPr kumimoji="1" lang="zh-CN" sz="2100" kern="1200" dirty="0"/>
            <a:t>及網路定位</a:t>
          </a:r>
          <a:endParaRPr lang="en-US" sz="2100" kern="1200" dirty="0"/>
        </a:p>
      </dsp:txBody>
      <dsp:txXfrm>
        <a:off x="390426" y="1025782"/>
        <a:ext cx="4981772" cy="559396"/>
      </dsp:txXfrm>
    </dsp:sp>
    <dsp:sp modelId="{577521A3-55E2-4F97-BF37-E1F5F72513A5}">
      <dsp:nvSpPr>
        <dsp:cNvPr id="0" name=""/>
        <dsp:cNvSpPr/>
      </dsp:nvSpPr>
      <dsp:spPr>
        <a:xfrm>
          <a:off x="0" y="3151066"/>
          <a:ext cx="7203281" cy="529200"/>
        </a:xfrm>
        <a:prstGeom prst="rect">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5C2B390-5B83-4055-A0C7-495E3524DF39}">
      <dsp:nvSpPr>
        <dsp:cNvPr id="0" name=""/>
        <dsp:cNvSpPr/>
      </dsp:nvSpPr>
      <dsp:spPr>
        <a:xfrm>
          <a:off x="360164" y="2841106"/>
          <a:ext cx="5042296" cy="619920"/>
        </a:xfrm>
        <a:prstGeom prst="roundRect">
          <a:avLst/>
        </a:prstGeom>
        <a:gradFill rotWithShape="0">
          <a:gsLst>
            <a:gs pos="0">
              <a:schemeClr val="dk2">
                <a:hueOff val="0"/>
                <a:satOff val="0"/>
                <a:lumOff val="0"/>
                <a:alphaOff val="0"/>
                <a:tint val="54000"/>
                <a:alpha val="100000"/>
                <a:satMod val="105000"/>
                <a:lumMod val="110000"/>
              </a:schemeClr>
            </a:gs>
            <a:gs pos="100000">
              <a:schemeClr val="dk2">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87" tIns="0" rIns="190587" bIns="0" numCol="1" spcCol="1270" anchor="ctr" anchorCtr="0">
          <a:noAutofit/>
        </a:bodyPr>
        <a:lstStyle/>
        <a:p>
          <a:pPr marL="0" lvl="0" indent="0" algn="l" defTabSz="933450">
            <a:lnSpc>
              <a:spcPct val="90000"/>
            </a:lnSpc>
            <a:spcBef>
              <a:spcPct val="0"/>
            </a:spcBef>
            <a:spcAft>
              <a:spcPct val="35000"/>
            </a:spcAft>
            <a:buNone/>
          </a:pPr>
          <a:r>
            <a:rPr lang="zh-CN" altLang="en-US" sz="2100" kern="1200" dirty="0"/>
            <a:t>雲端匹配功能</a:t>
          </a:r>
          <a:endParaRPr lang="en-US" sz="2100" kern="1200" dirty="0"/>
        </a:p>
      </dsp:txBody>
      <dsp:txXfrm>
        <a:off x="390426" y="2871368"/>
        <a:ext cx="4981772"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Hant" altLang="en-US" dirty="0"/>
              <a:t>人群中，小孩子，青年人的錢最好掙，青年人中情侶的錢最好掙</a:t>
            </a:r>
            <a:r>
              <a:rPr lang="en-US" altLang="zh-Hant" dirty="0"/>
              <a:t>…</a:t>
            </a:r>
          </a:p>
          <a:p>
            <a:pPr marL="0" lvl="0" indent="0">
              <a:spcBef>
                <a:spcPts val="0"/>
              </a:spcBef>
              <a:spcAft>
                <a:spcPts val="0"/>
              </a:spcAft>
              <a:buNone/>
            </a:pPr>
            <a:r>
              <a:rPr lang="zh-Hant" altLang="en-US" dirty="0"/>
              <a:t>市場效應不言而喻。</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6/26/2018</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r>
              <a:rPr lang="en-US" dirty="0"/>
              <a:t>
              </a:t>
            </a:r>
          </a:p>
        </p:txBody>
      </p:sp>
      <p:sp>
        <p:nvSpPr>
          <p:cNvPr id="6" name="Slide Number Placeholder 5"/>
          <p:cNvSpPr>
            <a:spLocks noGrp="1"/>
          </p:cNvSpPr>
          <p:nvPr>
            <p:ph type="sldNum" sz="quarter" idx="12"/>
          </p:nvPr>
        </p:nvSpPr>
        <p:spPr>
          <a:xfrm>
            <a:off x="1434703" y="798973"/>
            <a:ext cx="802005" cy="503578"/>
          </a:xfrm>
        </p:spPr>
        <p:txBody>
          <a:bodyPr/>
          <a:lstStyle/>
          <a:p>
            <a:pPr marL="0" lvl="0" indent="0">
              <a:spcBef>
                <a:spcPts val="0"/>
              </a:spcBef>
              <a:spcAft>
                <a:spcPts val="0"/>
              </a:spcAft>
              <a:buNone/>
            </a:pPr>
            <a:fld id="{00000000-1234-1234-1234-123412341234}" type="slidenum">
              <a:rPr lang="en-US" altLang="zh-CN" smtClean="0"/>
              <a:t>‹#›</a:t>
            </a:fld>
            <a:endParaRPr lang="zh-CN" alt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60798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本">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altLang="zh-CN" smtClean="0"/>
              <a:t>‹#›</a:t>
            </a:fld>
            <a:endParaRPr lang="zh-CN" altLang="en-US" dirty="0"/>
          </a:p>
        </p:txBody>
      </p:sp>
    </p:spTree>
    <p:extLst>
      <p:ext uri="{BB962C8B-B14F-4D97-AF65-F5344CB8AC3E}">
        <p14:creationId xmlns:p14="http://schemas.microsoft.com/office/powerpoint/2010/main" val="28161109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altLang="zh-CN" smtClean="0"/>
              <a:t>‹#›</a:t>
            </a:fld>
            <a:endParaRPr lang="zh-CN" alt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00776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Shape 1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CN"/>
              <a:t>‹#›</a:t>
            </a:fld>
            <a:endParaRPr dirty="0"/>
          </a:p>
        </p:txBody>
      </p:sp>
    </p:spTree>
    <p:extLst>
      <p:ext uri="{BB962C8B-B14F-4D97-AF65-F5344CB8AC3E}">
        <p14:creationId xmlns:p14="http://schemas.microsoft.com/office/powerpoint/2010/main" val="358221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6/26/2018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altLang="zh-CN" smtClean="0"/>
              <a:t>‹#›</a:t>
            </a:fld>
            <a:endParaRPr lang="zh-CN" alt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59394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E5059C3-6A89-4494-99FF-5A4D6FFD50EB}" type="datetimeFigureOut">
              <a:rPr lang="en-US" smtClean="0"/>
              <a:t>6/26/2018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altLang="zh-CN" smtClean="0"/>
              <a:t>‹#›</a:t>
            </a:fld>
            <a:endParaRPr lang="zh-CN" alt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2951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6/26/2018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altLang="zh-CN" smtClean="0"/>
              <a:t>‹#›</a:t>
            </a:fld>
            <a:endParaRPr lang="zh-CN" alt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17627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1443491" y="2824270"/>
            <a:ext cx="3125766" cy="264445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889182" y="2821491"/>
            <a:ext cx="3125652" cy="263737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altLang="zh-CN" smtClean="0"/>
              <a:t>‹#›</a:t>
            </a:fld>
            <a:endParaRPr lang="zh-CN" altLang="en-US" dirty="0"/>
          </a:p>
        </p:txBody>
      </p:sp>
    </p:spTree>
    <p:extLst>
      <p:ext uri="{BB962C8B-B14F-4D97-AF65-F5344CB8AC3E}">
        <p14:creationId xmlns:p14="http://schemas.microsoft.com/office/powerpoint/2010/main" val="6107471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6/26/2018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altLang="zh-CN" smtClean="0"/>
              <a:t>‹#›</a:t>
            </a:fld>
            <a:endParaRPr lang="zh-CN" altLang="en-US" dirty="0"/>
          </a:p>
        </p:txBody>
      </p:sp>
    </p:spTree>
    <p:extLst>
      <p:ext uri="{BB962C8B-B14F-4D97-AF65-F5344CB8AC3E}">
        <p14:creationId xmlns:p14="http://schemas.microsoft.com/office/powerpoint/2010/main" val="4752282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6/26/2018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altLang="zh-CN" smtClean="0"/>
              <a:t>‹#›</a:t>
            </a:fld>
            <a:endParaRPr lang="zh-CN" altLang="en-US" dirty="0"/>
          </a:p>
        </p:txBody>
      </p:sp>
    </p:spTree>
    <p:extLst>
      <p:ext uri="{BB962C8B-B14F-4D97-AF65-F5344CB8AC3E}">
        <p14:creationId xmlns:p14="http://schemas.microsoft.com/office/powerpoint/2010/main" val="156400578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37D525BB-DA17-4BA0-B3C8-3AC3ABC827E6}" type="datetimeFigureOut">
              <a:rPr lang="en-US" smtClean="0"/>
              <a:t>6/26/2018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altLang="zh-CN" smtClean="0"/>
              <a:t>‹#›</a:t>
            </a:fld>
            <a:endParaRPr lang="zh-CN" alt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59054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按一下圖示添加圖片</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B16C4C9A-3960-41CF-A4E9-2A8FB932454B}" type="datetimeFigureOut">
              <a:rPr lang="en-US" smtClean="0"/>
              <a:t>6/26/2018</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altLang="zh-CN" smtClean="0"/>
              <a:t>‹#›</a:t>
            </a:fld>
            <a:endParaRPr lang="zh-CN" alt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5735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BC1C18-307B-4F68-A007-B5B542270E8D}" type="datetimeFigureOut">
              <a:rPr lang="en-US" smtClean="0"/>
              <a:pPr/>
              <a:t>6/26/2018</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marL="0" lvl="0" indent="0">
              <a:spcBef>
                <a:spcPts val="0"/>
              </a:spcBef>
              <a:spcAft>
                <a:spcPts val="0"/>
              </a:spcAft>
              <a:buNone/>
            </a:pPr>
            <a:fld id="{00000000-1234-1234-1234-123412341234}" type="slidenum">
              <a:rPr lang="en-US" altLang="zh-CN" smtClean="0"/>
              <a:t>‹#›</a:t>
            </a:fld>
            <a:endParaRPr lang="zh-CN" altLang="en-US" dirty="0"/>
          </a:p>
        </p:txBody>
      </p:sp>
    </p:spTree>
    <p:extLst>
      <p:ext uri="{BB962C8B-B14F-4D97-AF65-F5344CB8AC3E}">
        <p14:creationId xmlns:p14="http://schemas.microsoft.com/office/powerpoint/2010/main" val="324875014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60" name="Rectangle 5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2" name="Picture 6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64" name="Straight Connector 6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8" name="Rectangle 6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4" name="Shape 54"/>
          <p:cNvSpPr txBox="1">
            <a:spLocks noGrp="1"/>
          </p:cNvSpPr>
          <p:nvPr>
            <p:ph type="ctrTitle"/>
          </p:nvPr>
        </p:nvSpPr>
        <p:spPr>
          <a:xfrm>
            <a:off x="937470" y="1600199"/>
            <a:ext cx="2380112" cy="4297680"/>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zh-Hant" altLang="en-US" sz="3200" b="0" i="0" kern="1200" cap="all" dirty="0">
                <a:solidFill>
                  <a:schemeClr val="tx1"/>
                </a:solidFill>
                <a:effectLst/>
                <a:latin typeface="+mj-lt"/>
                <a:ea typeface="+mj-ea"/>
                <a:cs typeface="+mj-cs"/>
              </a:rPr>
              <a:t>穿戴式應用</a:t>
            </a:r>
            <a:r>
              <a:rPr lang="zh-CN" altLang="en-US" sz="3200" b="0" i="0" kern="1200" cap="all" dirty="0">
                <a:solidFill>
                  <a:schemeClr val="tx1"/>
                </a:solidFill>
                <a:effectLst/>
                <a:latin typeface="+mj-lt"/>
                <a:ea typeface="+mj-ea"/>
                <a:cs typeface="+mj-cs"/>
              </a:rPr>
              <a:t>期末報告</a:t>
            </a:r>
            <a:endParaRPr lang="en-US" sz="3200" b="0" i="0" kern="1200" cap="all" dirty="0">
              <a:solidFill>
                <a:schemeClr val="tx1"/>
              </a:solidFill>
              <a:effectLst/>
              <a:latin typeface="+mj-lt"/>
              <a:ea typeface="+mj-ea"/>
              <a:cs typeface="+mj-cs"/>
            </a:endParaRPr>
          </a:p>
        </p:txBody>
      </p:sp>
      <p:sp>
        <p:nvSpPr>
          <p:cNvPr id="55" name="Shape 55"/>
          <p:cNvSpPr txBox="1">
            <a:spLocks noGrp="1"/>
          </p:cNvSpPr>
          <p:nvPr>
            <p:ph type="subTitle" idx="1"/>
          </p:nvPr>
        </p:nvSpPr>
        <p:spPr>
          <a:xfrm>
            <a:off x="311700" y="4331900"/>
            <a:ext cx="8520600" cy="1641300"/>
          </a:xfrm>
          <a:prstGeom prst="rect">
            <a:avLst/>
          </a:prstGeom>
        </p:spPr>
        <p:txBody>
          <a:bodyPr spcFirstLastPara="1" wrap="square" lIns="91425" tIns="91425" rIns="91425" bIns="91425" anchor="t" anchorCtr="0">
            <a:noAutofit/>
          </a:bodyPr>
          <a:lstStyle/>
          <a:p>
            <a:pPr marL="0" lvl="0" indent="0" algn="r">
              <a:spcBef>
                <a:spcPts val="0"/>
              </a:spcBef>
              <a:spcAft>
                <a:spcPts val="600"/>
              </a:spcAft>
              <a:buNone/>
            </a:pPr>
            <a:r>
              <a:rPr lang="zh-CN" sz="2400" dirty="0"/>
              <a:t>A10515001 李大祥 </a:t>
            </a:r>
            <a:endParaRPr lang="zh-CN" altLang="en-US" sz="2400" dirty="0"/>
          </a:p>
          <a:p>
            <a:pPr marL="0" lvl="0" indent="0" algn="r">
              <a:spcBef>
                <a:spcPts val="0"/>
              </a:spcBef>
              <a:spcAft>
                <a:spcPts val="600"/>
              </a:spcAft>
              <a:buNone/>
            </a:pPr>
            <a:r>
              <a:rPr lang="zh-CN" sz="2400" dirty="0"/>
              <a:t>A10515002 張天佑 </a:t>
            </a:r>
            <a:endParaRPr lang="zh-CN" altLang="en-US" sz="2400" dirty="0"/>
          </a:p>
          <a:p>
            <a:pPr marL="0" lvl="0" indent="0" algn="r">
              <a:spcBef>
                <a:spcPts val="0"/>
              </a:spcBef>
              <a:spcAft>
                <a:spcPts val="600"/>
              </a:spcAft>
              <a:buNone/>
            </a:pPr>
            <a:r>
              <a:rPr lang="zh-CN" sz="2400" dirty="0"/>
              <a:t>A10515003 鄧鵬宇</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2" name="Rectangle 101">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4" name="Picture 103">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06" name="Straight Connector 105">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0" name="Rectangle 109">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96" name="Shape 96"/>
          <p:cNvSpPr txBox="1">
            <a:spLocks noGrp="1"/>
          </p:cNvSpPr>
          <p:nvPr>
            <p:ph type="title"/>
          </p:nvPr>
        </p:nvSpPr>
        <p:spPr>
          <a:xfrm>
            <a:off x="937470" y="1600199"/>
            <a:ext cx="2380112" cy="429768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1600"/>
              </a:spcAft>
            </a:pPr>
            <a:r>
              <a:rPr lang="zh-CN" altLang="en-US" b="0" i="0" kern="1200" cap="all" dirty="0">
                <a:solidFill>
                  <a:schemeClr val="tx1"/>
                </a:solidFill>
                <a:effectLst/>
                <a:latin typeface="+mj-lt"/>
                <a:ea typeface="+mj-ea"/>
                <a:cs typeface="+mj-cs"/>
              </a:rPr>
              <a:t>我們的創新改進</a:t>
            </a:r>
            <a:endParaRPr lang="en-US" b="0" i="0" kern="1200" cap="all" dirty="0">
              <a:solidFill>
                <a:schemeClr val="tx1"/>
              </a:solidFill>
              <a:effectLst/>
              <a:latin typeface="+mj-lt"/>
              <a:ea typeface="+mj-ea"/>
              <a:cs typeface="+mj-cs"/>
            </a:endParaRPr>
          </a:p>
        </p:txBody>
      </p:sp>
      <p:sp>
        <p:nvSpPr>
          <p:cNvPr id="97" name="Shape 97"/>
          <p:cNvSpPr txBox="1">
            <a:spLocks noGrp="1"/>
          </p:cNvSpPr>
          <p:nvPr>
            <p:ph type="body" idx="1"/>
          </p:nvPr>
        </p:nvSpPr>
        <p:spPr>
          <a:xfrm>
            <a:off x="3663863" y="1600199"/>
            <a:ext cx="4627277" cy="4297680"/>
          </a:xfrm>
          <a:prstGeom prst="rect">
            <a:avLst/>
          </a:prstGeom>
        </p:spPr>
        <p:txBody>
          <a:bodyPr spcFirstLastPara="1" vert="horz" lIns="91440" tIns="45720" rIns="91440" bIns="45720" rtlCol="0" anchor="ctr" anchorCtr="0">
            <a:normAutofit/>
          </a:bodyPr>
          <a:lstStyle/>
          <a:p>
            <a:pPr marL="342900" indent="-228600" defTabSz="914400">
              <a:buSzPct val="100000"/>
              <a:buFont typeface="Arial" panose="020B0604020202020204" pitchFamily="34" charset="0"/>
              <a:buChar char="•"/>
            </a:pPr>
            <a:r>
              <a:rPr lang="zh-CN" altLang="en-US" dirty="0"/>
              <a:t>我</a:t>
            </a:r>
            <a:r>
              <a:rPr lang="zh-CN" altLang="en-US"/>
              <a:t>們以現有交友應用程序為</a:t>
            </a:r>
            <a:r>
              <a:rPr lang="zh-CN" altLang="en-US" dirty="0"/>
              <a:t>參考基礎</a:t>
            </a:r>
            <a:r>
              <a:rPr lang="zh-Hant" altLang="en-US" dirty="0"/>
              <a:t>模型</a:t>
            </a:r>
            <a:r>
              <a:rPr lang="zh-CN" altLang="en-US" dirty="0"/>
              <a:t>。在快捷匹配系統中融入現實“匹配”。</a:t>
            </a:r>
            <a:endParaRPr lang="en-US" dirty="0"/>
          </a:p>
          <a:p>
            <a:pPr marL="342900" indent="-228600" defTabSz="914400">
              <a:spcBef>
                <a:spcPts val="1600"/>
              </a:spcBef>
              <a:buSzPct val="100000"/>
              <a:buFont typeface="Arial" panose="020B0604020202020204" pitchFamily="34" charset="0"/>
              <a:buChar char="•"/>
            </a:pPr>
            <a:r>
              <a:rPr lang="zh-CN" altLang="en-US" dirty="0"/>
              <a:t>功能會收集個人</a:t>
            </a:r>
            <a:r>
              <a:rPr lang="zh-Hant" altLang="en-US" dirty="0"/>
              <a:t>信息</a:t>
            </a:r>
            <a:r>
              <a:rPr lang="zh-CN" altLang="en-US" dirty="0"/>
              <a:t>，例如：個人常去的茶餐廳，酒吧，網咖，健身房等。匹配成功後，經用戶同意會向對方推送。</a:t>
            </a:r>
            <a:endParaRPr lang="en-US" dirty="0"/>
          </a:p>
          <a:p>
            <a:pPr marL="342900" indent="-228600" defTabSz="914400">
              <a:spcBef>
                <a:spcPts val="1600"/>
              </a:spcBef>
              <a:spcAft>
                <a:spcPts val="1600"/>
              </a:spcAft>
              <a:buSzPct val="100000"/>
              <a:buFont typeface="Arial" panose="020B0604020202020204" pitchFamily="34" charset="0"/>
              <a:buChar char="•"/>
            </a:pPr>
            <a:r>
              <a:rPr lang="zh-CN" altLang="en-US" dirty="0"/>
              <a:t>即時顯示“您所匹配到的好友就在您身邊”。</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8" name="Rectangle 11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0" name="Picture 11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22" name="Straight Connector 12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6" name="Rectangle 125">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12" name="Shape 112"/>
          <p:cNvSpPr txBox="1">
            <a:spLocks noGrp="1"/>
          </p:cNvSpPr>
          <p:nvPr>
            <p:ph type="title"/>
          </p:nvPr>
        </p:nvSpPr>
        <p:spPr>
          <a:xfrm>
            <a:off x="937470" y="1600199"/>
            <a:ext cx="2380112" cy="429768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1600"/>
              </a:spcAft>
            </a:pPr>
            <a:r>
              <a:rPr lang="zh-CN" altLang="en-US" b="0" i="0" kern="1200" cap="all" dirty="0">
                <a:solidFill>
                  <a:schemeClr val="tx1"/>
                </a:solidFill>
                <a:effectLst/>
                <a:latin typeface="+mj-lt"/>
                <a:ea typeface="+mj-ea"/>
                <a:cs typeface="+mj-cs"/>
              </a:rPr>
              <a:t>應用市場</a:t>
            </a:r>
            <a:endParaRPr lang="en-US" b="0" i="0" kern="1200" cap="all" dirty="0">
              <a:solidFill>
                <a:schemeClr val="tx1"/>
              </a:solidFill>
              <a:effectLst/>
              <a:latin typeface="+mj-lt"/>
              <a:ea typeface="+mj-ea"/>
              <a:cs typeface="+mj-cs"/>
            </a:endParaRPr>
          </a:p>
        </p:txBody>
      </p:sp>
      <p:sp>
        <p:nvSpPr>
          <p:cNvPr id="113" name="Shape 113"/>
          <p:cNvSpPr txBox="1">
            <a:spLocks noGrp="1"/>
          </p:cNvSpPr>
          <p:nvPr>
            <p:ph type="body" idx="1"/>
          </p:nvPr>
        </p:nvSpPr>
        <p:spPr>
          <a:xfrm>
            <a:off x="3663863" y="1600199"/>
            <a:ext cx="4627277" cy="4297680"/>
          </a:xfrm>
          <a:prstGeom prst="rect">
            <a:avLst/>
          </a:prstGeom>
        </p:spPr>
        <p:txBody>
          <a:bodyPr spcFirstLastPara="1" vert="horz" lIns="91440" tIns="45720" rIns="91440" bIns="45720" rtlCol="0" anchor="ctr" anchorCtr="0">
            <a:normAutofit/>
          </a:bodyPr>
          <a:lstStyle/>
          <a:p>
            <a:pPr marL="457200" lvl="0" indent="-228600" defTabSz="914400">
              <a:spcBef>
                <a:spcPts val="0"/>
              </a:spcBef>
              <a:spcAft>
                <a:spcPts val="600"/>
              </a:spcAft>
              <a:buSzPct val="100000"/>
              <a:buFont typeface="Arial" panose="020B0604020202020204" pitchFamily="34" charset="0"/>
              <a:buChar char="•"/>
            </a:pPr>
            <a:r>
              <a:rPr lang="zh-CN" altLang="en-US" dirty="0"/>
              <a:t>產品原理簡單，複雜的演算法運算都放在了雲端，終端設備價格便宜。</a:t>
            </a:r>
            <a:endParaRPr lang="en-US" altLang="zh-CN" dirty="0"/>
          </a:p>
          <a:p>
            <a:pPr marL="457200" lvl="0" indent="-228600" defTabSz="914400">
              <a:spcBef>
                <a:spcPts val="0"/>
              </a:spcBef>
              <a:spcAft>
                <a:spcPts val="600"/>
              </a:spcAft>
              <a:buSzPct val="100000"/>
              <a:buFont typeface="Arial" panose="020B0604020202020204" pitchFamily="34" charset="0"/>
              <a:buChar char="•"/>
            </a:pPr>
            <a:r>
              <a:rPr lang="zh-CN" altLang="en-US" dirty="0"/>
              <a:t>擁有潛在的龐大用戶群體</a:t>
            </a:r>
            <a:r>
              <a:rPr lang="zh-Hant" altLang="en-US" dirty="0"/>
              <a:t>（以青年人為主）</a:t>
            </a:r>
            <a:r>
              <a:rPr lang="zh-CN" altLang="en-US" dirty="0"/>
              <a:t>。</a:t>
            </a:r>
            <a:endParaRPr lang="en-US" dirty="0"/>
          </a:p>
          <a:p>
            <a:pPr marL="457200" lvl="0" indent="-228600" defTabSz="914400">
              <a:spcBef>
                <a:spcPts val="0"/>
              </a:spcBef>
              <a:spcAft>
                <a:spcPts val="600"/>
              </a:spcAft>
              <a:buSzPct val="100000"/>
              <a:buFont typeface="Arial" panose="020B0604020202020204" pitchFamily="34" charset="0"/>
              <a:buChar char="•"/>
            </a:pPr>
            <a:r>
              <a:rPr lang="zh-CN" altLang="en-US" dirty="0"/>
              <a:t>基於精確的定位系統和數據分析技術，</a:t>
            </a:r>
            <a:r>
              <a:rPr lang="zh-Hant" altLang="en-US" dirty="0"/>
              <a:t>成熟後</a:t>
            </a:r>
            <a:r>
              <a:rPr lang="zh-CN" altLang="en-US" dirty="0"/>
              <a:t>可以為商家提供精準的推廣服務。</a:t>
            </a:r>
            <a:endParaRPr lang="en-US" altLang="zh-CN" dirty="0"/>
          </a:p>
          <a:p>
            <a:pPr marL="76200" lvl="0" indent="-228600" defTabSz="914400">
              <a:spcBef>
                <a:spcPts val="0"/>
              </a:spcBef>
              <a:spcAft>
                <a:spcPts val="600"/>
              </a:spcAft>
              <a:buSzPct val="100000"/>
              <a:buFont typeface="Arial" panose="020B0604020202020204" pitchFamily="34" charset="0"/>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72" name="Rectangle 71">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4" name="Picture 73">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6" name="Straight Connector 75">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0" name="Rectangle 79">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6" name="Shape 66"/>
          <p:cNvSpPr txBox="1">
            <a:spLocks noGrp="1"/>
          </p:cNvSpPr>
          <p:nvPr>
            <p:ph type="title"/>
          </p:nvPr>
        </p:nvSpPr>
        <p:spPr>
          <a:xfrm>
            <a:off x="937470" y="1600199"/>
            <a:ext cx="2380112" cy="429768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zh-CN" altLang="en-US" b="0" i="0" kern="1200" cap="all" dirty="0">
                <a:solidFill>
                  <a:schemeClr val="tx1"/>
                </a:solidFill>
                <a:effectLst/>
                <a:latin typeface="+mj-lt"/>
                <a:ea typeface="+mj-ea"/>
                <a:cs typeface="+mj-cs"/>
              </a:rPr>
              <a:t>大綱</a:t>
            </a:r>
            <a:endParaRPr lang="en-US" b="0" i="0" kern="1200" cap="all" dirty="0">
              <a:solidFill>
                <a:schemeClr val="tx1"/>
              </a:solidFill>
              <a:effectLst/>
              <a:latin typeface="+mj-lt"/>
              <a:ea typeface="+mj-ea"/>
              <a:cs typeface="+mj-cs"/>
            </a:endParaRPr>
          </a:p>
        </p:txBody>
      </p:sp>
      <p:sp>
        <p:nvSpPr>
          <p:cNvPr id="67" name="Shape 67"/>
          <p:cNvSpPr txBox="1">
            <a:spLocks noGrp="1"/>
          </p:cNvSpPr>
          <p:nvPr>
            <p:ph type="body" idx="1"/>
          </p:nvPr>
        </p:nvSpPr>
        <p:spPr>
          <a:xfrm>
            <a:off x="3663863" y="1600199"/>
            <a:ext cx="4627277" cy="4297680"/>
          </a:xfrm>
          <a:prstGeom prst="rect">
            <a:avLst/>
          </a:prstGeom>
        </p:spPr>
        <p:txBody>
          <a:bodyPr spcFirstLastPara="1" vert="horz" lIns="91440" tIns="45720" rIns="91440" bIns="45720" rtlCol="0" anchor="ctr" anchorCtr="0">
            <a:normAutofit/>
          </a:bodyPr>
          <a:lstStyle/>
          <a:p>
            <a:pPr marL="457200" lvl="0" indent="-228600" defTabSz="914400">
              <a:spcBef>
                <a:spcPts val="0"/>
              </a:spcBef>
              <a:spcAft>
                <a:spcPts val="600"/>
              </a:spcAft>
              <a:buSzPct val="100000"/>
              <a:buFont typeface="Arial" panose="020B0604020202020204" pitchFamily="34" charset="0"/>
              <a:buChar char="•"/>
            </a:pPr>
            <a:r>
              <a:rPr lang="zh-CN" altLang="en-US" dirty="0"/>
              <a:t>產品介紹</a:t>
            </a:r>
            <a:endParaRPr lang="en-US" dirty="0"/>
          </a:p>
          <a:p>
            <a:pPr marL="457200" lvl="0" indent="-228600" defTabSz="914400">
              <a:spcBef>
                <a:spcPts val="0"/>
              </a:spcBef>
              <a:spcAft>
                <a:spcPts val="600"/>
              </a:spcAft>
              <a:buSzPct val="100000"/>
              <a:buFont typeface="Arial" panose="020B0604020202020204" pitchFamily="34" charset="0"/>
              <a:buChar char="•"/>
            </a:pPr>
            <a:r>
              <a:rPr lang="zh-CN" altLang="en-US" dirty="0"/>
              <a:t>創新改進</a:t>
            </a:r>
            <a:endParaRPr lang="en-US" dirty="0"/>
          </a:p>
          <a:p>
            <a:pPr marL="457200" lvl="0" indent="-228600" defTabSz="914400">
              <a:spcBef>
                <a:spcPts val="0"/>
              </a:spcBef>
              <a:spcAft>
                <a:spcPts val="600"/>
              </a:spcAft>
              <a:buSzPct val="100000"/>
              <a:buFont typeface="Arial" panose="020B0604020202020204" pitchFamily="34" charset="0"/>
              <a:buChar char="•"/>
            </a:pPr>
            <a:r>
              <a:rPr lang="zh-CN" altLang="en-US" dirty="0"/>
              <a:t>產品進度</a:t>
            </a:r>
            <a:endParaRPr lang="en-US" dirty="0"/>
          </a:p>
          <a:p>
            <a:pPr marL="457200" lvl="0" indent="-228600" defTabSz="914400">
              <a:spcBef>
                <a:spcPts val="0"/>
              </a:spcBef>
              <a:spcAft>
                <a:spcPts val="600"/>
              </a:spcAft>
              <a:buSzPct val="100000"/>
              <a:buFont typeface="Arial" panose="020B0604020202020204" pitchFamily="34" charset="0"/>
              <a:buChar char="•"/>
            </a:pPr>
            <a:r>
              <a:rPr lang="zh-CN" altLang="en-US" dirty="0"/>
              <a:t>應用市場</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内容占位符 3" descr="图片包含 室内&#10;&#10;已生成高可信度的说明">
            <a:extLst>
              <a:ext uri="{FF2B5EF4-FFF2-40B4-BE49-F238E27FC236}">
                <a16:creationId xmlns:a16="http://schemas.microsoft.com/office/drawing/2014/main" id="{B6736F8D-81B2-4A7B-99D1-BA398684B132}"/>
              </a:ext>
            </a:extLst>
          </p:cNvPr>
          <p:cNvPicPr>
            <a:picLocks noGrp="1" noChangeAspect="1"/>
          </p:cNvPicPr>
          <p:nvPr>
            <p:ph idx="1"/>
          </p:nvPr>
        </p:nvPicPr>
        <p:blipFill rotWithShape="1">
          <a:blip r:embed="rId3"/>
          <a:srcRect l="4003" r="-2" b="-2"/>
          <a:stretch/>
        </p:blipFill>
        <p:spPr>
          <a:xfrm>
            <a:off x="20" y="10"/>
            <a:ext cx="9143751" cy="6857990"/>
          </a:xfrm>
          <a:prstGeom prst="rect">
            <a:avLst/>
          </a:prstGeom>
        </p:spPr>
      </p:pic>
      <p:sp>
        <p:nvSpPr>
          <p:cNvPr id="17" name="Rectangle 16">
            <a:extLst>
              <a:ext uri="{FF2B5EF4-FFF2-40B4-BE49-F238E27FC236}">
                <a16:creationId xmlns:a16="http://schemas.microsoft.com/office/drawing/2014/main" id="{95633E59-CFCD-4CB3-AB4B-F13B8BA4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2588" y="4907589"/>
            <a:ext cx="6221412" cy="145292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FFB1710-F59A-4B72-91E4-53C2300B70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9131" y="5075836"/>
            <a:ext cx="51243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标题 1">
            <a:extLst>
              <a:ext uri="{FF2B5EF4-FFF2-40B4-BE49-F238E27FC236}">
                <a16:creationId xmlns:a16="http://schemas.microsoft.com/office/drawing/2014/main" id="{94DF0EE5-670B-480B-95FD-7AC1F42FEE66}"/>
              </a:ext>
            </a:extLst>
          </p:cNvPr>
          <p:cNvSpPr>
            <a:spLocks noGrp="1"/>
          </p:cNvSpPr>
          <p:nvPr>
            <p:ph type="title"/>
          </p:nvPr>
        </p:nvSpPr>
        <p:spPr>
          <a:xfrm>
            <a:off x="3045384" y="5241371"/>
            <a:ext cx="5126667" cy="954556"/>
          </a:xfrm>
        </p:spPr>
        <p:txBody>
          <a:bodyPr vert="horz" lIns="91440" tIns="45720" rIns="91440" bIns="45720" rtlCol="0" anchor="t">
            <a:normAutofit/>
          </a:bodyPr>
          <a:lstStyle/>
          <a:p>
            <a:pPr defTabSz="914400"/>
            <a:r>
              <a:rPr lang="zh-CN" altLang="en-US" sz="2500" dirty="0">
                <a:solidFill>
                  <a:srgbClr val="FFFFFE"/>
                </a:solidFill>
              </a:rPr>
              <a:t>基於即時位置定位的交友配對裝置</a:t>
            </a:r>
            <a:br>
              <a:rPr lang="en-US" altLang="zh-CN" sz="2500" dirty="0">
                <a:solidFill>
                  <a:srgbClr val="FFFFFE"/>
                </a:solidFill>
              </a:rPr>
            </a:br>
            <a:r>
              <a:rPr lang="en-US" altLang="zh-CN" sz="2500" dirty="0">
                <a:solidFill>
                  <a:srgbClr val="FFFFFE"/>
                </a:solidFill>
              </a:rPr>
              <a:t>Amis</a:t>
            </a:r>
          </a:p>
        </p:txBody>
      </p:sp>
      <p:sp>
        <p:nvSpPr>
          <p:cNvPr id="5" name="文本框 4">
            <a:extLst>
              <a:ext uri="{FF2B5EF4-FFF2-40B4-BE49-F238E27FC236}">
                <a16:creationId xmlns:a16="http://schemas.microsoft.com/office/drawing/2014/main" id="{08CB9B2D-4ED1-4B55-9FD7-1B9C6BEBF60E}"/>
              </a:ext>
            </a:extLst>
          </p:cNvPr>
          <p:cNvSpPr txBox="1"/>
          <p:nvPr/>
        </p:nvSpPr>
        <p:spPr>
          <a:xfrm>
            <a:off x="111968" y="6497955"/>
            <a:ext cx="1511952" cy="307777"/>
          </a:xfrm>
          <a:prstGeom prst="rect">
            <a:avLst/>
          </a:prstGeom>
          <a:noFill/>
        </p:spPr>
        <p:txBody>
          <a:bodyPr wrap="none" rtlCol="0">
            <a:spAutoFit/>
          </a:bodyPr>
          <a:lstStyle/>
          <a:p>
            <a:r>
              <a:rPr lang="zh-CN" altLang="en-US" dirty="0"/>
              <a:t>*背景圖為概念圖</a:t>
            </a:r>
          </a:p>
        </p:txBody>
      </p:sp>
    </p:spTree>
    <p:extLst>
      <p:ext uri="{BB962C8B-B14F-4D97-AF65-F5344CB8AC3E}">
        <p14:creationId xmlns:p14="http://schemas.microsoft.com/office/powerpoint/2010/main" val="248318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A444C8B5-1202-48E1-93FB-2200323AC585}"/>
              </a:ext>
            </a:extLst>
          </p:cNvPr>
          <p:cNvSpPr>
            <a:spLocks noGrp="1"/>
          </p:cNvSpPr>
          <p:nvPr>
            <p:ph type="title"/>
          </p:nvPr>
        </p:nvSpPr>
        <p:spPr>
          <a:xfrm>
            <a:off x="937470" y="1600199"/>
            <a:ext cx="2380112" cy="4297680"/>
          </a:xfrm>
        </p:spPr>
        <p:txBody>
          <a:bodyPr anchor="ctr">
            <a:normAutofit/>
          </a:bodyPr>
          <a:lstStyle/>
          <a:p>
            <a:r>
              <a:rPr lang="en-US" altLang="zh-CN" dirty="0"/>
              <a:t>AMIS</a:t>
            </a:r>
            <a:r>
              <a:rPr lang="zh-CN" altLang="en-US" dirty="0"/>
              <a:t>概念</a:t>
            </a:r>
          </a:p>
        </p:txBody>
      </p:sp>
      <p:sp>
        <p:nvSpPr>
          <p:cNvPr id="3" name="内容占位符 2">
            <a:extLst>
              <a:ext uri="{FF2B5EF4-FFF2-40B4-BE49-F238E27FC236}">
                <a16:creationId xmlns:a16="http://schemas.microsoft.com/office/drawing/2014/main" id="{6CA2B75C-F56C-4810-971C-9D1B1E7C9FEC}"/>
              </a:ext>
            </a:extLst>
          </p:cNvPr>
          <p:cNvSpPr>
            <a:spLocks noGrp="1"/>
          </p:cNvSpPr>
          <p:nvPr>
            <p:ph idx="1"/>
          </p:nvPr>
        </p:nvSpPr>
        <p:spPr>
          <a:xfrm>
            <a:off x="3663863" y="1600199"/>
            <a:ext cx="4627277" cy="4297680"/>
          </a:xfrm>
        </p:spPr>
        <p:txBody>
          <a:bodyPr anchor="ctr">
            <a:normAutofit/>
          </a:bodyPr>
          <a:lstStyle/>
          <a:p>
            <a:r>
              <a:rPr lang="zh-CN" altLang="en-US" dirty="0"/>
              <a:t>能夠搭載到各種不同類型的穿戴式設備以及嵌入到非智慧設備中。</a:t>
            </a:r>
            <a:endParaRPr lang="en-US" altLang="zh-CN" dirty="0"/>
          </a:p>
          <a:p>
            <a:r>
              <a:rPr lang="zh-CN" altLang="en-US" dirty="0"/>
              <a:t>例如卡通掛件，智能手環手錶等。</a:t>
            </a:r>
            <a:endParaRPr lang="en-US" altLang="zh-CN" dirty="0"/>
          </a:p>
          <a:p>
            <a:r>
              <a:rPr lang="en-US" altLang="zh-CN" dirty="0"/>
              <a:t>AMIS</a:t>
            </a:r>
            <a:r>
              <a:rPr lang="zh-CN" altLang="en-US" dirty="0"/>
              <a:t>之所以能夠做到這些，因為在當前的開發進度中已經能夠做到在獨立供電並且聯網環境中自主上傳所需的資訊。因此將</a:t>
            </a:r>
            <a:r>
              <a:rPr lang="en-US" altLang="zh-CN" dirty="0"/>
              <a:t>AMIS</a:t>
            </a:r>
            <a:r>
              <a:rPr lang="zh-CN" altLang="en-US" dirty="0"/>
              <a:t>放在娃娃機裡面抓來的玩偶中也是能夠正常運作的。</a:t>
            </a:r>
          </a:p>
        </p:txBody>
      </p:sp>
    </p:spTree>
    <p:extLst>
      <p:ext uri="{BB962C8B-B14F-4D97-AF65-F5344CB8AC3E}">
        <p14:creationId xmlns:p14="http://schemas.microsoft.com/office/powerpoint/2010/main" val="398038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E934290C-E686-4F7C-A9D7-97FAB2891102}"/>
              </a:ext>
            </a:extLst>
          </p:cNvPr>
          <p:cNvSpPr>
            <a:spLocks noGrp="1"/>
          </p:cNvSpPr>
          <p:nvPr>
            <p:ph type="title"/>
          </p:nvPr>
        </p:nvSpPr>
        <p:spPr>
          <a:xfrm>
            <a:off x="937470" y="1600199"/>
            <a:ext cx="2380112" cy="4297680"/>
          </a:xfrm>
        </p:spPr>
        <p:txBody>
          <a:bodyPr anchor="ctr">
            <a:normAutofit/>
          </a:bodyPr>
          <a:lstStyle/>
          <a:p>
            <a:r>
              <a:rPr lang="en-US" altLang="zh-CN" dirty="0"/>
              <a:t>AMIS</a:t>
            </a:r>
            <a:r>
              <a:rPr lang="zh-CN" altLang="en-US" dirty="0"/>
              <a:t>交友配對運作原理</a:t>
            </a:r>
          </a:p>
        </p:txBody>
      </p:sp>
      <p:sp>
        <p:nvSpPr>
          <p:cNvPr id="3" name="内容占位符 2">
            <a:extLst>
              <a:ext uri="{FF2B5EF4-FFF2-40B4-BE49-F238E27FC236}">
                <a16:creationId xmlns:a16="http://schemas.microsoft.com/office/drawing/2014/main" id="{298A94BE-E321-462D-B652-BE4B7E6E4E2F}"/>
              </a:ext>
            </a:extLst>
          </p:cNvPr>
          <p:cNvSpPr>
            <a:spLocks noGrp="1"/>
          </p:cNvSpPr>
          <p:nvPr>
            <p:ph idx="1"/>
          </p:nvPr>
        </p:nvSpPr>
        <p:spPr>
          <a:xfrm>
            <a:off x="3663863" y="1600199"/>
            <a:ext cx="4627277" cy="4297680"/>
          </a:xfrm>
        </p:spPr>
        <p:txBody>
          <a:bodyPr anchor="ctr">
            <a:normAutofit/>
          </a:bodyPr>
          <a:lstStyle/>
          <a:p>
            <a:r>
              <a:rPr lang="zh-CN" altLang="en-US" dirty="0"/>
              <a:t>兩位持有</a:t>
            </a:r>
            <a:r>
              <a:rPr lang="en-US" altLang="zh-CN" dirty="0"/>
              <a:t>AMIS</a:t>
            </a:r>
            <a:r>
              <a:rPr lang="zh-CN" altLang="en-US" dirty="0"/>
              <a:t>終端的使用者在通過配套</a:t>
            </a:r>
            <a:r>
              <a:rPr lang="en-US" altLang="zh-CN" dirty="0"/>
              <a:t>APP</a:t>
            </a:r>
            <a:r>
              <a:rPr lang="zh-CN" altLang="en-US" dirty="0"/>
              <a:t>中同意上傳粗略位置資訊及步頻資訊後，定位相近且符合</a:t>
            </a:r>
            <a:r>
              <a:rPr lang="en-US" altLang="zh-CN" dirty="0"/>
              <a:t>AMIS</a:t>
            </a:r>
            <a:r>
              <a:rPr lang="zh-CN" altLang="en-US" dirty="0"/>
              <a:t>配對演算法中達成配對之要素，通知用戶可以開始配對。雙方同意後</a:t>
            </a:r>
            <a:r>
              <a:rPr lang="en-US" altLang="zh-CN" dirty="0"/>
              <a:t>AMIS</a:t>
            </a:r>
            <a:r>
              <a:rPr lang="zh-CN" altLang="en-US" dirty="0"/>
              <a:t>會將對方加入好友名單，此時可以看到對方的照片簡介等資訊，也可以和對方進行聊天。</a:t>
            </a:r>
          </a:p>
        </p:txBody>
      </p:sp>
    </p:spTree>
    <p:extLst>
      <p:ext uri="{BB962C8B-B14F-4D97-AF65-F5344CB8AC3E}">
        <p14:creationId xmlns:p14="http://schemas.microsoft.com/office/powerpoint/2010/main" val="1336844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zh-CN" b="1" dirty="0">
                <a:solidFill>
                  <a:schemeClr val="dk2"/>
                </a:solidFill>
              </a:rPr>
              <a:t>產品</a:t>
            </a:r>
            <a:r>
              <a:rPr lang="zh-Hant" altLang="en-US" b="1" dirty="0">
                <a:solidFill>
                  <a:schemeClr val="dk2"/>
                </a:solidFill>
              </a:rPr>
              <a:t>使用思路</a:t>
            </a:r>
            <a:endParaRPr b="1" dirty="0"/>
          </a:p>
        </p:txBody>
      </p:sp>
      <p:pic>
        <p:nvPicPr>
          <p:cNvPr id="3" name="图片 2">
            <a:extLst>
              <a:ext uri="{FF2B5EF4-FFF2-40B4-BE49-F238E27FC236}">
                <a16:creationId xmlns:a16="http://schemas.microsoft.com/office/drawing/2014/main" id="{0EB20CE9-8E3E-E942-A305-993B122FA750}"/>
              </a:ext>
            </a:extLst>
          </p:cNvPr>
          <p:cNvPicPr>
            <a:picLocks noChangeAspect="1"/>
          </p:cNvPicPr>
          <p:nvPr/>
        </p:nvPicPr>
        <p:blipFill>
          <a:blip r:embed="rId3"/>
          <a:stretch>
            <a:fillRect/>
          </a:stretch>
        </p:blipFill>
        <p:spPr>
          <a:xfrm>
            <a:off x="681647" y="1640669"/>
            <a:ext cx="1879774" cy="1825938"/>
          </a:xfrm>
          <a:prstGeom prst="rect">
            <a:avLst/>
          </a:prstGeom>
          <a:effectLst>
            <a:softEdge rad="317500"/>
          </a:effectLst>
        </p:spPr>
      </p:pic>
      <p:pic>
        <p:nvPicPr>
          <p:cNvPr id="5" name="图片 4">
            <a:extLst>
              <a:ext uri="{FF2B5EF4-FFF2-40B4-BE49-F238E27FC236}">
                <a16:creationId xmlns:a16="http://schemas.microsoft.com/office/drawing/2014/main" id="{8F43CDC1-DE4E-6543-ABB1-85C5957B05A1}"/>
              </a:ext>
            </a:extLst>
          </p:cNvPr>
          <p:cNvPicPr>
            <a:picLocks noChangeAspect="1"/>
          </p:cNvPicPr>
          <p:nvPr/>
        </p:nvPicPr>
        <p:blipFill>
          <a:blip r:embed="rId4"/>
          <a:stretch>
            <a:fillRect/>
          </a:stretch>
        </p:blipFill>
        <p:spPr>
          <a:xfrm>
            <a:off x="5786233" y="4132986"/>
            <a:ext cx="2510723" cy="1935618"/>
          </a:xfrm>
          <a:prstGeom prst="rect">
            <a:avLst/>
          </a:prstGeom>
          <a:effectLst>
            <a:softEdge rad="355600"/>
          </a:effectLst>
        </p:spPr>
      </p:pic>
      <p:pic>
        <p:nvPicPr>
          <p:cNvPr id="7" name="图片 6">
            <a:extLst>
              <a:ext uri="{FF2B5EF4-FFF2-40B4-BE49-F238E27FC236}">
                <a16:creationId xmlns:a16="http://schemas.microsoft.com/office/drawing/2014/main" id="{6BD7F62F-204D-B548-BB25-FBAB6FC79BB7}"/>
              </a:ext>
            </a:extLst>
          </p:cNvPr>
          <p:cNvPicPr>
            <a:picLocks noChangeAspect="1"/>
          </p:cNvPicPr>
          <p:nvPr/>
        </p:nvPicPr>
        <p:blipFill>
          <a:blip r:embed="rId5"/>
          <a:stretch>
            <a:fillRect/>
          </a:stretch>
        </p:blipFill>
        <p:spPr>
          <a:xfrm>
            <a:off x="2886546" y="2860551"/>
            <a:ext cx="2478867" cy="1843123"/>
          </a:xfrm>
          <a:prstGeom prst="rect">
            <a:avLst/>
          </a:prstGeom>
          <a:effectLst>
            <a:softEdge rad="228600"/>
          </a:effectLst>
        </p:spPr>
      </p:pic>
      <p:sp>
        <p:nvSpPr>
          <p:cNvPr id="10" name="圆角矩形 9">
            <a:extLst>
              <a:ext uri="{FF2B5EF4-FFF2-40B4-BE49-F238E27FC236}">
                <a16:creationId xmlns:a16="http://schemas.microsoft.com/office/drawing/2014/main" id="{E50FEED6-3D1C-434A-80E1-941419B10E31}"/>
              </a:ext>
            </a:extLst>
          </p:cNvPr>
          <p:cNvSpPr/>
          <p:nvPr/>
        </p:nvSpPr>
        <p:spPr>
          <a:xfrm>
            <a:off x="818707" y="3848986"/>
            <a:ext cx="1742714" cy="28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圆角矩形 16">
            <a:extLst>
              <a:ext uri="{FF2B5EF4-FFF2-40B4-BE49-F238E27FC236}">
                <a16:creationId xmlns:a16="http://schemas.microsoft.com/office/drawing/2014/main" id="{6E789194-4C98-5C4F-949B-28063D294654}"/>
              </a:ext>
            </a:extLst>
          </p:cNvPr>
          <p:cNvSpPr/>
          <p:nvPr/>
        </p:nvSpPr>
        <p:spPr>
          <a:xfrm>
            <a:off x="818707" y="4231365"/>
            <a:ext cx="1742714" cy="28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圆角矩形 17">
            <a:extLst>
              <a:ext uri="{FF2B5EF4-FFF2-40B4-BE49-F238E27FC236}">
                <a16:creationId xmlns:a16="http://schemas.microsoft.com/office/drawing/2014/main" id="{3DE128DD-1BF2-6B4C-8B92-EF53AF6F5AC9}"/>
              </a:ext>
            </a:extLst>
          </p:cNvPr>
          <p:cNvSpPr/>
          <p:nvPr/>
        </p:nvSpPr>
        <p:spPr>
          <a:xfrm>
            <a:off x="815951" y="4613744"/>
            <a:ext cx="1742714" cy="28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圆角矩形 18">
            <a:extLst>
              <a:ext uri="{FF2B5EF4-FFF2-40B4-BE49-F238E27FC236}">
                <a16:creationId xmlns:a16="http://schemas.microsoft.com/office/drawing/2014/main" id="{0CCC4483-EE0B-6A45-BE16-B04E73ABF6E3}"/>
              </a:ext>
            </a:extLst>
          </p:cNvPr>
          <p:cNvSpPr/>
          <p:nvPr/>
        </p:nvSpPr>
        <p:spPr>
          <a:xfrm>
            <a:off x="815951" y="4996123"/>
            <a:ext cx="1742714" cy="28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圆角矩形 19">
            <a:extLst>
              <a:ext uri="{FF2B5EF4-FFF2-40B4-BE49-F238E27FC236}">
                <a16:creationId xmlns:a16="http://schemas.microsoft.com/office/drawing/2014/main" id="{86F8A3A0-C3F7-7B42-ACD4-4D5AFC958FA8}"/>
              </a:ext>
            </a:extLst>
          </p:cNvPr>
          <p:cNvSpPr/>
          <p:nvPr/>
        </p:nvSpPr>
        <p:spPr>
          <a:xfrm>
            <a:off x="815951" y="5378502"/>
            <a:ext cx="1742714" cy="28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圆角矩形 21">
            <a:extLst>
              <a:ext uri="{FF2B5EF4-FFF2-40B4-BE49-F238E27FC236}">
                <a16:creationId xmlns:a16="http://schemas.microsoft.com/office/drawing/2014/main" id="{2C3A0865-8324-114A-B20E-4FF81D32CDB6}"/>
              </a:ext>
            </a:extLst>
          </p:cNvPr>
          <p:cNvSpPr/>
          <p:nvPr/>
        </p:nvSpPr>
        <p:spPr>
          <a:xfrm>
            <a:off x="6294805" y="1210822"/>
            <a:ext cx="1742714" cy="28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23" name="圆角矩形 22">
            <a:extLst>
              <a:ext uri="{FF2B5EF4-FFF2-40B4-BE49-F238E27FC236}">
                <a16:creationId xmlns:a16="http://schemas.microsoft.com/office/drawing/2014/main" id="{B11AD256-98D3-F245-81B4-75C8EE70650D}"/>
              </a:ext>
            </a:extLst>
          </p:cNvPr>
          <p:cNvSpPr/>
          <p:nvPr/>
        </p:nvSpPr>
        <p:spPr>
          <a:xfrm>
            <a:off x="6294805" y="1593201"/>
            <a:ext cx="1742714" cy="28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圆角矩形 23">
            <a:extLst>
              <a:ext uri="{FF2B5EF4-FFF2-40B4-BE49-F238E27FC236}">
                <a16:creationId xmlns:a16="http://schemas.microsoft.com/office/drawing/2014/main" id="{F6BE6767-0D8F-D642-9781-E2CE3F9A890C}"/>
              </a:ext>
            </a:extLst>
          </p:cNvPr>
          <p:cNvSpPr/>
          <p:nvPr/>
        </p:nvSpPr>
        <p:spPr>
          <a:xfrm>
            <a:off x="6292049" y="1975580"/>
            <a:ext cx="1742714" cy="28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CA7FF503-0A38-064B-A78C-F3C26DE735C3}"/>
              </a:ext>
            </a:extLst>
          </p:cNvPr>
          <p:cNvSpPr txBox="1"/>
          <p:nvPr/>
        </p:nvSpPr>
        <p:spPr>
          <a:xfrm>
            <a:off x="1060011" y="4231365"/>
            <a:ext cx="902811" cy="307777"/>
          </a:xfrm>
          <a:prstGeom prst="rect">
            <a:avLst/>
          </a:prstGeom>
          <a:noFill/>
        </p:spPr>
        <p:txBody>
          <a:bodyPr wrap="none" rtlCol="0">
            <a:spAutoFit/>
          </a:bodyPr>
          <a:lstStyle/>
          <a:p>
            <a:r>
              <a:rPr kumimoji="1" lang="zh-CN" altLang="en-US" dirty="0"/>
              <a:t>判斷定位</a:t>
            </a:r>
          </a:p>
        </p:txBody>
      </p:sp>
      <p:sp>
        <p:nvSpPr>
          <p:cNvPr id="34" name="文本框 33">
            <a:extLst>
              <a:ext uri="{FF2B5EF4-FFF2-40B4-BE49-F238E27FC236}">
                <a16:creationId xmlns:a16="http://schemas.microsoft.com/office/drawing/2014/main" id="{220610CD-B120-D748-8EC2-45DD6EE84438}"/>
              </a:ext>
            </a:extLst>
          </p:cNvPr>
          <p:cNvSpPr txBox="1"/>
          <p:nvPr/>
        </p:nvSpPr>
        <p:spPr>
          <a:xfrm>
            <a:off x="6532464" y="1593201"/>
            <a:ext cx="902811" cy="307777"/>
          </a:xfrm>
          <a:prstGeom prst="rect">
            <a:avLst/>
          </a:prstGeom>
          <a:noFill/>
        </p:spPr>
        <p:txBody>
          <a:bodyPr wrap="none" rtlCol="0">
            <a:spAutoFit/>
          </a:bodyPr>
          <a:lstStyle/>
          <a:p>
            <a:r>
              <a:rPr kumimoji="1" lang="zh-CN" altLang="en-US" dirty="0"/>
              <a:t>判斷定位</a:t>
            </a:r>
          </a:p>
        </p:txBody>
      </p:sp>
      <p:sp>
        <p:nvSpPr>
          <p:cNvPr id="35" name="文本框 34">
            <a:extLst>
              <a:ext uri="{FF2B5EF4-FFF2-40B4-BE49-F238E27FC236}">
                <a16:creationId xmlns:a16="http://schemas.microsoft.com/office/drawing/2014/main" id="{ED07D5E2-0B32-9248-AED5-0C3E2C6B365D}"/>
              </a:ext>
            </a:extLst>
          </p:cNvPr>
          <p:cNvSpPr txBox="1"/>
          <p:nvPr/>
        </p:nvSpPr>
        <p:spPr>
          <a:xfrm>
            <a:off x="1075192" y="4607282"/>
            <a:ext cx="1261884" cy="307777"/>
          </a:xfrm>
          <a:prstGeom prst="rect">
            <a:avLst/>
          </a:prstGeom>
          <a:noFill/>
        </p:spPr>
        <p:txBody>
          <a:bodyPr wrap="none" rtlCol="0">
            <a:spAutoFit/>
          </a:bodyPr>
          <a:lstStyle/>
          <a:p>
            <a:r>
              <a:rPr kumimoji="1" lang="zh-CN" altLang="en-US" dirty="0"/>
              <a:t>雲端進行匹配</a:t>
            </a:r>
          </a:p>
        </p:txBody>
      </p:sp>
      <p:sp>
        <p:nvSpPr>
          <p:cNvPr id="37" name="文本框 36">
            <a:extLst>
              <a:ext uri="{FF2B5EF4-FFF2-40B4-BE49-F238E27FC236}">
                <a16:creationId xmlns:a16="http://schemas.microsoft.com/office/drawing/2014/main" id="{F7BCD0A2-AB95-7F44-BED3-598F148FA5F9}"/>
              </a:ext>
            </a:extLst>
          </p:cNvPr>
          <p:cNvSpPr txBox="1"/>
          <p:nvPr/>
        </p:nvSpPr>
        <p:spPr>
          <a:xfrm>
            <a:off x="6525045" y="1963691"/>
            <a:ext cx="1261884" cy="307777"/>
          </a:xfrm>
          <a:prstGeom prst="rect">
            <a:avLst/>
          </a:prstGeom>
          <a:noFill/>
        </p:spPr>
        <p:txBody>
          <a:bodyPr wrap="none" rtlCol="0">
            <a:spAutoFit/>
          </a:bodyPr>
          <a:lstStyle/>
          <a:p>
            <a:r>
              <a:rPr kumimoji="1" lang="zh-CN" altLang="en-US" dirty="0"/>
              <a:t>雲端進行匹配</a:t>
            </a:r>
          </a:p>
        </p:txBody>
      </p:sp>
      <p:sp>
        <p:nvSpPr>
          <p:cNvPr id="38" name="文本框 37">
            <a:extLst>
              <a:ext uri="{FF2B5EF4-FFF2-40B4-BE49-F238E27FC236}">
                <a16:creationId xmlns:a16="http://schemas.microsoft.com/office/drawing/2014/main" id="{F72CCFAE-5C6A-474B-AD73-3B8883AAA0FE}"/>
              </a:ext>
            </a:extLst>
          </p:cNvPr>
          <p:cNvSpPr txBox="1"/>
          <p:nvPr/>
        </p:nvSpPr>
        <p:spPr>
          <a:xfrm>
            <a:off x="1075192" y="3865741"/>
            <a:ext cx="1261884" cy="307777"/>
          </a:xfrm>
          <a:prstGeom prst="rect">
            <a:avLst/>
          </a:prstGeom>
          <a:noFill/>
        </p:spPr>
        <p:txBody>
          <a:bodyPr wrap="none" rtlCol="0">
            <a:spAutoFit/>
          </a:bodyPr>
          <a:lstStyle/>
          <a:p>
            <a:r>
              <a:rPr kumimoji="1" lang="zh-CN" altLang="en-US" dirty="0"/>
              <a:t>確認上傳資訊</a:t>
            </a:r>
          </a:p>
        </p:txBody>
      </p:sp>
      <p:sp>
        <p:nvSpPr>
          <p:cNvPr id="39" name="文本框 38">
            <a:extLst>
              <a:ext uri="{FF2B5EF4-FFF2-40B4-BE49-F238E27FC236}">
                <a16:creationId xmlns:a16="http://schemas.microsoft.com/office/drawing/2014/main" id="{DF592FE2-142F-B641-8DB8-EB9AD869B7BA}"/>
              </a:ext>
            </a:extLst>
          </p:cNvPr>
          <p:cNvSpPr txBox="1"/>
          <p:nvPr/>
        </p:nvSpPr>
        <p:spPr>
          <a:xfrm>
            <a:off x="6525045" y="1230290"/>
            <a:ext cx="1261884" cy="307777"/>
          </a:xfrm>
          <a:prstGeom prst="rect">
            <a:avLst/>
          </a:prstGeom>
          <a:noFill/>
        </p:spPr>
        <p:txBody>
          <a:bodyPr wrap="none" rtlCol="0">
            <a:spAutoFit/>
          </a:bodyPr>
          <a:lstStyle/>
          <a:p>
            <a:r>
              <a:rPr kumimoji="1" lang="zh-CN" altLang="en-US" dirty="0"/>
              <a:t>確認上傳資訊</a:t>
            </a:r>
          </a:p>
        </p:txBody>
      </p:sp>
      <p:cxnSp>
        <p:nvCxnSpPr>
          <p:cNvPr id="29" name="直线箭头连接符 28">
            <a:extLst>
              <a:ext uri="{FF2B5EF4-FFF2-40B4-BE49-F238E27FC236}">
                <a16:creationId xmlns:a16="http://schemas.microsoft.com/office/drawing/2014/main" id="{E27B16BE-9CD4-3C4C-8257-C1F63A94F4C2}"/>
              </a:ext>
            </a:extLst>
          </p:cNvPr>
          <p:cNvCxnSpPr>
            <a:stCxn id="3" idx="2"/>
          </p:cNvCxnSpPr>
          <p:nvPr/>
        </p:nvCxnSpPr>
        <p:spPr>
          <a:xfrm>
            <a:off x="1621534" y="3466607"/>
            <a:ext cx="0" cy="283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B1F02835-66D4-744B-ABF2-0433904CF876}"/>
              </a:ext>
            </a:extLst>
          </p:cNvPr>
          <p:cNvCxnSpPr>
            <a:cxnSpLocks/>
          </p:cNvCxnSpPr>
          <p:nvPr/>
        </p:nvCxnSpPr>
        <p:spPr>
          <a:xfrm flipV="1">
            <a:off x="7155987" y="3700130"/>
            <a:ext cx="0" cy="496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62F17E4E-B8E4-5E45-942F-30BA78E377C3}"/>
              </a:ext>
            </a:extLst>
          </p:cNvPr>
          <p:cNvSpPr txBox="1"/>
          <p:nvPr/>
        </p:nvSpPr>
        <p:spPr>
          <a:xfrm>
            <a:off x="1075192" y="4972346"/>
            <a:ext cx="902811" cy="307777"/>
          </a:xfrm>
          <a:prstGeom prst="rect">
            <a:avLst/>
          </a:prstGeom>
          <a:noFill/>
        </p:spPr>
        <p:txBody>
          <a:bodyPr wrap="none" rtlCol="0">
            <a:spAutoFit/>
          </a:bodyPr>
          <a:lstStyle/>
          <a:p>
            <a:r>
              <a:rPr kumimoji="1" lang="zh-CN" altLang="en-US" dirty="0"/>
              <a:t>配對請求</a:t>
            </a:r>
          </a:p>
        </p:txBody>
      </p:sp>
      <p:sp>
        <p:nvSpPr>
          <p:cNvPr id="45" name="文本框 44">
            <a:extLst>
              <a:ext uri="{FF2B5EF4-FFF2-40B4-BE49-F238E27FC236}">
                <a16:creationId xmlns:a16="http://schemas.microsoft.com/office/drawing/2014/main" id="{E959FE64-CB7B-3C49-80CF-6F2EE208E54B}"/>
              </a:ext>
            </a:extLst>
          </p:cNvPr>
          <p:cNvSpPr txBox="1"/>
          <p:nvPr/>
        </p:nvSpPr>
        <p:spPr>
          <a:xfrm>
            <a:off x="1075191" y="5395565"/>
            <a:ext cx="902811" cy="307777"/>
          </a:xfrm>
          <a:prstGeom prst="rect">
            <a:avLst/>
          </a:prstGeom>
          <a:noFill/>
        </p:spPr>
        <p:txBody>
          <a:bodyPr wrap="none" rtlCol="0">
            <a:spAutoFit/>
          </a:bodyPr>
          <a:lstStyle/>
          <a:p>
            <a:r>
              <a:rPr kumimoji="1" lang="zh-CN" altLang="en-US" dirty="0"/>
              <a:t>配對成功</a:t>
            </a:r>
          </a:p>
        </p:txBody>
      </p:sp>
      <p:sp>
        <p:nvSpPr>
          <p:cNvPr id="46" name="圆角矩形 45">
            <a:extLst>
              <a:ext uri="{FF2B5EF4-FFF2-40B4-BE49-F238E27FC236}">
                <a16:creationId xmlns:a16="http://schemas.microsoft.com/office/drawing/2014/main" id="{9480A59E-6F3C-954C-807D-790778CF2E77}"/>
              </a:ext>
            </a:extLst>
          </p:cNvPr>
          <p:cNvSpPr/>
          <p:nvPr/>
        </p:nvSpPr>
        <p:spPr>
          <a:xfrm>
            <a:off x="6284630" y="2388654"/>
            <a:ext cx="1742714" cy="2840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圆角矩形 46">
            <a:extLst>
              <a:ext uri="{FF2B5EF4-FFF2-40B4-BE49-F238E27FC236}">
                <a16:creationId xmlns:a16="http://schemas.microsoft.com/office/drawing/2014/main" id="{AE73A53E-4493-0047-BEB7-2CF5B41BEA92}"/>
              </a:ext>
            </a:extLst>
          </p:cNvPr>
          <p:cNvSpPr/>
          <p:nvPr/>
        </p:nvSpPr>
        <p:spPr>
          <a:xfrm>
            <a:off x="6284630" y="2771033"/>
            <a:ext cx="1742714" cy="28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文本框 47">
            <a:extLst>
              <a:ext uri="{FF2B5EF4-FFF2-40B4-BE49-F238E27FC236}">
                <a16:creationId xmlns:a16="http://schemas.microsoft.com/office/drawing/2014/main" id="{47F6B44D-AC11-EC46-A32F-39F1B12491BE}"/>
              </a:ext>
            </a:extLst>
          </p:cNvPr>
          <p:cNvSpPr txBox="1"/>
          <p:nvPr/>
        </p:nvSpPr>
        <p:spPr>
          <a:xfrm>
            <a:off x="6543871" y="2364877"/>
            <a:ext cx="902811" cy="307777"/>
          </a:xfrm>
          <a:prstGeom prst="rect">
            <a:avLst/>
          </a:prstGeom>
          <a:noFill/>
        </p:spPr>
        <p:txBody>
          <a:bodyPr wrap="none" rtlCol="0">
            <a:spAutoFit/>
          </a:bodyPr>
          <a:lstStyle/>
          <a:p>
            <a:r>
              <a:rPr kumimoji="1" lang="zh-CN" altLang="en-US" dirty="0"/>
              <a:t>配對請求</a:t>
            </a:r>
          </a:p>
        </p:txBody>
      </p:sp>
      <p:sp>
        <p:nvSpPr>
          <p:cNvPr id="49" name="文本框 48">
            <a:extLst>
              <a:ext uri="{FF2B5EF4-FFF2-40B4-BE49-F238E27FC236}">
                <a16:creationId xmlns:a16="http://schemas.microsoft.com/office/drawing/2014/main" id="{5276E0B0-7CDF-0F4F-9D59-618EAD8BA319}"/>
              </a:ext>
            </a:extLst>
          </p:cNvPr>
          <p:cNvSpPr txBox="1"/>
          <p:nvPr/>
        </p:nvSpPr>
        <p:spPr>
          <a:xfrm>
            <a:off x="6525045" y="2758828"/>
            <a:ext cx="902811" cy="307777"/>
          </a:xfrm>
          <a:prstGeom prst="rect">
            <a:avLst/>
          </a:prstGeom>
          <a:noFill/>
        </p:spPr>
        <p:txBody>
          <a:bodyPr wrap="none" rtlCol="0">
            <a:spAutoFit/>
          </a:bodyPr>
          <a:lstStyle/>
          <a:p>
            <a:r>
              <a:rPr kumimoji="1" lang="zh-CN" altLang="en-US" dirty="0"/>
              <a:t>配對成功</a:t>
            </a:r>
          </a:p>
        </p:txBody>
      </p:sp>
      <p:sp>
        <p:nvSpPr>
          <p:cNvPr id="52" name="圆角矩形 51">
            <a:extLst>
              <a:ext uri="{FF2B5EF4-FFF2-40B4-BE49-F238E27FC236}">
                <a16:creationId xmlns:a16="http://schemas.microsoft.com/office/drawing/2014/main" id="{1E7AE2B4-6E26-BB4F-AB36-72F414C8C637}"/>
              </a:ext>
            </a:extLst>
          </p:cNvPr>
          <p:cNvSpPr/>
          <p:nvPr/>
        </p:nvSpPr>
        <p:spPr>
          <a:xfrm>
            <a:off x="6284630" y="3171315"/>
            <a:ext cx="1742714" cy="2840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文本框 52">
            <a:extLst>
              <a:ext uri="{FF2B5EF4-FFF2-40B4-BE49-F238E27FC236}">
                <a16:creationId xmlns:a16="http://schemas.microsoft.com/office/drawing/2014/main" id="{1AC6A7D0-2A59-2D41-98DB-68C3D281961A}"/>
              </a:ext>
            </a:extLst>
          </p:cNvPr>
          <p:cNvSpPr txBox="1"/>
          <p:nvPr/>
        </p:nvSpPr>
        <p:spPr>
          <a:xfrm>
            <a:off x="6543871" y="3191565"/>
            <a:ext cx="902811" cy="307777"/>
          </a:xfrm>
          <a:prstGeom prst="rect">
            <a:avLst/>
          </a:prstGeom>
          <a:noFill/>
        </p:spPr>
        <p:txBody>
          <a:bodyPr wrap="none" rtlCol="0">
            <a:spAutoFit/>
          </a:bodyPr>
          <a:lstStyle/>
          <a:p>
            <a:r>
              <a:rPr kumimoji="1" lang="zh-CN" altLang="en-US" dirty="0"/>
              <a:t>進行互動</a:t>
            </a:r>
          </a:p>
        </p:txBody>
      </p:sp>
      <p:sp>
        <p:nvSpPr>
          <p:cNvPr id="54" name="圆角矩形 53">
            <a:extLst>
              <a:ext uri="{FF2B5EF4-FFF2-40B4-BE49-F238E27FC236}">
                <a16:creationId xmlns:a16="http://schemas.microsoft.com/office/drawing/2014/main" id="{DF733274-694A-EF48-B6CD-449CA0DCCDB3}"/>
              </a:ext>
            </a:extLst>
          </p:cNvPr>
          <p:cNvSpPr/>
          <p:nvPr/>
        </p:nvSpPr>
        <p:spPr>
          <a:xfrm>
            <a:off x="815951" y="5786080"/>
            <a:ext cx="1742714" cy="28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框 54">
            <a:extLst>
              <a:ext uri="{FF2B5EF4-FFF2-40B4-BE49-F238E27FC236}">
                <a16:creationId xmlns:a16="http://schemas.microsoft.com/office/drawing/2014/main" id="{27FE7D68-D573-6D40-9376-9AB05DEA8C9B}"/>
              </a:ext>
            </a:extLst>
          </p:cNvPr>
          <p:cNvSpPr txBox="1"/>
          <p:nvPr/>
        </p:nvSpPr>
        <p:spPr>
          <a:xfrm>
            <a:off x="1123792" y="5773875"/>
            <a:ext cx="902811" cy="307777"/>
          </a:xfrm>
          <a:prstGeom prst="rect">
            <a:avLst/>
          </a:prstGeom>
          <a:noFill/>
        </p:spPr>
        <p:txBody>
          <a:bodyPr wrap="none" rtlCol="0">
            <a:spAutoFit/>
          </a:bodyPr>
          <a:lstStyle/>
          <a:p>
            <a:r>
              <a:rPr kumimoji="1" lang="zh-CN" altLang="en-US" dirty="0"/>
              <a:t>進行互動</a:t>
            </a:r>
          </a:p>
        </p:txBody>
      </p:sp>
      <p:cxnSp>
        <p:nvCxnSpPr>
          <p:cNvPr id="56" name="曲线连接符 55">
            <a:extLst>
              <a:ext uri="{FF2B5EF4-FFF2-40B4-BE49-F238E27FC236}">
                <a16:creationId xmlns:a16="http://schemas.microsoft.com/office/drawing/2014/main" id="{56F6FE0D-4945-B344-AD28-4759CAA6DDF8}"/>
              </a:ext>
            </a:extLst>
          </p:cNvPr>
          <p:cNvCxnSpPr>
            <a:endCxn id="7" idx="2"/>
          </p:cNvCxnSpPr>
          <p:nvPr/>
        </p:nvCxnSpPr>
        <p:spPr>
          <a:xfrm flipV="1">
            <a:off x="2743200" y="4703674"/>
            <a:ext cx="1382780" cy="122408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曲线连接符 57">
            <a:extLst>
              <a:ext uri="{FF2B5EF4-FFF2-40B4-BE49-F238E27FC236}">
                <a16:creationId xmlns:a16="http://schemas.microsoft.com/office/drawing/2014/main" id="{127F87E1-526C-7746-B380-7D1E5F43C7A9}"/>
              </a:ext>
            </a:extLst>
          </p:cNvPr>
          <p:cNvCxnSpPr>
            <a:endCxn id="7" idx="0"/>
          </p:cNvCxnSpPr>
          <p:nvPr/>
        </p:nvCxnSpPr>
        <p:spPr>
          <a:xfrm rot="10800000" flipV="1">
            <a:off x="4125980" y="1384177"/>
            <a:ext cx="1892048" cy="147637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4" name="Straight Connector 13">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内容占位符 4" descr="图片包含 电子产品, 电路&#10;&#10;已生成极高可信度的说明">
            <a:extLst>
              <a:ext uri="{FF2B5EF4-FFF2-40B4-BE49-F238E27FC236}">
                <a16:creationId xmlns:a16="http://schemas.microsoft.com/office/drawing/2014/main" id="{C200D246-7E29-40BA-A259-86B5EC810344}"/>
              </a:ext>
            </a:extLst>
          </p:cNvPr>
          <p:cNvPicPr>
            <a:picLocks noGrp="1" noChangeAspect="1"/>
          </p:cNvPicPr>
          <p:nvPr>
            <p:ph idx="1"/>
          </p:nvPr>
        </p:nvPicPr>
        <p:blipFill rotWithShape="1">
          <a:blip r:embed="rId3"/>
          <a:srcRect l="3"/>
          <a:stretch/>
        </p:blipFill>
        <p:spPr>
          <a:xfrm>
            <a:off x="20" y="10"/>
            <a:ext cx="9143751" cy="6857990"/>
          </a:xfrm>
          <a:prstGeom prst="rect">
            <a:avLst/>
          </a:prstGeom>
        </p:spPr>
      </p:pic>
      <p:sp>
        <p:nvSpPr>
          <p:cNvPr id="18" name="Rectangle 17">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8014" y="4905349"/>
            <a:ext cx="4207985"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0808" y="5073596"/>
            <a:ext cx="3962397" cy="0"/>
          </a:xfrm>
          <a:prstGeom prst="line">
            <a:avLst/>
          </a:prstGeom>
          <a:ln>
            <a:solidFill>
              <a:srgbClr val="DA9D39"/>
            </a:solidFill>
          </a:ln>
        </p:spPr>
        <p:style>
          <a:lnRef idx="3">
            <a:schemeClr val="accent1"/>
          </a:lnRef>
          <a:fillRef idx="0">
            <a:schemeClr val="accent1"/>
          </a:fillRef>
          <a:effectRef idx="2">
            <a:schemeClr val="accent1"/>
          </a:effectRef>
          <a:fontRef idx="minor">
            <a:schemeClr val="tx1"/>
          </a:fontRef>
        </p:style>
      </p:cxnSp>
      <p:sp>
        <p:nvSpPr>
          <p:cNvPr id="2" name="标题 1">
            <a:extLst>
              <a:ext uri="{FF2B5EF4-FFF2-40B4-BE49-F238E27FC236}">
                <a16:creationId xmlns:a16="http://schemas.microsoft.com/office/drawing/2014/main" id="{CA361B71-5DB8-4276-8C39-3409BBE6F028}"/>
              </a:ext>
            </a:extLst>
          </p:cNvPr>
          <p:cNvSpPr>
            <a:spLocks noGrp="1"/>
          </p:cNvSpPr>
          <p:nvPr>
            <p:ph type="title"/>
          </p:nvPr>
        </p:nvSpPr>
        <p:spPr>
          <a:xfrm>
            <a:off x="4570809" y="5239131"/>
            <a:ext cx="3959617" cy="960087"/>
          </a:xfrm>
        </p:spPr>
        <p:txBody>
          <a:bodyPr vert="horz" lIns="91440" tIns="45720" rIns="91440" bIns="45720" rtlCol="0" anchor="t">
            <a:normAutofit/>
          </a:bodyPr>
          <a:lstStyle/>
          <a:p>
            <a:pPr defTabSz="914400"/>
            <a:r>
              <a:rPr lang="zh-CN" altLang="en-US" dirty="0">
                <a:solidFill>
                  <a:srgbClr val="FFFFFE"/>
                </a:solidFill>
              </a:rPr>
              <a:t>正在開發中的</a:t>
            </a:r>
            <a:r>
              <a:rPr lang="en-US" altLang="zh-CN" dirty="0">
                <a:solidFill>
                  <a:srgbClr val="FFFFFE"/>
                </a:solidFill>
              </a:rPr>
              <a:t>AMIS</a:t>
            </a:r>
          </a:p>
        </p:txBody>
      </p:sp>
    </p:spTree>
    <p:extLst>
      <p:ext uri="{BB962C8B-B14F-4D97-AF65-F5344CB8AC3E}">
        <p14:creationId xmlns:p14="http://schemas.microsoft.com/office/powerpoint/2010/main" val="278749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20898C3-3C26-4447-B612-433DC646F4BF}"/>
              </a:ext>
            </a:extLst>
          </p:cNvPr>
          <p:cNvPicPr>
            <a:picLocks noChangeAspect="1"/>
          </p:cNvPicPr>
          <p:nvPr/>
        </p:nvPicPr>
        <p:blipFill>
          <a:blip r:embed="rId2"/>
          <a:stretch>
            <a:fillRect/>
          </a:stretch>
        </p:blipFill>
        <p:spPr>
          <a:xfrm>
            <a:off x="7744476" y="2137423"/>
            <a:ext cx="916846" cy="9339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descr="图片包含 黑色&#10;&#10;已生成高可信度的说明">
            <a:extLst>
              <a:ext uri="{FF2B5EF4-FFF2-40B4-BE49-F238E27FC236}">
                <a16:creationId xmlns:a16="http://schemas.microsoft.com/office/drawing/2014/main" id="{6E414416-D202-4EEC-8D33-E077EA4B67ED}"/>
              </a:ext>
            </a:extLst>
          </p:cNvPr>
          <p:cNvPicPr>
            <a:picLocks noChangeAspect="1"/>
          </p:cNvPicPr>
          <p:nvPr/>
        </p:nvPicPr>
        <p:blipFill>
          <a:blip r:embed="rId3"/>
          <a:stretch>
            <a:fillRect/>
          </a:stretch>
        </p:blipFill>
        <p:spPr>
          <a:xfrm>
            <a:off x="5605195" y="1176891"/>
            <a:ext cx="3056127" cy="756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a:extLst>
              <a:ext uri="{FF2B5EF4-FFF2-40B4-BE49-F238E27FC236}">
                <a16:creationId xmlns:a16="http://schemas.microsoft.com/office/drawing/2014/main" id="{D77BE698-B587-4692-BE57-3A89F561B2FD}"/>
              </a:ext>
            </a:extLst>
          </p:cNvPr>
          <p:cNvSpPr>
            <a:spLocks noGrp="1"/>
          </p:cNvSpPr>
          <p:nvPr>
            <p:ph type="title" idx="4294967295"/>
          </p:nvPr>
        </p:nvSpPr>
        <p:spPr>
          <a:xfrm>
            <a:off x="830425" y="792941"/>
            <a:ext cx="4162425" cy="1049337"/>
          </a:xfrm>
        </p:spPr>
        <p:txBody>
          <a:bodyPr>
            <a:normAutofit/>
          </a:bodyPr>
          <a:lstStyle/>
          <a:p>
            <a:r>
              <a:rPr lang="zh-CN" altLang="en-US" dirty="0"/>
              <a:t>目前已完善的功能</a:t>
            </a:r>
          </a:p>
        </p:txBody>
      </p:sp>
      <p:sp>
        <p:nvSpPr>
          <p:cNvPr id="3" name="内容占位符 2">
            <a:extLst>
              <a:ext uri="{FF2B5EF4-FFF2-40B4-BE49-F238E27FC236}">
                <a16:creationId xmlns:a16="http://schemas.microsoft.com/office/drawing/2014/main" id="{3E52BD0C-7D7A-4500-89A0-388C12BD2BFC}"/>
              </a:ext>
            </a:extLst>
          </p:cNvPr>
          <p:cNvSpPr>
            <a:spLocks noGrp="1"/>
          </p:cNvSpPr>
          <p:nvPr>
            <p:ph idx="4294967295"/>
          </p:nvPr>
        </p:nvSpPr>
        <p:spPr>
          <a:xfrm>
            <a:off x="787562" y="2137423"/>
            <a:ext cx="4162425" cy="3449638"/>
          </a:xfrm>
        </p:spPr>
        <p:txBody>
          <a:bodyPr>
            <a:normAutofit fontScale="92500"/>
          </a:bodyPr>
          <a:lstStyle/>
          <a:p>
            <a:r>
              <a:rPr lang="en-US" altLang="zh-CN" dirty="0"/>
              <a:t>AMIS</a:t>
            </a:r>
            <a:r>
              <a:rPr lang="zh-CN" altLang="en-US" dirty="0"/>
              <a:t>目前已經可以定位並且上傳當前的位置資訊至雲端供伺服器運算。</a:t>
            </a:r>
            <a:endParaRPr lang="en-US" altLang="zh-CN" dirty="0"/>
          </a:p>
          <a:p>
            <a:r>
              <a:rPr lang="zh-CN" altLang="en-US" dirty="0"/>
              <a:t>六軸運動感測器通電即可運作，即時上傳計步資料。</a:t>
            </a:r>
            <a:endParaRPr lang="en-US" altLang="zh-CN" dirty="0"/>
          </a:p>
          <a:p>
            <a:r>
              <a:rPr lang="zh-CN" altLang="en-US" dirty="0"/>
              <a:t>聯網功能需要有</a:t>
            </a:r>
            <a:r>
              <a:rPr lang="en-US" altLang="zh-CN" dirty="0"/>
              <a:t>WIFI</a:t>
            </a:r>
            <a:r>
              <a:rPr lang="zh-CN" altLang="en-US" dirty="0"/>
              <a:t>網路環境。</a:t>
            </a:r>
            <a:endParaRPr lang="en-US" altLang="zh-CN" dirty="0"/>
          </a:p>
          <a:p>
            <a:r>
              <a:rPr lang="zh-CN" altLang="en-US" dirty="0"/>
              <a:t>匹配功能初步完成，持有設備的兩方在一定距離内能夠提示匹配好友。</a:t>
            </a:r>
          </a:p>
        </p:txBody>
      </p:sp>
      <p:pic>
        <p:nvPicPr>
          <p:cNvPr id="7" name="图片 6" descr="图片包含 屏幕截图&#10;&#10;已生成极高可信度的说明">
            <a:extLst>
              <a:ext uri="{FF2B5EF4-FFF2-40B4-BE49-F238E27FC236}">
                <a16:creationId xmlns:a16="http://schemas.microsoft.com/office/drawing/2014/main" id="{41B2AAAB-BCC1-4C80-8EEB-9F36DDD4DAF0}"/>
              </a:ext>
            </a:extLst>
          </p:cNvPr>
          <p:cNvPicPr>
            <a:picLocks noChangeAspect="1"/>
          </p:cNvPicPr>
          <p:nvPr/>
        </p:nvPicPr>
        <p:blipFill>
          <a:blip r:embed="rId4"/>
          <a:stretch>
            <a:fillRect/>
          </a:stretch>
        </p:blipFill>
        <p:spPr>
          <a:xfrm>
            <a:off x="5670509" y="2137423"/>
            <a:ext cx="1818595" cy="3233058"/>
          </a:xfrm>
          <a:prstGeom prst="rect">
            <a:avLst/>
          </a:prstGeom>
        </p:spPr>
      </p:pic>
    </p:spTree>
    <p:extLst>
      <p:ext uri="{BB962C8B-B14F-4D97-AF65-F5344CB8AC3E}">
        <p14:creationId xmlns:p14="http://schemas.microsoft.com/office/powerpoint/2010/main" val="272593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5" name="Rectangle 27">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29">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32" name="Straight Connector 31">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35">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0" name="Rectangle 39">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标题 1">
            <a:extLst>
              <a:ext uri="{FF2B5EF4-FFF2-40B4-BE49-F238E27FC236}">
                <a16:creationId xmlns:a16="http://schemas.microsoft.com/office/drawing/2014/main" id="{749DE5BC-CD05-3E42-A315-A8A5351F57D1}"/>
              </a:ext>
            </a:extLst>
          </p:cNvPr>
          <p:cNvSpPr>
            <a:spLocks noGrp="1"/>
          </p:cNvSpPr>
          <p:nvPr>
            <p:ph type="title" idx="4294967295"/>
          </p:nvPr>
        </p:nvSpPr>
        <p:spPr>
          <a:xfrm>
            <a:off x="1088684" y="804519"/>
            <a:ext cx="7202456" cy="1049235"/>
          </a:xfrm>
        </p:spPr>
        <p:txBody>
          <a:bodyPr vert="horz" lIns="91440" tIns="45720" rIns="91440" bIns="45720" rtlCol="0" anchor="t">
            <a:normAutofit/>
          </a:bodyPr>
          <a:lstStyle/>
          <a:p>
            <a:pPr defTabSz="914400"/>
            <a:r>
              <a:rPr lang="zh-CN" altLang="en-US" dirty="0"/>
              <a:t>產品</a:t>
            </a:r>
            <a:r>
              <a:rPr lang="zh-Hant" altLang="en-US" dirty="0"/>
              <a:t>技術</a:t>
            </a:r>
            <a:endParaRPr kumimoji="1" lang="en-US" altLang="zh-CN" dirty="0"/>
          </a:p>
        </p:txBody>
      </p:sp>
      <p:graphicFrame>
        <p:nvGraphicFramePr>
          <p:cNvPr id="23" name="文本占位符 2">
            <a:extLst>
              <a:ext uri="{FF2B5EF4-FFF2-40B4-BE49-F238E27FC236}">
                <a16:creationId xmlns:a16="http://schemas.microsoft.com/office/drawing/2014/main" id="{93491B23-5111-4C3F-BF64-E66A73B95591}"/>
              </a:ext>
            </a:extLst>
          </p:cNvPr>
          <p:cNvGraphicFramePr/>
          <p:nvPr>
            <p:extLst>
              <p:ext uri="{D42A27DB-BD31-4B8C-83A1-F6EECF244321}">
                <p14:modId xmlns:p14="http://schemas.microsoft.com/office/powerpoint/2010/main" val="73129865"/>
              </p:ext>
            </p:extLst>
          </p:nvPr>
        </p:nvGraphicFramePr>
        <p:xfrm>
          <a:off x="1088231" y="2331497"/>
          <a:ext cx="7203281"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625391"/>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{CB851ECE-A658-A84B-8423-C3EFC341E763}tf10001119</Template>
  <TotalTime>825</TotalTime>
  <Words>626</Words>
  <Application>Microsoft Office PowerPoint</Application>
  <PresentationFormat>全屏显示(4:3)</PresentationFormat>
  <Paragraphs>51</Paragraphs>
  <Slides>11</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新細明體</vt:lpstr>
      <vt:lpstr>等线</vt:lpstr>
      <vt:lpstr>等线 Light</vt:lpstr>
      <vt:lpstr>Arial</vt:lpstr>
      <vt:lpstr>Gill Sans MT</vt:lpstr>
      <vt:lpstr>画廊</vt:lpstr>
      <vt:lpstr>穿戴式應用期末報告</vt:lpstr>
      <vt:lpstr>大綱</vt:lpstr>
      <vt:lpstr>基於即時位置定位的交友配對裝置 Amis</vt:lpstr>
      <vt:lpstr>AMIS概念</vt:lpstr>
      <vt:lpstr>AMIS交友配對運作原理</vt:lpstr>
      <vt:lpstr>產品使用思路</vt:lpstr>
      <vt:lpstr>正在開發中的AMIS</vt:lpstr>
      <vt:lpstr>目前已完善的功能</vt:lpstr>
      <vt:lpstr>產品技術</vt:lpstr>
      <vt:lpstr>我們的創新改進</vt:lpstr>
      <vt:lpstr>應用市場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期中報告</dc:title>
  <cp:lastModifiedBy>Deng Pengyu</cp:lastModifiedBy>
  <cp:revision>159</cp:revision>
  <dcterms:modified xsi:type="dcterms:W3CDTF">2018-06-26T12:27:36Z</dcterms:modified>
</cp:coreProperties>
</file>