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g Pengyu" userId="8cb0d4fc859bb7a3" providerId="LiveId" clId="{6270FC59-2689-4235-86F0-F96A42CA8C68}"/>
    <pc:docChg chg="undo modSld">
      <pc:chgData name="Deng Pengyu" userId="8cb0d4fc859bb7a3" providerId="LiveId" clId="{6270FC59-2689-4235-86F0-F96A42CA8C68}" dt="2018-04-27T15:27:14.350" v="49"/>
      <pc:docMkLst>
        <pc:docMk/>
      </pc:docMkLst>
      <pc:sldChg chg="addSp modSp">
        <pc:chgData name="Deng Pengyu" userId="8cb0d4fc859bb7a3" providerId="LiveId" clId="{6270FC59-2689-4235-86F0-F96A42CA8C68}" dt="2018-04-27T15:27:14.350" v="49"/>
        <pc:sldMkLst>
          <pc:docMk/>
          <pc:sldMk cId="1444064478" sldId="256"/>
        </pc:sldMkLst>
        <pc:spChg chg="mod">
          <ac:chgData name="Deng Pengyu" userId="8cb0d4fc859bb7a3" providerId="LiveId" clId="{6270FC59-2689-4235-86F0-F96A42CA8C68}" dt="2018-04-27T15:26:58.258" v="34" actId="14100"/>
          <ac:spMkLst>
            <pc:docMk/>
            <pc:sldMk cId="1444064478" sldId="256"/>
            <ac:spMk id="5" creationId="{75CDCFD3-4D0B-44C9-B271-E33F53F86E03}"/>
          </ac:spMkLst>
        </pc:spChg>
        <pc:spChg chg="add mod">
          <ac:chgData name="Deng Pengyu" userId="8cb0d4fc859bb7a3" providerId="LiveId" clId="{6270FC59-2689-4235-86F0-F96A42CA8C68}" dt="2018-04-27T15:26:44.419" v="33" actId="20577"/>
          <ac:spMkLst>
            <pc:docMk/>
            <pc:sldMk cId="1444064478" sldId="256"/>
            <ac:spMk id="10" creationId="{DEF3D954-DF26-4716-8F67-DDCE04484609}"/>
          </ac:spMkLst>
        </pc:spChg>
        <pc:spChg chg="add mod">
          <ac:chgData name="Deng Pengyu" userId="8cb0d4fc859bb7a3" providerId="LiveId" clId="{6270FC59-2689-4235-86F0-F96A42CA8C68}" dt="2018-04-27T15:27:03.317" v="39"/>
          <ac:spMkLst>
            <pc:docMk/>
            <pc:sldMk cId="1444064478" sldId="256"/>
            <ac:spMk id="11" creationId="{E1CA96B7-E115-4BFB-A5BF-C21C47B90D98}"/>
          </ac:spMkLst>
        </pc:spChg>
        <pc:spChg chg="add mod">
          <ac:chgData name="Deng Pengyu" userId="8cb0d4fc859bb7a3" providerId="LiveId" clId="{6270FC59-2689-4235-86F0-F96A42CA8C68}" dt="2018-04-27T15:27:08.390" v="44"/>
          <ac:spMkLst>
            <pc:docMk/>
            <pc:sldMk cId="1444064478" sldId="256"/>
            <ac:spMk id="12" creationId="{5F0273A2-8520-4AB9-959C-E42B0C17BB80}"/>
          </ac:spMkLst>
        </pc:spChg>
        <pc:spChg chg="add mod">
          <ac:chgData name="Deng Pengyu" userId="8cb0d4fc859bb7a3" providerId="LiveId" clId="{6270FC59-2689-4235-86F0-F96A42CA8C68}" dt="2018-04-27T15:27:14.350" v="49"/>
          <ac:spMkLst>
            <pc:docMk/>
            <pc:sldMk cId="1444064478" sldId="256"/>
            <ac:spMk id="13" creationId="{4FFEB37C-93B1-488C-BE7D-87BD1729EE9A}"/>
          </ac:spMkLst>
        </pc:spChg>
        <pc:picChg chg="add mod">
          <ac:chgData name="Deng Pengyu" userId="8cb0d4fc859bb7a3" providerId="LiveId" clId="{6270FC59-2689-4235-86F0-F96A42CA8C68}" dt="2018-04-27T15:23:42.041" v="11" actId="1076"/>
          <ac:picMkLst>
            <pc:docMk/>
            <pc:sldMk cId="1444064478" sldId="256"/>
            <ac:picMk id="6" creationId="{3A2A01F2-DD8D-4D94-B279-BB60E74B52A6}"/>
          </ac:picMkLst>
        </pc:picChg>
        <pc:picChg chg="add mod">
          <ac:chgData name="Deng Pengyu" userId="8cb0d4fc859bb7a3" providerId="LiveId" clId="{6270FC59-2689-4235-86F0-F96A42CA8C68}" dt="2018-04-27T15:26:21.303" v="24" actId="1076"/>
          <ac:picMkLst>
            <pc:docMk/>
            <pc:sldMk cId="1444064478" sldId="256"/>
            <ac:picMk id="7" creationId="{841E980B-1C95-4FCA-A77C-467AB29A8478}"/>
          </ac:picMkLst>
        </pc:picChg>
        <pc:picChg chg="add mod">
          <ac:chgData name="Deng Pengyu" userId="8cb0d4fc859bb7a3" providerId="LiveId" clId="{6270FC59-2689-4235-86F0-F96A42CA8C68}" dt="2018-04-27T15:26:25.777" v="27" actId="1076"/>
          <ac:picMkLst>
            <pc:docMk/>
            <pc:sldMk cId="1444064478" sldId="256"/>
            <ac:picMk id="8" creationId="{855076C1-30A5-4E5E-8642-54F33DA14234}"/>
          </ac:picMkLst>
        </pc:picChg>
        <pc:picChg chg="add mod">
          <ac:chgData name="Deng Pengyu" userId="8cb0d4fc859bb7a3" providerId="LiveId" clId="{6270FC59-2689-4235-86F0-F96A42CA8C68}" dt="2018-04-27T15:26:35.596" v="31" actId="1076"/>
          <ac:picMkLst>
            <pc:docMk/>
            <pc:sldMk cId="1444064478" sldId="256"/>
            <ac:picMk id="9" creationId="{F31B2067-7E81-475B-BF62-BAC46BE41E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0C13-1F46-4DE6-88ED-868BA56CF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6A62EB-D798-43BE-8325-5E143959E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49F54-8D8A-432B-A734-F008EC9B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FE96C-1482-4650-BA3E-E2BF966C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07D49-A8AE-43E3-B355-481BD92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4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0B61-DC60-41B6-9AED-F3939C12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1F521-D365-4D77-98FC-A477DC91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6ECB4-E8EA-4236-8E7B-C32113FC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0B955-185A-4DDC-8808-18B99C5A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03147-F372-4593-9433-CCDBC448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93B9D3-0BEF-4C9E-B4FA-E17AD0DFF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55CB3-4152-4C57-947A-8CF9E9221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990F8-6495-423A-9AF7-5ED452F2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DB57E-C176-48EA-9B10-2C2ACD64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B8E84-7418-4775-B62E-FBE400CE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2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4D939-9701-4EF5-B12B-4DE315A2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48B03-5E1A-4503-A22F-E01DE260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1E678-0FCA-4C4D-8FBA-B7A4EDA1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6D4CA-CD12-4838-844D-ED61681B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BA9D9-D80A-4110-AC4B-4BCFD441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7028-31A9-46E2-9440-9A32A2EF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1A38E-D9D1-4549-8DDF-47F072BE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EE164-A687-41C1-B121-32C7AA8C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C3550-B969-4C4C-AFE6-2E559C37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DDA2-8817-4ADE-8EA5-5A941925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77B65-E42B-47AC-A759-D09D7F2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C0114-4A39-4056-AEF1-B18952740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C7306-4476-41C7-8BF5-5D85E3A4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52F60-5631-4627-B49B-EF20EC17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3B35E-4F81-4110-B02D-6D766086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28AB5-F060-47B1-820D-E3FF8AC8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64788-20BE-499F-8983-B0A27D6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DB0FE-AD5E-41AC-81A8-BE360BA75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E2369-0A66-480C-ACAE-55C94D8E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88AE52-4426-4542-B01C-756A91D25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105DB-122B-4FD9-9066-D14C2E152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77AC7-B69F-4DFF-9EFE-8481211B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892CA-8A83-440D-8E05-3F9451E4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B92158-7027-4021-B509-2ECFD59A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4CC0-DD66-42AB-9BAE-F80CF9FD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3F9A4C-39F6-4617-9B4F-408476B0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A3AD0-A105-4E74-B577-6496AAA3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884BA-CE13-4263-8838-04736B95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919F6-BAC1-4123-BD8C-631D9938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288D2-D0A9-4577-B14F-AD423E4C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4DA51-CDE5-4B5F-BC5C-46631908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0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ACE2-9124-461F-9779-1472FF02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14672-094A-49C2-AC55-2196E3A5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081B4-C7C9-4DDE-AC35-C96D2229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8F382-CC8E-4186-9451-EB299DB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70059-5264-41F7-926C-47045C8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B8284-C4D0-4EDC-A600-ACD1021C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4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E49B3-B9DC-4B2F-8727-7A495A3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52A2B-9728-4363-A018-148185614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69DDE-2B18-45CD-85DA-CD77015C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EB605-6AE7-4D15-BDE9-04C9092B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2AD77-BDC8-49FE-BC02-E1BEDCF1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01D03-3ADC-421A-BAF9-E57E22E6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68240F-9C55-4515-91A0-6D2244CC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5E4A0-8054-4657-A5DA-DD68729C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6DB55-2D18-4742-B1AE-2FCD8AB57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E804-801A-4EEF-88C3-D7E5DA977359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8F38F-3B34-4765-A3A2-DC498B8D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E48EC-2A1D-4793-9A36-6E8FB500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24AF-FBD2-467E-B31D-A7DD7662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3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6EC9E-721A-4B31-924B-0520633E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有獎競猜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CDCFD3-4D0B-44C9-B271-E33F53F8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4000" cy="698500"/>
          </a:xfrm>
        </p:spPr>
        <p:txBody>
          <a:bodyPr/>
          <a:lstStyle/>
          <a:p>
            <a:r>
              <a:rPr lang="zh-CN" altLang="en-US" dirty="0"/>
              <a:t>以下哪些品牌是松下旗下產品？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2A01F2-DD8D-4D94-B279-BB60E74B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4125"/>
            <a:ext cx="1848581" cy="1600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1E980B-1C95-4FCA-A77C-467AB29A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54" y="2599795"/>
            <a:ext cx="1409476" cy="15246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5076C1-30A5-4E5E-8642-54F33DA14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71" y="2628819"/>
            <a:ext cx="2803058" cy="16003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1B2067-7E81-475B-BF62-BAC46BE41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520" y="2759522"/>
            <a:ext cx="1764402" cy="13649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F3D954-DF26-4716-8F67-DDCE04484609}"/>
              </a:ext>
            </a:extLst>
          </p:cNvPr>
          <p:cNvSpPr txBox="1"/>
          <p:nvPr/>
        </p:nvSpPr>
        <p:spPr>
          <a:xfrm>
            <a:off x="1762490" y="478155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CA96B7-E115-4BFB-A5BF-C21C47B90D98}"/>
              </a:ext>
            </a:extLst>
          </p:cNvPr>
          <p:cNvSpPr txBox="1"/>
          <p:nvPr/>
        </p:nvSpPr>
        <p:spPr>
          <a:xfrm>
            <a:off x="3590925" y="4895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0273A2-8520-4AB9-959C-E42B0C17BB80}"/>
              </a:ext>
            </a:extLst>
          </p:cNvPr>
          <p:cNvSpPr txBox="1"/>
          <p:nvPr/>
        </p:nvSpPr>
        <p:spPr>
          <a:xfrm>
            <a:off x="6096000" y="48958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EB37C-93B1-488C-BE7D-87BD1729EE9A}"/>
              </a:ext>
            </a:extLst>
          </p:cNvPr>
          <p:cNvSpPr txBox="1"/>
          <p:nvPr/>
        </p:nvSpPr>
        <p:spPr>
          <a:xfrm>
            <a:off x="8724900" y="50006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06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有獎競猜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有獎競猜</dc:title>
  <dc:creator>Deng Pengyu</dc:creator>
  <cp:lastModifiedBy>Deng Pengyu</cp:lastModifiedBy>
  <cp:revision>1</cp:revision>
  <dcterms:created xsi:type="dcterms:W3CDTF">2018-04-27T15:20:29Z</dcterms:created>
  <dcterms:modified xsi:type="dcterms:W3CDTF">2018-04-27T15:27:15Z</dcterms:modified>
</cp:coreProperties>
</file>