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yu Deng" userId="8cb0d4fc859bb7a3" providerId="LiveId" clId="{CE845420-BFCF-4387-883C-403E89931EAA}"/>
    <pc:docChg chg="undo custSel addSld delSld modSld">
      <pc:chgData name="Pengyu Deng" userId="8cb0d4fc859bb7a3" providerId="LiveId" clId="{CE845420-BFCF-4387-883C-403E89931EAA}" dt="2017-09-26T13:31:54.987" v="650" actId="2696"/>
      <pc:docMkLst>
        <pc:docMk/>
      </pc:docMkLst>
      <pc:sldChg chg="modSp add">
        <pc:chgData name="Pengyu Deng" userId="8cb0d4fc859bb7a3" providerId="LiveId" clId="{CE845420-BFCF-4387-883C-403E89931EAA}" dt="2017-09-26T10:56:02.937" v="122" actId="12"/>
        <pc:sldMkLst>
          <pc:docMk/>
          <pc:sldMk cId="262263073" sldId="257"/>
        </pc:sldMkLst>
        <pc:spChg chg="mod">
          <ac:chgData name="Pengyu Deng" userId="8cb0d4fc859bb7a3" providerId="LiveId" clId="{CE845420-BFCF-4387-883C-403E89931EAA}" dt="2017-09-26T10:55:33.979" v="57"/>
          <ac:spMkLst>
            <pc:docMk/>
            <pc:sldMk cId="262263073" sldId="257"/>
            <ac:spMk id="2" creationId="{85885B71-4863-4575-84C7-9B71F4CE9037}"/>
          </ac:spMkLst>
        </pc:spChg>
        <pc:spChg chg="mod">
          <ac:chgData name="Pengyu Deng" userId="8cb0d4fc859bb7a3" providerId="LiveId" clId="{CE845420-BFCF-4387-883C-403E89931EAA}" dt="2017-09-26T10:56:02.937" v="122" actId="12"/>
          <ac:spMkLst>
            <pc:docMk/>
            <pc:sldMk cId="262263073" sldId="257"/>
            <ac:spMk id="3" creationId="{22FF1712-D42F-4D4F-957C-2BC6D0EA3D89}"/>
          </ac:spMkLst>
        </pc:spChg>
      </pc:sldChg>
      <pc:sldChg chg="modSp add">
        <pc:chgData name="Pengyu Deng" userId="8cb0d4fc859bb7a3" providerId="LiveId" clId="{CE845420-BFCF-4387-883C-403E89931EAA}" dt="2017-09-26T11:05:45.036" v="263" actId="20577"/>
        <pc:sldMkLst>
          <pc:docMk/>
          <pc:sldMk cId="3833021300" sldId="258"/>
        </pc:sldMkLst>
        <pc:spChg chg="mod">
          <ac:chgData name="Pengyu Deng" userId="8cb0d4fc859bb7a3" providerId="LiveId" clId="{CE845420-BFCF-4387-883C-403E89931EAA}" dt="2017-09-26T10:56:21.076" v="147"/>
          <ac:spMkLst>
            <pc:docMk/>
            <pc:sldMk cId="3833021300" sldId="258"/>
            <ac:spMk id="2" creationId="{86261E19-8643-4381-B4CA-098B00BD9B42}"/>
          </ac:spMkLst>
        </pc:spChg>
        <pc:spChg chg="mod">
          <ac:chgData name="Pengyu Deng" userId="8cb0d4fc859bb7a3" providerId="LiveId" clId="{CE845420-BFCF-4387-883C-403E89931EAA}" dt="2017-09-26T11:05:45.036" v="263" actId="20577"/>
          <ac:spMkLst>
            <pc:docMk/>
            <pc:sldMk cId="3833021300" sldId="258"/>
            <ac:spMk id="3" creationId="{02F6272F-F155-4A29-8EC4-98C0B3553DAF}"/>
          </ac:spMkLst>
        </pc:spChg>
      </pc:sldChg>
      <pc:sldChg chg="addSp delSp modSp add">
        <pc:chgData name="Pengyu Deng" userId="8cb0d4fc859bb7a3" providerId="LiveId" clId="{CE845420-BFCF-4387-883C-403E89931EAA}" dt="2017-09-26T11:17:25.102" v="329" actId="14100"/>
        <pc:sldMkLst>
          <pc:docMk/>
          <pc:sldMk cId="2219913229" sldId="259"/>
        </pc:sldMkLst>
        <pc:spChg chg="del mod">
          <ac:chgData name="Pengyu Deng" userId="8cb0d4fc859bb7a3" providerId="LiveId" clId="{CE845420-BFCF-4387-883C-403E89931EAA}" dt="2017-09-26T11:17:02.804" v="322" actId="478"/>
          <ac:spMkLst>
            <pc:docMk/>
            <pc:sldMk cId="2219913229" sldId="259"/>
            <ac:spMk id="2" creationId="{39FC931D-4168-49A0-A8A1-0BFE7C86A6F8}"/>
          </ac:spMkLst>
        </pc:spChg>
        <pc:spChg chg="del">
          <ac:chgData name="Pengyu Deng" userId="8cb0d4fc859bb7a3" providerId="LiveId" clId="{CE845420-BFCF-4387-883C-403E89931EAA}" dt="2017-09-26T11:17:03.912" v="323" actId="478"/>
          <ac:spMkLst>
            <pc:docMk/>
            <pc:sldMk cId="2219913229" sldId="259"/>
            <ac:spMk id="3" creationId="{D2DF5026-A035-4A04-99B2-671A3B353331}"/>
          </ac:spMkLst>
        </pc:spChg>
        <pc:spChg chg="add del">
          <ac:chgData name="Pengyu Deng" userId="8cb0d4fc859bb7a3" providerId="LiveId" clId="{CE845420-BFCF-4387-883C-403E89931EAA}" dt="2017-09-26T11:17:19.564" v="326" actId="26606"/>
          <ac:spMkLst>
            <pc:docMk/>
            <pc:sldMk cId="2219913229" sldId="259"/>
            <ac:spMk id="9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7:19.572" v="327" actId="26606"/>
          <ac:spMkLst>
            <pc:docMk/>
            <pc:sldMk cId="2219913229" sldId="259"/>
            <ac:spMk id="27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7:19.572" v="327" actId="26606"/>
          <ac:spMkLst>
            <pc:docMk/>
            <pc:sldMk cId="2219913229" sldId="259"/>
            <ac:spMk id="29" creationId="{36993C3A-0E30-417B-B76B-0B62A3462F06}"/>
          </ac:spMkLst>
        </pc:spChg>
        <pc:grpChg chg="add del">
          <ac:chgData name="Pengyu Deng" userId="8cb0d4fc859bb7a3" providerId="LiveId" clId="{CE845420-BFCF-4387-883C-403E89931EAA}" dt="2017-09-26T11:17:19.564" v="326" actId="26606"/>
          <ac:grpSpMkLst>
            <pc:docMk/>
            <pc:sldMk cId="2219913229" sldId="259"/>
            <ac:grpSpMk id="11" creationId="{6ADA8EC3-01C5-453C-91A6-D01B9E15BF0B}"/>
          </ac:grpSpMkLst>
        </pc:grpChg>
        <pc:grpChg chg="add del">
          <ac:chgData name="Pengyu Deng" userId="8cb0d4fc859bb7a3" providerId="LiveId" clId="{CE845420-BFCF-4387-883C-403E89931EAA}" dt="2017-09-26T11:17:19.564" v="326" actId="26606"/>
          <ac:grpSpMkLst>
            <pc:docMk/>
            <pc:sldMk cId="2219913229" sldId="259"/>
            <ac:grpSpMk id="19" creationId="{C2EAC6F4-CC14-4018-8EB7-80E98A20725F}"/>
          </ac:grpSpMkLst>
        </pc:grpChg>
        <pc:grpChg chg="add">
          <ac:chgData name="Pengyu Deng" userId="8cb0d4fc859bb7a3" providerId="LiveId" clId="{CE845420-BFCF-4387-883C-403E89931EAA}" dt="2017-09-26T11:17:19.572" v="327" actId="26606"/>
          <ac:grpSpMkLst>
            <pc:docMk/>
            <pc:sldMk cId="2219913229" sldId="259"/>
            <ac:grpSpMk id="28" creationId="{089D35B1-0ED5-4358-8CAE-A9E49412AAA1}"/>
          </ac:grpSpMkLst>
        </pc:grpChg>
        <pc:picChg chg="add mod">
          <ac:chgData name="Pengyu Deng" userId="8cb0d4fc859bb7a3" providerId="LiveId" clId="{CE845420-BFCF-4387-883C-403E89931EAA}" dt="2017-09-26T11:17:25.102" v="329" actId="14100"/>
          <ac:picMkLst>
            <pc:docMk/>
            <pc:sldMk cId="2219913229" sldId="259"/>
            <ac:picMk id="4" creationId="{68B183B5-FDB1-4D90-AF03-D2955936ABF9}"/>
          </ac:picMkLst>
        </pc:picChg>
      </pc:sldChg>
      <pc:sldChg chg="addSp delSp modSp add">
        <pc:chgData name="Pengyu Deng" userId="8cb0d4fc859bb7a3" providerId="LiveId" clId="{CE845420-BFCF-4387-883C-403E89931EAA}" dt="2017-09-26T11:17:49.633" v="336" actId="14100"/>
        <pc:sldMkLst>
          <pc:docMk/>
          <pc:sldMk cId="4266537509" sldId="260"/>
        </pc:sldMkLst>
        <pc:spChg chg="del">
          <ac:chgData name="Pengyu Deng" userId="8cb0d4fc859bb7a3" providerId="LiveId" clId="{CE845420-BFCF-4387-883C-403E89931EAA}" dt="2017-09-26T11:17:37.889" v="332" actId="478"/>
          <ac:spMkLst>
            <pc:docMk/>
            <pc:sldMk cId="4266537509" sldId="260"/>
            <ac:spMk id="2" creationId="{C5DD8316-6AAA-4F7D-B930-39061F20FE8E}"/>
          </ac:spMkLst>
        </pc:spChg>
        <pc:spChg chg="del">
          <ac:chgData name="Pengyu Deng" userId="8cb0d4fc859bb7a3" providerId="LiveId" clId="{CE845420-BFCF-4387-883C-403E89931EAA}" dt="2017-09-26T11:17:37.104" v="331" actId="478"/>
          <ac:spMkLst>
            <pc:docMk/>
            <pc:sldMk cId="4266537509" sldId="260"/>
            <ac:spMk id="3" creationId="{AEF29BF6-1667-4F53-BD1D-37254A4858BC}"/>
          </ac:spMkLst>
        </pc:spChg>
        <pc:spChg chg="add">
          <ac:chgData name="Pengyu Deng" userId="8cb0d4fc859bb7a3" providerId="LiveId" clId="{CE845420-BFCF-4387-883C-403E89931EAA}" dt="2017-09-26T11:17:42.948" v="334" actId="26606"/>
          <ac:spMkLst>
            <pc:docMk/>
            <pc:sldMk cId="4266537509" sldId="260"/>
            <ac:spMk id="9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7:42.948" v="334" actId="26606"/>
          <ac:spMkLst>
            <pc:docMk/>
            <pc:sldMk cId="4266537509" sldId="260"/>
            <ac:spMk id="19" creationId="{36993C3A-0E30-417B-B76B-0B62A3462F06}"/>
          </ac:spMkLst>
        </pc:spChg>
        <pc:grpChg chg="add">
          <ac:chgData name="Pengyu Deng" userId="8cb0d4fc859bb7a3" providerId="LiveId" clId="{CE845420-BFCF-4387-883C-403E89931EAA}" dt="2017-09-26T11:17:42.948" v="334" actId="26606"/>
          <ac:grpSpMkLst>
            <pc:docMk/>
            <pc:sldMk cId="4266537509" sldId="260"/>
            <ac:grpSpMk id="11" creationId="{089D35B1-0ED5-4358-8CAE-A9E49412AAA1}"/>
          </ac:grpSpMkLst>
        </pc:grpChg>
        <pc:picChg chg="add mod">
          <ac:chgData name="Pengyu Deng" userId="8cb0d4fc859bb7a3" providerId="LiveId" clId="{CE845420-BFCF-4387-883C-403E89931EAA}" dt="2017-09-26T11:17:49.633" v="336" actId="14100"/>
          <ac:picMkLst>
            <pc:docMk/>
            <pc:sldMk cId="4266537509" sldId="260"/>
            <ac:picMk id="4" creationId="{4078D3C4-59B5-4637-BAB7-7B6A13C3DA7A}"/>
          </ac:picMkLst>
        </pc:picChg>
      </pc:sldChg>
      <pc:sldChg chg="delSp modSp add">
        <pc:chgData name="Pengyu Deng" userId="8cb0d4fc859bb7a3" providerId="LiveId" clId="{CE845420-BFCF-4387-883C-403E89931EAA}" dt="2017-09-26T11:19:11.262" v="431" actId="1076"/>
        <pc:sldMkLst>
          <pc:docMk/>
          <pc:sldMk cId="110069663" sldId="261"/>
        </pc:sldMkLst>
        <pc:spChg chg="mod">
          <ac:chgData name="Pengyu Deng" userId="8cb0d4fc859bb7a3" providerId="LiveId" clId="{CE845420-BFCF-4387-883C-403E89931EAA}" dt="2017-09-26T11:19:11.262" v="431" actId="1076"/>
          <ac:spMkLst>
            <pc:docMk/>
            <pc:sldMk cId="110069663" sldId="261"/>
            <ac:spMk id="2" creationId="{3616E19B-4C2D-43E5-9572-BE74617C3B8E}"/>
          </ac:spMkLst>
        </pc:spChg>
        <pc:spChg chg="del">
          <ac:chgData name="Pengyu Deng" userId="8cb0d4fc859bb7a3" providerId="LiveId" clId="{CE845420-BFCF-4387-883C-403E89931EAA}" dt="2017-09-26T11:19:05.914" v="430" actId="478"/>
          <ac:spMkLst>
            <pc:docMk/>
            <pc:sldMk cId="110069663" sldId="261"/>
            <ac:spMk id="3" creationId="{0FB8CE36-53CB-47E0-82E8-5A73C54B42A4}"/>
          </ac:spMkLst>
        </pc:spChg>
      </pc:sldChg>
      <pc:sldChg chg="addSp delSp modSp add">
        <pc:chgData name="Pengyu Deng" userId="8cb0d4fc859bb7a3" providerId="LiveId" clId="{CE845420-BFCF-4387-883C-403E89931EAA}" dt="2017-09-26T11:19:18.671" v="434" actId="26606"/>
        <pc:sldMkLst>
          <pc:docMk/>
          <pc:sldMk cId="2902590294" sldId="262"/>
        </pc:sldMkLst>
        <pc:spChg chg="del">
          <ac:chgData name="Pengyu Deng" userId="8cb0d4fc859bb7a3" providerId="LiveId" clId="{CE845420-BFCF-4387-883C-403E89931EAA}" dt="2017-09-26T11:19:18.671" v="434" actId="26606"/>
          <ac:spMkLst>
            <pc:docMk/>
            <pc:sldMk cId="2902590294" sldId="262"/>
            <ac:spMk id="2" creationId="{8ACDC199-03E4-4E2C-83AA-CF01BD1B6EFB}"/>
          </ac:spMkLst>
        </pc:spChg>
        <pc:spChg chg="del mod">
          <ac:chgData name="Pengyu Deng" userId="8cb0d4fc859bb7a3" providerId="LiveId" clId="{CE845420-BFCF-4387-883C-403E89931EAA}" dt="2017-09-26T11:19:18.671" v="434" actId="26606"/>
          <ac:spMkLst>
            <pc:docMk/>
            <pc:sldMk cId="2902590294" sldId="262"/>
            <ac:spMk id="6" creationId="{E4C1F8EA-6DC2-48B9-8B1C-D4986090B9FA}"/>
          </ac:spMkLst>
        </pc:spChg>
        <pc:spChg chg="add">
          <ac:chgData name="Pengyu Deng" userId="8cb0d4fc859bb7a3" providerId="LiveId" clId="{CE845420-BFCF-4387-883C-403E89931EAA}" dt="2017-09-26T11:19:18.671" v="434" actId="26606"/>
          <ac:spMkLst>
            <pc:docMk/>
            <pc:sldMk cId="2902590294" sldId="262"/>
            <ac:spMk id="10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9:18.671" v="434" actId="26606"/>
          <ac:spMkLst>
            <pc:docMk/>
            <pc:sldMk cId="2902590294" sldId="262"/>
            <ac:spMk id="20" creationId="{36993C3A-0E30-417B-B76B-0B62A3462F06}"/>
          </ac:spMkLst>
        </pc:spChg>
        <pc:grpChg chg="add">
          <ac:chgData name="Pengyu Deng" userId="8cb0d4fc859bb7a3" providerId="LiveId" clId="{CE845420-BFCF-4387-883C-403E89931EAA}" dt="2017-09-26T11:19:18.671" v="434" actId="26606"/>
          <ac:grpSpMkLst>
            <pc:docMk/>
            <pc:sldMk cId="2902590294" sldId="262"/>
            <ac:grpSpMk id="12" creationId="{089D35B1-0ED5-4358-8CAE-A9E49412AAA1}"/>
          </ac:grpSpMkLst>
        </pc:grpChg>
        <pc:picChg chg="add del">
          <ac:chgData name="Pengyu Deng" userId="8cb0d4fc859bb7a3" providerId="LiveId" clId="{CE845420-BFCF-4387-883C-403E89931EAA}" dt="2017-09-26T11:19:18.671" v="434" actId="26606"/>
          <ac:picMkLst>
            <pc:docMk/>
            <pc:sldMk cId="2902590294" sldId="262"/>
            <ac:picMk id="4" creationId="{4C85667C-29D2-421B-BEF2-CC503CB9E3CE}"/>
          </ac:picMkLst>
        </pc:picChg>
        <pc:picChg chg="add">
          <ac:chgData name="Pengyu Deng" userId="8cb0d4fc859bb7a3" providerId="LiveId" clId="{CE845420-BFCF-4387-883C-403E89931EAA}" dt="2017-09-26T11:19:18.671" v="434" actId="26606"/>
          <ac:picMkLst>
            <pc:docMk/>
            <pc:sldMk cId="2902590294" sldId="262"/>
            <ac:picMk id="7" creationId="{4C85667C-29D2-421B-BEF2-CC503CB9E3CE}"/>
          </ac:picMkLst>
        </pc:picChg>
      </pc:sldChg>
      <pc:sldChg chg="addSp delSp modSp add">
        <pc:chgData name="Pengyu Deng" userId="8cb0d4fc859bb7a3" providerId="LiveId" clId="{CE845420-BFCF-4387-883C-403E89931EAA}" dt="2017-09-26T11:19:28.634" v="437" actId="26606"/>
        <pc:sldMkLst>
          <pc:docMk/>
          <pc:sldMk cId="3727549523" sldId="263"/>
        </pc:sldMkLst>
        <pc:spChg chg="del">
          <ac:chgData name="Pengyu Deng" userId="8cb0d4fc859bb7a3" providerId="LiveId" clId="{CE845420-BFCF-4387-883C-403E89931EAA}" dt="2017-09-26T11:19:28.634" v="437" actId="26606"/>
          <ac:spMkLst>
            <pc:docMk/>
            <pc:sldMk cId="3727549523" sldId="263"/>
            <ac:spMk id="2" creationId="{9664F72F-9BFB-40B7-9C5B-4DC80123BE55}"/>
          </ac:spMkLst>
        </pc:spChg>
        <pc:spChg chg="del mod">
          <ac:chgData name="Pengyu Deng" userId="8cb0d4fc859bb7a3" providerId="LiveId" clId="{CE845420-BFCF-4387-883C-403E89931EAA}" dt="2017-09-26T11:19:28.634" v="437" actId="26606"/>
          <ac:spMkLst>
            <pc:docMk/>
            <pc:sldMk cId="3727549523" sldId="263"/>
            <ac:spMk id="6" creationId="{5BAE101C-DFE1-41C4-B91A-97A71DCB26F2}"/>
          </ac:spMkLst>
        </pc:spChg>
        <pc:spChg chg="add">
          <ac:chgData name="Pengyu Deng" userId="8cb0d4fc859bb7a3" providerId="LiveId" clId="{CE845420-BFCF-4387-883C-403E89931EAA}" dt="2017-09-26T11:19:28.634" v="437" actId="26606"/>
          <ac:spMkLst>
            <pc:docMk/>
            <pc:sldMk cId="3727549523" sldId="263"/>
            <ac:spMk id="10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9:28.634" v="437" actId="26606"/>
          <ac:spMkLst>
            <pc:docMk/>
            <pc:sldMk cId="3727549523" sldId="263"/>
            <ac:spMk id="20" creationId="{36993C3A-0E30-417B-B76B-0B62A3462F06}"/>
          </ac:spMkLst>
        </pc:spChg>
        <pc:grpChg chg="add">
          <ac:chgData name="Pengyu Deng" userId="8cb0d4fc859bb7a3" providerId="LiveId" clId="{CE845420-BFCF-4387-883C-403E89931EAA}" dt="2017-09-26T11:19:28.634" v="437" actId="26606"/>
          <ac:grpSpMkLst>
            <pc:docMk/>
            <pc:sldMk cId="3727549523" sldId="263"/>
            <ac:grpSpMk id="12" creationId="{089D35B1-0ED5-4358-8CAE-A9E49412AAA1}"/>
          </ac:grpSpMkLst>
        </pc:grpChg>
        <pc:picChg chg="add del">
          <ac:chgData name="Pengyu Deng" userId="8cb0d4fc859bb7a3" providerId="LiveId" clId="{CE845420-BFCF-4387-883C-403E89931EAA}" dt="2017-09-26T11:19:28.634" v="437" actId="26606"/>
          <ac:picMkLst>
            <pc:docMk/>
            <pc:sldMk cId="3727549523" sldId="263"/>
            <ac:picMk id="4" creationId="{A95473D6-FE96-4C13-9E06-69BDA009B042}"/>
          </ac:picMkLst>
        </pc:picChg>
        <pc:picChg chg="add">
          <ac:chgData name="Pengyu Deng" userId="8cb0d4fc859bb7a3" providerId="LiveId" clId="{CE845420-BFCF-4387-883C-403E89931EAA}" dt="2017-09-26T11:19:28.634" v="437" actId="26606"/>
          <ac:picMkLst>
            <pc:docMk/>
            <pc:sldMk cId="3727549523" sldId="263"/>
            <ac:picMk id="7" creationId="{A95473D6-FE96-4C13-9E06-69BDA009B042}"/>
          </ac:picMkLst>
        </pc:picChg>
      </pc:sldChg>
      <pc:sldChg chg="addSp delSp modSp add">
        <pc:chgData name="Pengyu Deng" userId="8cb0d4fc859bb7a3" providerId="LiveId" clId="{CE845420-BFCF-4387-883C-403E89931EAA}" dt="2017-09-26T11:19:39.619" v="440" actId="26606"/>
        <pc:sldMkLst>
          <pc:docMk/>
          <pc:sldMk cId="2055985997" sldId="264"/>
        </pc:sldMkLst>
        <pc:spChg chg="del">
          <ac:chgData name="Pengyu Deng" userId="8cb0d4fc859bb7a3" providerId="LiveId" clId="{CE845420-BFCF-4387-883C-403E89931EAA}" dt="2017-09-26T11:19:39.619" v="440" actId="26606"/>
          <ac:spMkLst>
            <pc:docMk/>
            <pc:sldMk cId="2055985997" sldId="264"/>
            <ac:spMk id="2" creationId="{A227E4ED-ED46-4C66-A56E-1ABDEB1C643D}"/>
          </ac:spMkLst>
        </pc:spChg>
        <pc:spChg chg="del mod">
          <ac:chgData name="Pengyu Deng" userId="8cb0d4fc859bb7a3" providerId="LiveId" clId="{CE845420-BFCF-4387-883C-403E89931EAA}" dt="2017-09-26T11:19:39.619" v="440" actId="26606"/>
          <ac:spMkLst>
            <pc:docMk/>
            <pc:sldMk cId="2055985997" sldId="264"/>
            <ac:spMk id="6" creationId="{FA9E8549-468A-4863-BA50-A8BEB6813321}"/>
          </ac:spMkLst>
        </pc:spChg>
        <pc:spChg chg="add">
          <ac:chgData name="Pengyu Deng" userId="8cb0d4fc859bb7a3" providerId="LiveId" clId="{CE845420-BFCF-4387-883C-403E89931EAA}" dt="2017-09-26T11:19:39.619" v="440" actId="26606"/>
          <ac:spMkLst>
            <pc:docMk/>
            <pc:sldMk cId="2055985997" sldId="264"/>
            <ac:spMk id="10" creationId="{00000000-0000-0000-0000-000000000000}"/>
          </ac:spMkLst>
        </pc:spChg>
        <pc:spChg chg="add">
          <ac:chgData name="Pengyu Deng" userId="8cb0d4fc859bb7a3" providerId="LiveId" clId="{CE845420-BFCF-4387-883C-403E89931EAA}" dt="2017-09-26T11:19:39.619" v="440" actId="26606"/>
          <ac:spMkLst>
            <pc:docMk/>
            <pc:sldMk cId="2055985997" sldId="264"/>
            <ac:spMk id="20" creationId="{36993C3A-0E30-417B-B76B-0B62A3462F06}"/>
          </ac:spMkLst>
        </pc:spChg>
        <pc:grpChg chg="add">
          <ac:chgData name="Pengyu Deng" userId="8cb0d4fc859bb7a3" providerId="LiveId" clId="{CE845420-BFCF-4387-883C-403E89931EAA}" dt="2017-09-26T11:19:39.619" v="440" actId="26606"/>
          <ac:grpSpMkLst>
            <pc:docMk/>
            <pc:sldMk cId="2055985997" sldId="264"/>
            <ac:grpSpMk id="12" creationId="{089D35B1-0ED5-4358-8CAE-A9E49412AAA1}"/>
          </ac:grpSpMkLst>
        </pc:grpChg>
        <pc:picChg chg="add del">
          <ac:chgData name="Pengyu Deng" userId="8cb0d4fc859bb7a3" providerId="LiveId" clId="{CE845420-BFCF-4387-883C-403E89931EAA}" dt="2017-09-26T11:19:39.619" v="440" actId="26606"/>
          <ac:picMkLst>
            <pc:docMk/>
            <pc:sldMk cId="2055985997" sldId="264"/>
            <ac:picMk id="4" creationId="{4F26C51D-C6A7-4638-BBEE-861CEA985145}"/>
          </ac:picMkLst>
        </pc:picChg>
        <pc:picChg chg="add">
          <ac:chgData name="Pengyu Deng" userId="8cb0d4fc859bb7a3" providerId="LiveId" clId="{CE845420-BFCF-4387-883C-403E89931EAA}" dt="2017-09-26T11:19:39.619" v="440" actId="26606"/>
          <ac:picMkLst>
            <pc:docMk/>
            <pc:sldMk cId="2055985997" sldId="264"/>
            <ac:picMk id="7" creationId="{4F26C51D-C6A7-4638-BBEE-861CEA985145}"/>
          </ac:picMkLst>
        </pc:picChg>
      </pc:sldChg>
      <pc:sldChg chg="modSp add">
        <pc:chgData name="Pengyu Deng" userId="8cb0d4fc859bb7a3" providerId="LiveId" clId="{CE845420-BFCF-4387-883C-403E89931EAA}" dt="2017-09-26T11:21:30.514" v="467" actId="403"/>
        <pc:sldMkLst>
          <pc:docMk/>
          <pc:sldMk cId="452910653" sldId="265"/>
        </pc:sldMkLst>
        <pc:spChg chg="mod">
          <ac:chgData name="Pengyu Deng" userId="8cb0d4fc859bb7a3" providerId="LiveId" clId="{CE845420-BFCF-4387-883C-403E89931EAA}" dt="2017-09-26T11:21:03.403" v="459"/>
          <ac:spMkLst>
            <pc:docMk/>
            <pc:sldMk cId="452910653" sldId="265"/>
            <ac:spMk id="2" creationId="{2F227F7E-7814-4502-A955-9DCE013A1252}"/>
          </ac:spMkLst>
        </pc:spChg>
        <pc:spChg chg="mod">
          <ac:chgData name="Pengyu Deng" userId="8cb0d4fc859bb7a3" providerId="LiveId" clId="{CE845420-BFCF-4387-883C-403E89931EAA}" dt="2017-09-26T11:21:30.514" v="467" actId="403"/>
          <ac:spMkLst>
            <pc:docMk/>
            <pc:sldMk cId="452910653" sldId="265"/>
            <ac:spMk id="3" creationId="{883456A1-EFAA-45FD-900D-0590A649A820}"/>
          </ac:spMkLst>
        </pc:spChg>
      </pc:sldChg>
      <pc:sldChg chg="addSp delSp modSp add">
        <pc:chgData name="Pengyu Deng" userId="8cb0d4fc859bb7a3" providerId="LiveId" clId="{CE845420-BFCF-4387-883C-403E89931EAA}" dt="2017-09-26T11:37:24.258" v="508" actId="14100"/>
        <pc:sldMkLst>
          <pc:docMk/>
          <pc:sldMk cId="3568835625" sldId="266"/>
        </pc:sldMkLst>
        <pc:spChg chg="del">
          <ac:chgData name="Pengyu Deng" userId="8cb0d4fc859bb7a3" providerId="LiveId" clId="{CE845420-BFCF-4387-883C-403E89931EAA}" dt="2017-09-26T11:27:08.560" v="469"/>
          <ac:spMkLst>
            <pc:docMk/>
            <pc:sldMk cId="3568835625" sldId="266"/>
            <ac:spMk id="2" creationId="{82075600-F0F5-4F89-8A78-76C31D4D291D}"/>
          </ac:spMkLst>
        </pc:spChg>
        <pc:spChg chg="del">
          <ac:chgData name="Pengyu Deng" userId="8cb0d4fc859bb7a3" providerId="LiveId" clId="{CE845420-BFCF-4387-883C-403E89931EAA}" dt="2017-09-26T11:27:08.560" v="469"/>
          <ac:spMkLst>
            <pc:docMk/>
            <pc:sldMk cId="3568835625" sldId="266"/>
            <ac:spMk id="3" creationId="{F426E7A1-4727-488C-B09B-4F6960BAF989}"/>
          </ac:spMkLst>
        </pc:spChg>
        <pc:spChg chg="add mod">
          <ac:chgData name="Pengyu Deng" userId="8cb0d4fc859bb7a3" providerId="LiveId" clId="{CE845420-BFCF-4387-883C-403E89931EAA}" dt="2017-09-26T11:29:50.658" v="476" actId="20577"/>
          <ac:spMkLst>
            <pc:docMk/>
            <pc:sldMk cId="3568835625" sldId="266"/>
            <ac:spMk id="4" creationId="{565A7103-D52A-44C8-8A5B-C23F2F01A9CD}"/>
          </ac:spMkLst>
        </pc:spChg>
        <pc:spChg chg="add mod">
          <ac:chgData name="Pengyu Deng" userId="8cb0d4fc859bb7a3" providerId="LiveId" clId="{CE845420-BFCF-4387-883C-403E89931EAA}" dt="2017-09-26T11:36:44.474" v="503" actId="1076"/>
          <ac:spMkLst>
            <pc:docMk/>
            <pc:sldMk cId="3568835625" sldId="266"/>
            <ac:spMk id="5" creationId="{31D3BEA6-B67D-4AF8-8E55-653282CBD520}"/>
          </ac:spMkLst>
        </pc:spChg>
        <pc:spChg chg="add mod">
          <ac:chgData name="Pengyu Deng" userId="8cb0d4fc859bb7a3" providerId="LiveId" clId="{CE845420-BFCF-4387-883C-403E89931EAA}" dt="2017-09-26T11:36:38.814" v="501" actId="1076"/>
          <ac:spMkLst>
            <pc:docMk/>
            <pc:sldMk cId="3568835625" sldId="266"/>
            <ac:spMk id="6" creationId="{80F74742-6363-4D3E-AFF2-6F0F1D4F7A66}"/>
          </ac:spMkLst>
        </pc:spChg>
        <pc:picChg chg="add mod">
          <ac:chgData name="Pengyu Deng" userId="8cb0d4fc859bb7a3" providerId="LiveId" clId="{CE845420-BFCF-4387-883C-403E89931EAA}" dt="2017-09-26T11:36:40.785" v="502" actId="1076"/>
          <ac:picMkLst>
            <pc:docMk/>
            <pc:sldMk cId="3568835625" sldId="266"/>
            <ac:picMk id="8" creationId="{D1C1CD1A-57DD-4C54-8729-D86BA674934D}"/>
          </ac:picMkLst>
        </pc:picChg>
        <pc:picChg chg="add mod">
          <ac:chgData name="Pengyu Deng" userId="8cb0d4fc859bb7a3" providerId="LiveId" clId="{CE845420-BFCF-4387-883C-403E89931EAA}" dt="2017-09-26T11:37:24.258" v="508" actId="14100"/>
          <ac:picMkLst>
            <pc:docMk/>
            <pc:sldMk cId="3568835625" sldId="266"/>
            <ac:picMk id="10" creationId="{803B8272-D75E-4F33-8741-5001B08AD3BE}"/>
          </ac:picMkLst>
        </pc:picChg>
      </pc:sldChg>
      <pc:sldChg chg="addSp delSp modSp add">
        <pc:chgData name="Pengyu Deng" userId="8cb0d4fc859bb7a3" providerId="LiveId" clId="{CE845420-BFCF-4387-883C-403E89931EAA}" dt="2017-09-26T11:42:59.028" v="520" actId="1076"/>
        <pc:sldMkLst>
          <pc:docMk/>
          <pc:sldMk cId="950031729" sldId="267"/>
        </pc:sldMkLst>
        <pc:spChg chg="mod">
          <ac:chgData name="Pengyu Deng" userId="8cb0d4fc859bb7a3" providerId="LiveId" clId="{CE845420-BFCF-4387-883C-403E89931EAA}" dt="2017-09-26T11:31:23.961" v="490"/>
          <ac:spMkLst>
            <pc:docMk/>
            <pc:sldMk cId="950031729" sldId="267"/>
            <ac:spMk id="2" creationId="{94276BCF-FB13-467E-870F-1DA7B9599A24}"/>
          </ac:spMkLst>
        </pc:spChg>
        <pc:spChg chg="mod">
          <ac:chgData name="Pengyu Deng" userId="8cb0d4fc859bb7a3" providerId="LiveId" clId="{CE845420-BFCF-4387-883C-403E89931EAA}" dt="2017-09-26T11:38:49.723" v="509" actId="1076"/>
          <ac:spMkLst>
            <pc:docMk/>
            <pc:sldMk cId="950031729" sldId="267"/>
            <ac:spMk id="3" creationId="{7542DAD1-5CFD-49AE-A7A8-2BFE4AF51766}"/>
          </ac:spMkLst>
        </pc:spChg>
        <pc:spChg chg="del mod">
          <ac:chgData name="Pengyu Deng" userId="8cb0d4fc859bb7a3" providerId="LiveId" clId="{CE845420-BFCF-4387-883C-403E89931EAA}" dt="2017-09-26T11:33:15.744" v="494" actId="478"/>
          <ac:spMkLst>
            <pc:docMk/>
            <pc:sldMk cId="950031729" sldId="267"/>
            <ac:spMk id="4" creationId="{023B8077-9B9F-4042-A9D6-DF6476114F3B}"/>
          </ac:spMkLst>
        </pc:spChg>
        <pc:graphicFrameChg chg="add del mod">
          <ac:chgData name="Pengyu Deng" userId="8cb0d4fc859bb7a3" providerId="LiveId" clId="{CE845420-BFCF-4387-883C-403E89931EAA}" dt="2017-09-26T11:38:54.058" v="511" actId="478"/>
          <ac:graphicFrameMkLst>
            <pc:docMk/>
            <pc:sldMk cId="950031729" sldId="267"/>
            <ac:graphicFrameMk id="5" creationId="{93BFCFF8-7406-4730-86EE-29303132189E}"/>
          </ac:graphicFrameMkLst>
        </pc:graphicFrameChg>
        <pc:graphicFrameChg chg="add del mod">
          <ac:chgData name="Pengyu Deng" userId="8cb0d4fc859bb7a3" providerId="LiveId" clId="{CE845420-BFCF-4387-883C-403E89931EAA}" dt="2017-09-26T11:39:02.865" v="514" actId="478"/>
          <ac:graphicFrameMkLst>
            <pc:docMk/>
            <pc:sldMk cId="950031729" sldId="267"/>
            <ac:graphicFrameMk id="6" creationId="{87B21B7C-5790-4EE9-8D86-2734E89CCFA8}"/>
          </ac:graphicFrameMkLst>
        </pc:graphicFrameChg>
        <pc:graphicFrameChg chg="add del mod">
          <ac:chgData name="Pengyu Deng" userId="8cb0d4fc859bb7a3" providerId="LiveId" clId="{CE845420-BFCF-4387-883C-403E89931EAA}" dt="2017-09-26T11:42:41.567" v="516" actId="478"/>
          <ac:graphicFrameMkLst>
            <pc:docMk/>
            <pc:sldMk cId="950031729" sldId="267"/>
            <ac:graphicFrameMk id="7" creationId="{3B45FF5F-0F5F-4C0C-80BF-EC970F493BA8}"/>
          </ac:graphicFrameMkLst>
        </pc:graphicFrameChg>
        <pc:graphicFrameChg chg="add del mod">
          <ac:chgData name="Pengyu Deng" userId="8cb0d4fc859bb7a3" providerId="LiveId" clId="{CE845420-BFCF-4387-883C-403E89931EAA}" dt="2017-09-26T11:42:46.647" v="518"/>
          <ac:graphicFrameMkLst>
            <pc:docMk/>
            <pc:sldMk cId="950031729" sldId="267"/>
            <ac:graphicFrameMk id="8" creationId="{8A3F2AF1-0DBF-4A85-8D69-388F14BCCB9E}"/>
          </ac:graphicFrameMkLst>
        </pc:graphicFrameChg>
        <pc:picChg chg="add mod">
          <ac:chgData name="Pengyu Deng" userId="8cb0d4fc859bb7a3" providerId="LiveId" clId="{CE845420-BFCF-4387-883C-403E89931EAA}" dt="2017-09-26T11:42:59.028" v="520" actId="1076"/>
          <ac:picMkLst>
            <pc:docMk/>
            <pc:sldMk cId="950031729" sldId="267"/>
            <ac:picMk id="9" creationId="{0FF7B98A-5EEF-4A85-B6C8-2B52248C29FC}"/>
          </ac:picMkLst>
        </pc:picChg>
      </pc:sldChg>
      <pc:sldChg chg="addSp delSp modSp add">
        <pc:chgData name="Pengyu Deng" userId="8cb0d4fc859bb7a3" providerId="LiveId" clId="{CE845420-BFCF-4387-883C-403E89931EAA}" dt="2017-09-26T13:29:04.321" v="600" actId="27636"/>
        <pc:sldMkLst>
          <pc:docMk/>
          <pc:sldMk cId="1880736548" sldId="268"/>
        </pc:sldMkLst>
        <pc:spChg chg="mod">
          <ac:chgData name="Pengyu Deng" userId="8cb0d4fc859bb7a3" providerId="LiveId" clId="{CE845420-BFCF-4387-883C-403E89931EAA}" dt="2017-09-26T13:28:48.083" v="597"/>
          <ac:spMkLst>
            <pc:docMk/>
            <pc:sldMk cId="1880736548" sldId="268"/>
            <ac:spMk id="2" creationId="{C13E404A-E658-4CC7-B674-A1C43ABC8A7F}"/>
          </ac:spMkLst>
        </pc:spChg>
        <pc:spChg chg="del">
          <ac:chgData name="Pengyu Deng" userId="8cb0d4fc859bb7a3" providerId="LiveId" clId="{CE845420-BFCF-4387-883C-403E89931EAA}" dt="2017-09-26T13:29:02.881" v="598"/>
          <ac:spMkLst>
            <pc:docMk/>
            <pc:sldMk cId="1880736548" sldId="268"/>
            <ac:spMk id="3" creationId="{66492626-478C-4D02-9FBA-357D201A5857}"/>
          </ac:spMkLst>
        </pc:spChg>
        <pc:spChg chg="del">
          <ac:chgData name="Pengyu Deng" userId="8cb0d4fc859bb7a3" providerId="LiveId" clId="{CE845420-BFCF-4387-883C-403E89931EAA}" dt="2017-09-26T13:29:02.881" v="598"/>
          <ac:spMkLst>
            <pc:docMk/>
            <pc:sldMk cId="1880736548" sldId="268"/>
            <ac:spMk id="4" creationId="{10814618-6A10-44F7-9668-1AEE967CA362}"/>
          </ac:spMkLst>
        </pc:spChg>
        <pc:spChg chg="add mod">
          <ac:chgData name="Pengyu Deng" userId="8cb0d4fc859bb7a3" providerId="LiveId" clId="{CE845420-BFCF-4387-883C-403E89931EAA}" dt="2017-09-26T13:29:04.321" v="600" actId="27636"/>
          <ac:spMkLst>
            <pc:docMk/>
            <pc:sldMk cId="1880736548" sldId="268"/>
            <ac:spMk id="5" creationId="{D4E4C6D7-595B-470E-B092-048398DEFC5D}"/>
          </ac:spMkLst>
        </pc:spChg>
      </pc:sldChg>
      <pc:sldChg chg="modSp add">
        <pc:chgData name="Pengyu Deng" userId="8cb0d4fc859bb7a3" providerId="LiveId" clId="{CE845420-BFCF-4387-883C-403E89931EAA}" dt="2017-09-26T13:30:49.611" v="628" actId="27636"/>
        <pc:sldMkLst>
          <pc:docMk/>
          <pc:sldMk cId="2447438578" sldId="269"/>
        </pc:sldMkLst>
        <pc:spChg chg="mod">
          <ac:chgData name="Pengyu Deng" userId="8cb0d4fc859bb7a3" providerId="LiveId" clId="{CE845420-BFCF-4387-883C-403E89931EAA}" dt="2017-09-26T13:29:14.648" v="625"/>
          <ac:spMkLst>
            <pc:docMk/>
            <pc:sldMk cId="2447438578" sldId="269"/>
            <ac:spMk id="2" creationId="{69871169-60D6-4C05-BC04-B56B59BF5180}"/>
          </ac:spMkLst>
        </pc:spChg>
        <pc:spChg chg="mod">
          <ac:chgData name="Pengyu Deng" userId="8cb0d4fc859bb7a3" providerId="LiveId" clId="{CE845420-BFCF-4387-883C-403E89931EAA}" dt="2017-09-26T13:30:49.611" v="628" actId="27636"/>
          <ac:spMkLst>
            <pc:docMk/>
            <pc:sldMk cId="2447438578" sldId="269"/>
            <ac:spMk id="3" creationId="{BA9F01C8-898E-4E8A-B8F1-53D09A27643F}"/>
          </ac:spMkLst>
        </pc:spChg>
      </pc:sldChg>
      <pc:sldChg chg="modSp add">
        <pc:chgData name="Pengyu Deng" userId="8cb0d4fc859bb7a3" providerId="LiveId" clId="{CE845420-BFCF-4387-883C-403E89931EAA}" dt="2017-09-26T13:31:30.949" v="648"/>
        <pc:sldMkLst>
          <pc:docMk/>
          <pc:sldMk cId="2571118417" sldId="270"/>
        </pc:sldMkLst>
        <pc:spChg chg="mod">
          <ac:chgData name="Pengyu Deng" userId="8cb0d4fc859bb7a3" providerId="LiveId" clId="{CE845420-BFCF-4387-883C-403E89931EAA}" dt="2017-09-26T13:31:17.837" v="647"/>
          <ac:spMkLst>
            <pc:docMk/>
            <pc:sldMk cId="2571118417" sldId="270"/>
            <ac:spMk id="2" creationId="{41B35382-18C1-40D9-8411-CC1597E0159B}"/>
          </ac:spMkLst>
        </pc:spChg>
        <pc:spChg chg="mod">
          <ac:chgData name="Pengyu Deng" userId="8cb0d4fc859bb7a3" providerId="LiveId" clId="{CE845420-BFCF-4387-883C-403E89931EAA}" dt="2017-09-26T13:31:30.949" v="648"/>
          <ac:spMkLst>
            <pc:docMk/>
            <pc:sldMk cId="2571118417" sldId="270"/>
            <ac:spMk id="3" creationId="{D08D1E8D-5884-4F02-BB18-C315715660EA}"/>
          </ac:spMkLst>
        </pc:spChg>
      </pc:sldChg>
      <pc:sldChg chg="add del">
        <pc:chgData name="Pengyu Deng" userId="8cb0d4fc859bb7a3" providerId="LiveId" clId="{CE845420-BFCF-4387-883C-403E89931EAA}" dt="2017-09-26T13:31:54.987" v="650" actId="2696"/>
        <pc:sldMkLst>
          <pc:docMk/>
          <pc:sldMk cId="260466762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5628-BE5A-4846-943C-E33CEC16F098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E33E-2897-4125-A358-2B1C91F48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5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AE33E-2897-4125-A358-2B1C91F489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837E7-7CF5-496C-B44B-44D6EBBC5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期末專案發想</a:t>
            </a:r>
            <a:r>
              <a:rPr lang="en-US" altLang="zh-TW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A85D0-4B37-4F25-BA1E-C899D5B0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059" y="4343400"/>
            <a:ext cx="5774576" cy="272975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鄧鵬宇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台科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資工四 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A10515003</a:t>
            </a:r>
          </a:p>
          <a:p>
            <a:pPr algn="l"/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莊智崴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 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師大科技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	40371106H</a:t>
            </a:r>
          </a:p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鄭廷暉 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師大社教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108 		40402026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E</a:t>
            </a:r>
          </a:p>
          <a:p>
            <a:pPr algn="l"/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曾靖尹 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師大圖傳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	40472901H</a:t>
            </a:r>
          </a:p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張宗芸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師大圖傳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 	40472902H</a:t>
            </a:r>
            <a:endParaRPr lang="en-US" altLang="zh-CN" dirty="0">
              <a:latin typeface="思源宋體 TW ExtraLight" panose="02020200000000000000" pitchFamily="18" charset="-128"/>
              <a:ea typeface="思源宋體 TW ExtraLight" panose="02020200000000000000" pitchFamily="18" charset="-128"/>
            </a:endParaRPr>
          </a:p>
          <a:p>
            <a:endParaRPr lang="zh-CN" altLang="en-US" dirty="0">
              <a:latin typeface="思源宋體 TW ExtraLight" panose="02020200000000000000" pitchFamily="18" charset="-128"/>
              <a:ea typeface="思源宋體 TW ExtraLight" panose="02020200000000000000" pitchFamily="18" charset="-12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7F7E-7814-4502-A955-9DCE013A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遊戲形式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456A1-EFAA-45FD-900D-0590A64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平臺跑酷</a:t>
            </a:r>
            <a:r>
              <a:rPr lang="en-US" altLang="zh-CN" sz="4000" dirty="0"/>
              <a:t>or</a:t>
            </a:r>
            <a:r>
              <a:rPr lang="zh-CN" altLang="en-US" sz="4000" dirty="0"/>
              <a:t>動作冒險？</a:t>
            </a:r>
          </a:p>
        </p:txBody>
      </p:sp>
    </p:spTree>
    <p:extLst>
      <p:ext uri="{BB962C8B-B14F-4D97-AF65-F5344CB8AC3E}">
        <p14:creationId xmlns:p14="http://schemas.microsoft.com/office/powerpoint/2010/main" val="45291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5A7103-D52A-44C8-8A5B-C23F2F01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平台跑酷类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D3BEA6-B67D-4AF8-8E55-653282CBD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913" y="1214717"/>
            <a:ext cx="4895055" cy="3124201"/>
          </a:xfrm>
        </p:spPr>
        <p:txBody>
          <a:bodyPr/>
          <a:lstStyle/>
          <a:p>
            <a:r>
              <a:rPr lang="zh-TW" altLang="zh-CN" sz="4000" b="1" dirty="0"/>
              <a:t>魂斗羅</a:t>
            </a:r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74742-6363-4D3E-AFF2-6F0F1D4F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1539686"/>
            <a:ext cx="4895056" cy="3124200"/>
          </a:xfrm>
        </p:spPr>
        <p:txBody>
          <a:bodyPr>
            <a:normAutofit/>
          </a:bodyPr>
          <a:lstStyle/>
          <a:p>
            <a:r>
              <a:rPr lang="en-US" altLang="zh-CN" sz="4000" i="1" dirty="0"/>
              <a:t>Sonic the Hedgehog</a:t>
            </a:r>
          </a:p>
          <a:p>
            <a:endParaRPr lang="zh-CN" altLang="en-US" sz="4000" dirty="0"/>
          </a:p>
        </p:txBody>
      </p:sp>
      <p:pic>
        <p:nvPicPr>
          <p:cNvPr id="8" name="图片 7" descr="图片包含 建筑物&#10;&#10;已生成高可信度的说明">
            <a:extLst>
              <a:ext uri="{FF2B5EF4-FFF2-40B4-BE49-F238E27FC236}">
                <a16:creationId xmlns:a16="http://schemas.microsoft.com/office/drawing/2014/main" id="{D1C1CD1A-57DD-4C54-8729-D86BA674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58" y="3476063"/>
            <a:ext cx="4783766" cy="2690532"/>
          </a:xfrm>
          <a:prstGeom prst="rect">
            <a:avLst/>
          </a:prstGeom>
        </p:spPr>
      </p:pic>
      <p:pic>
        <p:nvPicPr>
          <p:cNvPr id="10" name="图片 9" descr="图片包含 草, 围栏&#10;&#10;已生成极高可信度的说明">
            <a:extLst>
              <a:ext uri="{FF2B5EF4-FFF2-40B4-BE49-F238E27FC236}">
                <a16:creationId xmlns:a16="http://schemas.microsoft.com/office/drawing/2014/main" id="{803B8272-D75E-4F33-8741-5001B08A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23" y="3348318"/>
            <a:ext cx="4369974" cy="28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3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6BCF-FB13-467E-870F-1DA7B959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动作冒险类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2DAD1-5CFD-49AE-A7A8-2BFE4AF51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148" y="876298"/>
            <a:ext cx="4895055" cy="312420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三國戰紀</a:t>
            </a:r>
            <a:endParaRPr lang="zh-CN" altLang="en-US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F7B98A-5EEF-4A85-B6C8-2B52248C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16" y="2814308"/>
            <a:ext cx="700338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E404A-E658-4CC7-B674-A1C43ABC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游戲發想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E4C6D7-595B-470E-B092-048398DE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zh-CN" dirty="0"/>
              <a:t>遊戲採</a:t>
            </a:r>
            <a:r>
              <a:rPr lang="en-US" altLang="zh-CN" dirty="0"/>
              <a:t>2D</a:t>
            </a:r>
            <a:r>
              <a:rPr lang="zh-TW" altLang="zh-CN" dirty="0"/>
              <a:t>橫向卷軸冒險遊戲，鏡頭視角鎖定公主的系統。玩家扮演工具人，必須持續跟緊公主，於鏡頭範圍內守護她，並為她解決各種難題。困難可能來自於各種敵人（狗仔、搶匪、帥哥、流浪狗，甚至其他美女），或是小姐基於環境因素，提出的各種要求例：突然要求救十分難救的貓咪，或在危急時突然跟妳要錢買新衣），亦也有可能是一時逃亡需求。遊戲的成敗，主要取決於兩條量值，公主體力及好感度。兩條量值會透過不同的威脅，因玩家不同的應對，而有所增減。當體力見底時，公主將倒去而結束遊戲。當好感度見底時，公主將將主角唾棄而結束遊戲。通關時，若為高好感度，玩家可得公主的芳心；若為中好感度，玩家可得慰勞之吻為獎品；若為低好感度，則得「你是好人。」一句。是冒險遊戲機制，搭以部分跑酷性質，及一點點養成的遊戲 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73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71169-60D6-4C05-BC04-B56B59BF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游戲發想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F01C8-898E-4E8A-B8F1-53D09A27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zh-CN" dirty="0"/>
              <a:t>遊戲為</a:t>
            </a:r>
            <a:r>
              <a:rPr lang="en-US" altLang="zh-CN" dirty="0"/>
              <a:t>2D</a:t>
            </a:r>
            <a:r>
              <a:rPr lang="zh-TW" altLang="zh-CN" dirty="0"/>
              <a:t>橫向卷軸的跑酷冒險，整個遊戲帶點詼諧與幽默。</a:t>
            </a:r>
            <a:endParaRPr lang="zh-CN" altLang="zh-CN" dirty="0"/>
          </a:p>
          <a:p>
            <a:r>
              <a:rPr lang="zh-TW" altLang="zh-CN" dirty="0"/>
              <a:t>故事發生在公主回家的路上，公主原先都是管家接送，但是今天管家有事無法接他放學，因此他需要自己走回家，但是在路上有許多危險，他必須依靠他的工具人存活下去。</a:t>
            </a:r>
            <a:endParaRPr lang="zh-CN" altLang="zh-CN" dirty="0"/>
          </a:p>
          <a:p>
            <a:r>
              <a:rPr lang="zh-TW" altLang="zh-CN" dirty="0"/>
              <a:t>一開始公主有為生命值</a:t>
            </a:r>
            <a:r>
              <a:rPr lang="en-US" altLang="zh-CN" dirty="0"/>
              <a:t>3</a:t>
            </a:r>
            <a:r>
              <a:rPr lang="zh-TW" altLang="zh-CN" dirty="0"/>
              <a:t>顆心和一條愉悅值，走路對公主來說本來就是一種負擔，所以在走路的過程中，愉悅值會隨時間降低，主角工具人要盡可能的解決難題來提升公主的愉悅值，在工具人路上可以獲得金錢與食物，金錢是主要在遊戲外可以提升工具人技能與幫公主換衣服，而食物則是公主在愉悅值低落的時候使其提升。</a:t>
            </a:r>
            <a:endParaRPr lang="zh-CN" altLang="zh-CN" dirty="0"/>
          </a:p>
          <a:p>
            <a:r>
              <a:rPr lang="zh-TW" altLang="zh-CN" dirty="0"/>
              <a:t>玩家可以操控工具人切換不同種的模式來解決各種難題</a:t>
            </a:r>
            <a:endParaRPr lang="zh-CN" altLang="zh-CN" dirty="0"/>
          </a:p>
          <a:p>
            <a:r>
              <a:rPr lang="zh-TW" altLang="zh-CN" dirty="0"/>
              <a:t>跑腿工具人</a:t>
            </a:r>
            <a:r>
              <a:rPr lang="en-US" altLang="zh-CN" dirty="0"/>
              <a:t>-</a:t>
            </a:r>
            <a:r>
              <a:rPr lang="zh-TW" altLang="zh-CN" dirty="0"/>
              <a:t>公主走路走累愉悅值下降時獻上食物 </a:t>
            </a:r>
            <a:endParaRPr lang="zh-CN" altLang="zh-CN" dirty="0"/>
          </a:p>
          <a:p>
            <a:r>
              <a:rPr lang="zh-TW" altLang="zh-CN" dirty="0"/>
              <a:t>造橋工具人</a:t>
            </a:r>
            <a:r>
              <a:rPr lang="en-US" altLang="zh-CN" dirty="0"/>
              <a:t>-</a:t>
            </a:r>
            <a:r>
              <a:rPr lang="zh-TW" altLang="zh-CN" dirty="0"/>
              <a:t>需要越過障礙物時，用自己的身體做成一座橋，供公主跨越 </a:t>
            </a:r>
            <a:endParaRPr lang="zh-CN" altLang="zh-CN" dirty="0"/>
          </a:p>
          <a:p>
            <a:r>
              <a:rPr lang="zh-TW" altLang="zh-CN" dirty="0"/>
              <a:t>修理工具人</a:t>
            </a:r>
            <a:r>
              <a:rPr lang="en-US" altLang="zh-CN" dirty="0"/>
              <a:t>-</a:t>
            </a:r>
            <a:r>
              <a:rPr lang="zh-TW" altLang="zh-CN" dirty="0"/>
              <a:t>有交通工具</a:t>
            </a:r>
            <a:r>
              <a:rPr lang="en-US" altLang="zh-CN" dirty="0"/>
              <a:t>(</a:t>
            </a:r>
            <a:r>
              <a:rPr lang="zh-TW" altLang="zh-CN" dirty="0"/>
              <a:t>機車、飛機移動速度加快</a:t>
            </a:r>
            <a:r>
              <a:rPr lang="en-US" altLang="zh-CN" dirty="0"/>
              <a:t>)</a:t>
            </a:r>
            <a:r>
              <a:rPr lang="zh-TW" altLang="zh-CN" dirty="0"/>
              <a:t>需要修理</a:t>
            </a:r>
            <a:endParaRPr lang="zh-CN" altLang="zh-CN" dirty="0"/>
          </a:p>
          <a:p>
            <a:r>
              <a:rPr lang="zh-TW" altLang="zh-CN" dirty="0"/>
              <a:t>戰鬥工具人</a:t>
            </a:r>
            <a:r>
              <a:rPr lang="en-US" altLang="zh-CN" dirty="0"/>
              <a:t>-</a:t>
            </a:r>
            <a:r>
              <a:rPr lang="zh-TW" altLang="zh-CN" dirty="0"/>
              <a:t>剷除有任何阻礙物</a:t>
            </a:r>
            <a:r>
              <a:rPr lang="en-US" altLang="zh-CN" dirty="0"/>
              <a:t>0r</a:t>
            </a:r>
            <a:r>
              <a:rPr lang="zh-TW" altLang="zh-CN" dirty="0"/>
              <a:t>別的男生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3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5382-18C1-40D9-8411-CC1597E0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游戲發想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1E8D-5884-4F02-BB18-C3157156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CN" dirty="0"/>
              <a:t>遊戲為標準的</a:t>
            </a:r>
            <a:r>
              <a:rPr lang="en-US" altLang="zh-CN" dirty="0"/>
              <a:t>2D</a:t>
            </a:r>
            <a:r>
              <a:rPr lang="zh-TW" altLang="zh-CN" dirty="0"/>
              <a:t>橫版卷軸動作遊戲，遊戲中時刻存在一名公主角色需要玩家控制的工具人進行保護，玩家可以通過鍵盤或者</a:t>
            </a:r>
            <a:r>
              <a:rPr lang="en-US" altLang="zh-CN" dirty="0"/>
              <a:t>controller</a:t>
            </a:r>
            <a:r>
              <a:rPr lang="zh-TW" altLang="zh-CN" dirty="0"/>
              <a:t>使工具人在螢幕中上下左右移動，對遊戲中的物件進行互動，也可以對敵對角色進行攻擊。遊戲只有一關，只要保護好公主就可以一直進行遊戲，難度會隨著遊戲進度及時間逐漸加強，玩到後面會變得相當的難，結束遊戲時會記錄分數，遊戲有排行榜功能，可以挑戰最高分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85B71-4863-4575-84C7-9B71F4CE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想做什麽游戲？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F1712-D42F-4D4F-957C-2BC6D0EA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2D</a:t>
            </a:r>
            <a:r>
              <a:rPr lang="zh-CN" altLang="en-US" sz="60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橫板卷軸</a:t>
            </a:r>
          </a:p>
        </p:txBody>
      </p:sp>
    </p:spTree>
    <p:extLst>
      <p:ext uri="{BB962C8B-B14F-4D97-AF65-F5344CB8AC3E}">
        <p14:creationId xmlns:p14="http://schemas.microsoft.com/office/powerpoint/2010/main" val="2622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61E19-8643-4381-B4CA-098B00B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靈感來源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6272F-F155-4A29-8EC4-98C0B355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nanaca</a:t>
            </a:r>
            <a:r>
              <a:rPr lang="en-US" altLang="zh-CN" dirty="0"/>
              <a:t>-crash</a:t>
            </a:r>
          </a:p>
          <a:p>
            <a:r>
              <a:rPr lang="en-US" altLang="zh-CN" dirty="0"/>
              <a:t>Metal slug</a:t>
            </a:r>
          </a:p>
          <a:p>
            <a:r>
              <a:rPr lang="en-US" altLang="zh-CN" dirty="0" err="1"/>
              <a:t>SuperMario</a:t>
            </a:r>
            <a:endParaRPr lang="en-US" altLang="zh-CN" dirty="0"/>
          </a:p>
          <a:p>
            <a:r>
              <a:rPr lang="en-US" altLang="zh-CN" i="1" dirty="0"/>
              <a:t>Sonic the Hedgehog</a:t>
            </a:r>
          </a:p>
          <a:p>
            <a:r>
              <a:rPr lang="zh-CN" altLang="en-US" dirty="0"/>
              <a:t>工具人的社會現象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02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E19B-4C2D-43E5-9572-BE74617C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40" y="2649070"/>
            <a:ext cx="10018713" cy="1752599"/>
          </a:xfrm>
        </p:spPr>
        <p:txBody>
          <a:bodyPr/>
          <a:lstStyle/>
          <a:p>
            <a:r>
              <a:rPr lang="zh-CN" altLang="en-US" dirty="0"/>
              <a:t>游戲玩法發想</a:t>
            </a:r>
          </a:p>
        </p:txBody>
      </p:sp>
    </p:spTree>
    <p:extLst>
      <p:ext uri="{BB962C8B-B14F-4D97-AF65-F5344CB8AC3E}">
        <p14:creationId xmlns:p14="http://schemas.microsoft.com/office/powerpoint/2010/main" val="1100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shade val="76000"/>
                  <a:satMod val="180000"/>
                </a:schemeClr>
                <a:schemeClr val="bg1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6993C3A-0E30-417B-B76B-0B62A3462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文字, 白板&#10;&#10;已生成极高可信度的说明">
            <a:extLst>
              <a:ext uri="{FF2B5EF4-FFF2-40B4-BE49-F238E27FC236}">
                <a16:creationId xmlns:a16="http://schemas.microsoft.com/office/drawing/2014/main" id="{68B183B5-FDB1-4D90-AF03-D2955936AB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178904"/>
            <a:ext cx="5088835" cy="65399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199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shade val="76000"/>
                  <a:satMod val="180000"/>
                </a:schemeClr>
                <a:schemeClr val="bg1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993C3A-0E30-417B-B76B-0B62A3462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8D3C4-59B5-4637-BAB7-7B6A13C3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98" y="0"/>
            <a:ext cx="4501632" cy="67188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65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shade val="76000"/>
                  <a:satMod val="180000"/>
                </a:schemeClr>
                <a:schemeClr val="bg1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993C3A-0E30-417B-B76B-0B62A3462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3" descr="无自动替代文字可用。">
            <a:extLst>
              <a:ext uri="{FF2B5EF4-FFF2-40B4-BE49-F238E27FC236}">
                <a16:creationId xmlns:a16="http://schemas.microsoft.com/office/drawing/2014/main" id="{4C85667C-29D2-421B-BEF2-CC503CB9E3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96" y="643467"/>
            <a:ext cx="10413207" cy="55710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0259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shade val="76000"/>
                  <a:satMod val="180000"/>
                </a:schemeClr>
                <a:schemeClr val="bg1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993C3A-0E30-417B-B76B-0B62A3462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3" descr="图片可能包含：文本">
            <a:extLst>
              <a:ext uri="{FF2B5EF4-FFF2-40B4-BE49-F238E27FC236}">
                <a16:creationId xmlns:a16="http://schemas.microsoft.com/office/drawing/2014/main" id="{A95473D6-FE96-4C13-9E06-69BDA009B0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68" y="643467"/>
            <a:ext cx="10175463" cy="55710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2754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1">
                  <a:shade val="76000"/>
                  <a:satMod val="180000"/>
                </a:schemeClr>
                <a:schemeClr val="bg1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993C3A-0E30-417B-B76B-0B62A3462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3" descr="图片可能包含：文本">
            <a:extLst>
              <a:ext uri="{FF2B5EF4-FFF2-40B4-BE49-F238E27FC236}">
                <a16:creationId xmlns:a16="http://schemas.microsoft.com/office/drawing/2014/main" id="{4F26C51D-C6A7-4638-BBEE-861CEA9851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68" y="643467"/>
            <a:ext cx="10175463" cy="55710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5598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163</TotalTime>
  <Words>820</Words>
  <Application>Microsoft Office PowerPoint</Application>
  <PresentationFormat>宽屏</PresentationFormat>
  <Paragraphs>36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新細明體</vt:lpstr>
      <vt:lpstr>等线</vt:lpstr>
      <vt:lpstr>华文楷体</vt:lpstr>
      <vt:lpstr>思源宋體 TW ExtraLight</vt:lpstr>
      <vt:lpstr>思源宋體 TW Light</vt:lpstr>
      <vt:lpstr>Arial</vt:lpstr>
      <vt:lpstr>Corbel</vt:lpstr>
      <vt:lpstr>视差</vt:lpstr>
      <vt:lpstr>期末專案發想1</vt:lpstr>
      <vt:lpstr>想做什麽游戲？</vt:lpstr>
      <vt:lpstr>靈感來源</vt:lpstr>
      <vt:lpstr>游戲玩法發想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遊戲形式</vt:lpstr>
      <vt:lpstr>平台跑酷类</vt:lpstr>
      <vt:lpstr>动作冒险类</vt:lpstr>
      <vt:lpstr>游戲發想1</vt:lpstr>
      <vt:lpstr>游戲發想2</vt:lpstr>
      <vt:lpstr>游戲發想3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期末專案發想1</dc:title>
  <dc:creator>Pengyu Deng</dc:creator>
  <cp:lastModifiedBy>Pengyu Deng</cp:lastModifiedBy>
  <cp:revision>1</cp:revision>
  <dcterms:created xsi:type="dcterms:W3CDTF">2017-09-26T10:48:20Z</dcterms:created>
  <dcterms:modified xsi:type="dcterms:W3CDTF">2017-09-26T13:31:56Z</dcterms:modified>
</cp:coreProperties>
</file>