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EF5-82B5-4F8F-B64A-7192053BA8CC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A6A-C795-43EA-95EB-E6F2974E5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57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EF5-82B5-4F8F-B64A-7192053BA8CC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A6A-C795-43EA-95EB-E6F2974E5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1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EF5-82B5-4F8F-B64A-7192053BA8CC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A6A-C795-43EA-95EB-E6F2974E5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6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EF5-82B5-4F8F-B64A-7192053BA8CC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A6A-C795-43EA-95EB-E6F2974E5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30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EF5-82B5-4F8F-B64A-7192053BA8CC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A6A-C795-43EA-95EB-E6F2974E5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9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EF5-82B5-4F8F-B64A-7192053BA8CC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A6A-C795-43EA-95EB-E6F2974E5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5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EF5-82B5-4F8F-B64A-7192053BA8CC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A6A-C795-43EA-95EB-E6F2974E5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7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EF5-82B5-4F8F-B64A-7192053BA8CC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A6A-C795-43EA-95EB-E6F2974E5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5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EF5-82B5-4F8F-B64A-7192053BA8CC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A6A-C795-43EA-95EB-E6F2974E5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4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EF5-82B5-4F8F-B64A-7192053BA8CC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A6A-C795-43EA-95EB-E6F2974E5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4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EF5-82B5-4F8F-B64A-7192053BA8CC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FA6A-C795-43EA-95EB-E6F2974E5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7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64EF5-82B5-4F8F-B64A-7192053BA8CC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FA6A-C795-43EA-95EB-E6F2974E5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9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11750" cy="22206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3954" y="2677886"/>
            <a:ext cx="10254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SMH=Shaking My Head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6043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42" y="201416"/>
            <a:ext cx="9800016" cy="40833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0242" y="4909625"/>
            <a:ext cx="10236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TL;DR=Too Long; Didn't Read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7990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388" y="3735976"/>
            <a:ext cx="9925594" cy="1265329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WDYMBT=What Do You Mean By That?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76" y="393895"/>
            <a:ext cx="5961905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Pengyu Deng</dc:creator>
  <cp:lastModifiedBy>Pengyu Deng</cp:lastModifiedBy>
  <cp:revision>3</cp:revision>
  <dcterms:created xsi:type="dcterms:W3CDTF">2016-12-21T15:53:30Z</dcterms:created>
  <dcterms:modified xsi:type="dcterms:W3CDTF">2016-12-21T15:58:29Z</dcterms:modified>
</cp:coreProperties>
</file>