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4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5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2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5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9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2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9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8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081B-C500-4FCD-9401-677B691C39C9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05A1-913D-454E-B6D3-CE49D8E52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41" y="466472"/>
            <a:ext cx="3378066" cy="1891717"/>
          </a:xfrm>
          <a:prstGeom prst="rect">
            <a:avLst/>
          </a:prstGeom>
        </p:spPr>
      </p:pic>
      <p:sp>
        <p:nvSpPr>
          <p:cNvPr id="8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Showcard Gothic" panose="04020904020102020604" pitchFamily="82" charset="0"/>
              </a:rPr>
              <a:t>Art</a:t>
            </a:r>
            <a:endParaRPr lang="zh-CN" altLang="en-US" sz="480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F59B"/>
                </a:solidFill>
              </a:rPr>
              <a:t>Map-Snowfield</a:t>
            </a:r>
          </a:p>
          <a:p>
            <a:r>
              <a:rPr lang="en-US" altLang="zh-CN" sz="2000" dirty="0">
                <a:solidFill>
                  <a:srgbClr val="FFF59B"/>
                </a:solidFill>
              </a:rPr>
              <a:t>Effect</a:t>
            </a:r>
            <a:endParaRPr lang="zh-CN" altLang="en-US" sz="2000" dirty="0">
              <a:solidFill>
                <a:srgbClr val="FFF59B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455" y="2786457"/>
            <a:ext cx="3295238" cy="22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140" y="2786457"/>
            <a:ext cx="2895238" cy="22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902" y="321177"/>
            <a:ext cx="228571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Berlin Sans FB" panose="020E0602020502020306" pitchFamily="34" charset="0"/>
              </a:rPr>
              <a:t>Icon &amp; loading</a:t>
            </a:r>
            <a:r>
              <a:rPr lang="en-US" altLang="zh-CN" dirty="0">
                <a:latin typeface="Showcard Gothic" panose="04020904020102020604" pitchFamily="82" charset="0"/>
              </a:rPr>
              <a:t>	           </a:t>
            </a:r>
            <a:r>
              <a:rPr lang="en-US" altLang="zh-CN" sz="4000" dirty="0">
                <a:latin typeface="Berlin Sans FB" panose="020E0602020502020306" pitchFamily="34" charset="0"/>
              </a:rPr>
              <a:t>UI &amp; redesigned card</a:t>
            </a:r>
            <a:endParaRPr lang="zh-CN" altLang="en-US" sz="4000" dirty="0">
              <a:latin typeface="Berlin Sans FB" panose="020E0602020502020306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03"/>
          <a:stretch/>
        </p:blipFill>
        <p:spPr>
          <a:xfrm>
            <a:off x="838200" y="1690688"/>
            <a:ext cx="4086497" cy="15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1" y="3958046"/>
            <a:ext cx="4621347" cy="25995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5537"/>
            <a:ext cx="4787100" cy="17716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319" y="3876847"/>
            <a:ext cx="1714286" cy="27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107" y="3788554"/>
            <a:ext cx="3983195" cy="2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5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Berlin Sans FB</vt:lpstr>
      <vt:lpstr>Showcard Gothic</vt:lpstr>
      <vt:lpstr>Office 主题​​</vt:lpstr>
      <vt:lpstr>Art</vt:lpstr>
      <vt:lpstr>Icon &amp; loading            UI &amp; redesigned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</dc:title>
  <dc:creator>Pengyu Deng</dc:creator>
  <cp:lastModifiedBy>Pengyu Deng</cp:lastModifiedBy>
  <cp:revision>2</cp:revision>
  <dcterms:created xsi:type="dcterms:W3CDTF">2016-12-15T14:52:53Z</dcterms:created>
  <dcterms:modified xsi:type="dcterms:W3CDTF">2016-12-15T15:06:55Z</dcterms:modified>
</cp:coreProperties>
</file>