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1"/>
  </p:notesMasterIdLst>
  <p:handoutMasterIdLst>
    <p:handoutMasterId r:id="rId22"/>
  </p:handoutMasterIdLst>
  <p:sldIdLst>
    <p:sldId id="265" r:id="rId5"/>
    <p:sldId id="270" r:id="rId6"/>
    <p:sldId id="275" r:id="rId7"/>
    <p:sldId id="266" r:id="rId8"/>
    <p:sldId id="267" r:id="rId9"/>
    <p:sldId id="268" r:id="rId10"/>
    <p:sldId id="274" r:id="rId11"/>
    <p:sldId id="278" r:id="rId12"/>
    <p:sldId id="279" r:id="rId13"/>
    <p:sldId id="277" r:id="rId14"/>
    <p:sldId id="280" r:id="rId15"/>
    <p:sldId id="281" r:id="rId16"/>
    <p:sldId id="272" r:id="rId17"/>
    <p:sldId id="273" r:id="rId18"/>
    <p:sldId id="282" r:id="rId19"/>
    <p:sldId id="271" r:id="rId20"/>
  </p:sldIdLst>
  <p:sldSz cx="9144000" cy="6858000" type="screen4x3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3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0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gyu Deng" userId="8cb0d4fc859bb7a3" providerId="LiveId" clId="{FF3BF2B8-8F10-45CB-8896-7B852134C03B}"/>
    <pc:docChg chg="undo custSel addSld delSld modSld sldOrd modMainMaster">
      <pc:chgData name="Pengyu Deng" userId="8cb0d4fc859bb7a3" providerId="LiveId" clId="{FF3BF2B8-8F10-45CB-8896-7B852134C03B}" dt="2018-04-12T15:26:42.271" v="471" actId="20577"/>
      <pc:docMkLst>
        <pc:docMk/>
      </pc:docMkLst>
      <pc:sldChg chg="modSp">
        <pc:chgData name="Pengyu Deng" userId="8cb0d4fc859bb7a3" providerId="LiveId" clId="{FF3BF2B8-8F10-45CB-8896-7B852134C03B}" dt="2018-04-11T12:41:06.266" v="1" actId="27636"/>
        <pc:sldMkLst>
          <pc:docMk/>
          <pc:sldMk cId="923078003" sldId="265"/>
        </pc:sldMkLst>
        <pc:spChg chg="mod">
          <ac:chgData name="Pengyu Deng" userId="8cb0d4fc859bb7a3" providerId="LiveId" clId="{FF3BF2B8-8F10-45CB-8896-7B852134C03B}" dt="2018-04-11T12:41:06.266" v="1" actId="27636"/>
          <ac:spMkLst>
            <pc:docMk/>
            <pc:sldMk cId="923078003" sldId="265"/>
            <ac:spMk id="3" creationId="{00000000-0000-0000-0000-000000000000}"/>
          </ac:spMkLst>
        </pc:spChg>
      </pc:sldChg>
      <pc:sldChg chg="addSp modSp">
        <pc:chgData name="Pengyu Deng" userId="8cb0d4fc859bb7a3" providerId="LiveId" clId="{FF3BF2B8-8F10-45CB-8896-7B852134C03B}" dt="2018-04-11T14:09:22.801" v="15" actId="1076"/>
        <pc:sldMkLst>
          <pc:docMk/>
          <pc:sldMk cId="2364934239" sldId="266"/>
        </pc:sldMkLst>
        <pc:spChg chg="mod">
          <ac:chgData name="Pengyu Deng" userId="8cb0d4fc859bb7a3" providerId="LiveId" clId="{FF3BF2B8-8F10-45CB-8896-7B852134C03B}" dt="2018-04-11T14:09:20.023" v="13" actId="2711"/>
          <ac:spMkLst>
            <pc:docMk/>
            <pc:sldMk cId="2364934239" sldId="266"/>
            <ac:spMk id="13" creationId="{00000000-0000-0000-0000-000000000000}"/>
          </ac:spMkLst>
        </pc:spChg>
        <pc:picChg chg="add mod">
          <ac:chgData name="Pengyu Deng" userId="8cb0d4fc859bb7a3" providerId="LiveId" clId="{FF3BF2B8-8F10-45CB-8896-7B852134C03B}" dt="2018-04-11T14:09:22.801" v="15" actId="1076"/>
          <ac:picMkLst>
            <pc:docMk/>
            <pc:sldMk cId="2364934239" sldId="266"/>
            <ac:picMk id="2" creationId="{00468DD3-B34B-49FA-8E07-A72E9EAC0000}"/>
          </ac:picMkLst>
        </pc:picChg>
      </pc:sldChg>
      <pc:sldChg chg="addSp delSp modSp">
        <pc:chgData name="Pengyu Deng" userId="8cb0d4fc859bb7a3" providerId="LiveId" clId="{FF3BF2B8-8F10-45CB-8896-7B852134C03B}" dt="2018-04-11T14:30:34.149" v="85" actId="1076"/>
        <pc:sldMkLst>
          <pc:docMk/>
          <pc:sldMk cId="3121873087" sldId="267"/>
        </pc:sldMkLst>
        <pc:spChg chg="mod">
          <ac:chgData name="Pengyu Deng" userId="8cb0d4fc859bb7a3" providerId="LiveId" clId="{FF3BF2B8-8F10-45CB-8896-7B852134C03B}" dt="2018-04-11T14:26:17.305" v="79" actId="1076"/>
          <ac:spMkLst>
            <pc:docMk/>
            <pc:sldMk cId="3121873087" sldId="267"/>
            <ac:spMk id="2" creationId="{00000000-0000-0000-0000-000000000000}"/>
          </ac:spMkLst>
        </pc:spChg>
        <pc:spChg chg="add del mod">
          <ac:chgData name="Pengyu Deng" userId="8cb0d4fc859bb7a3" providerId="LiveId" clId="{FF3BF2B8-8F10-45CB-8896-7B852134C03B}" dt="2018-04-11T14:30:16.493" v="81" actId="1076"/>
          <ac:spMkLst>
            <pc:docMk/>
            <pc:sldMk cId="3121873087" sldId="267"/>
            <ac:spMk id="3" creationId="{E9489766-CA5B-490E-9D4A-83DDEA4DC949}"/>
          </ac:spMkLst>
        </pc:spChg>
        <pc:graphicFrameChg chg="del mod">
          <ac:chgData name="Pengyu Deng" userId="8cb0d4fc859bb7a3" providerId="LiveId" clId="{FF3BF2B8-8F10-45CB-8896-7B852134C03B}" dt="2018-04-11T14:26:24.791" v="80" actId="478"/>
          <ac:graphicFrameMkLst>
            <pc:docMk/>
            <pc:sldMk cId="3121873087" sldId="267"/>
            <ac:graphicFrameMk id="6" creationId="{00000000-0000-0000-0000-000000000000}"/>
          </ac:graphicFrameMkLst>
        </pc:graphicFrameChg>
        <pc:picChg chg="add mod">
          <ac:chgData name="Pengyu Deng" userId="8cb0d4fc859bb7a3" providerId="LiveId" clId="{FF3BF2B8-8F10-45CB-8896-7B852134C03B}" dt="2018-04-11T14:30:34.149" v="85" actId="1076"/>
          <ac:picMkLst>
            <pc:docMk/>
            <pc:sldMk cId="3121873087" sldId="267"/>
            <ac:picMk id="4" creationId="{48EC2007-C37A-423C-8CC0-8796F611225F}"/>
          </ac:picMkLst>
        </pc:picChg>
        <pc:picChg chg="add mod">
          <ac:chgData name="Pengyu Deng" userId="8cb0d4fc859bb7a3" providerId="LiveId" clId="{FF3BF2B8-8F10-45CB-8896-7B852134C03B}" dt="2018-04-11T14:30:32.047" v="84" actId="1076"/>
          <ac:picMkLst>
            <pc:docMk/>
            <pc:sldMk cId="3121873087" sldId="267"/>
            <ac:picMk id="5" creationId="{07FC3589-7B0F-49DC-98BD-FDC744EB523A}"/>
          </ac:picMkLst>
        </pc:picChg>
      </pc:sldChg>
      <pc:sldChg chg="addSp delSp modSp">
        <pc:chgData name="Pengyu Deng" userId="8cb0d4fc859bb7a3" providerId="LiveId" clId="{FF3BF2B8-8F10-45CB-8896-7B852134C03B}" dt="2018-04-11T14:33:36.915" v="124" actId="1076"/>
        <pc:sldMkLst>
          <pc:docMk/>
          <pc:sldMk cId="1375391719" sldId="268"/>
        </pc:sldMkLst>
        <pc:spChg chg="mod">
          <ac:chgData name="Pengyu Deng" userId="8cb0d4fc859bb7a3" providerId="LiveId" clId="{FF3BF2B8-8F10-45CB-8896-7B852134C03B}" dt="2018-04-11T14:33:36.915" v="124" actId="1076"/>
          <ac:spMkLst>
            <pc:docMk/>
            <pc:sldMk cId="1375391719" sldId="268"/>
            <ac:spMk id="2" creationId="{00000000-0000-0000-0000-000000000000}"/>
          </ac:spMkLst>
        </pc:spChg>
        <pc:spChg chg="add del mod">
          <ac:chgData name="Pengyu Deng" userId="8cb0d4fc859bb7a3" providerId="LiveId" clId="{FF3BF2B8-8F10-45CB-8896-7B852134C03B}" dt="2018-04-11T14:32:05.906" v="88" actId="478"/>
          <ac:spMkLst>
            <pc:docMk/>
            <pc:sldMk cId="1375391719" sldId="268"/>
            <ac:spMk id="5" creationId="{5B6BB3ED-ED9C-4D7D-B717-97565EF94A1F}"/>
          </ac:spMkLst>
        </pc:spChg>
        <pc:spChg chg="add del mod">
          <ac:chgData name="Pengyu Deng" userId="8cb0d4fc859bb7a3" providerId="LiveId" clId="{FF3BF2B8-8F10-45CB-8896-7B852134C03B}" dt="2018-04-11T14:32:07.830" v="89" actId="478"/>
          <ac:spMkLst>
            <pc:docMk/>
            <pc:sldMk cId="1375391719" sldId="268"/>
            <ac:spMk id="7" creationId="{21254B16-E9A6-4D87-A139-DFE0226CD04F}"/>
          </ac:spMkLst>
        </pc:spChg>
        <pc:spChg chg="del">
          <ac:chgData name="Pengyu Deng" userId="8cb0d4fc859bb7a3" providerId="LiveId" clId="{FF3BF2B8-8F10-45CB-8896-7B852134C03B}" dt="2018-04-11T14:32:03.788" v="87" actId="478"/>
          <ac:spMkLst>
            <pc:docMk/>
            <pc:sldMk cId="1375391719" sldId="268"/>
            <ac:spMk id="11" creationId="{00000000-0000-0000-0000-000000000000}"/>
          </ac:spMkLst>
        </pc:spChg>
        <pc:graphicFrameChg chg="del mod">
          <ac:chgData name="Pengyu Deng" userId="8cb0d4fc859bb7a3" providerId="LiveId" clId="{FF3BF2B8-8F10-45CB-8896-7B852134C03B}" dt="2018-04-11T14:32:01.645" v="86" actId="478"/>
          <ac:graphicFrameMkLst>
            <pc:docMk/>
            <pc:sldMk cId="1375391719" sldId="268"/>
            <ac:graphicFrameMk id="4" creationId="{00000000-0000-0000-0000-000000000000}"/>
          </ac:graphicFrameMkLst>
        </pc:graphicFrameChg>
        <pc:picChg chg="add mod">
          <ac:chgData name="Pengyu Deng" userId="8cb0d4fc859bb7a3" providerId="LiveId" clId="{FF3BF2B8-8F10-45CB-8896-7B852134C03B}" dt="2018-04-11T14:32:13.665" v="93" actId="1076"/>
          <ac:picMkLst>
            <pc:docMk/>
            <pc:sldMk cId="1375391719" sldId="268"/>
            <ac:picMk id="8" creationId="{0620F7B2-9C8C-451F-B1C2-7AB7D3E696BC}"/>
          </ac:picMkLst>
        </pc:picChg>
      </pc:sldChg>
      <pc:sldChg chg="modSp del">
        <pc:chgData name="Pengyu Deng" userId="8cb0d4fc859bb7a3" providerId="LiveId" clId="{FF3BF2B8-8F10-45CB-8896-7B852134C03B}" dt="2018-04-11T14:41:06.018" v="125" actId="2696"/>
        <pc:sldMkLst>
          <pc:docMk/>
          <pc:sldMk cId="3284576889" sldId="269"/>
        </pc:sldMkLst>
        <pc:spChg chg="mod">
          <ac:chgData name="Pengyu Deng" userId="8cb0d4fc859bb7a3" providerId="LiveId" clId="{FF3BF2B8-8F10-45CB-8896-7B852134C03B}" dt="2018-04-11T12:41:06.320" v="4" actId="27636"/>
          <ac:spMkLst>
            <pc:docMk/>
            <pc:sldMk cId="3284576889" sldId="269"/>
            <ac:spMk id="2" creationId="{00000000-0000-0000-0000-000000000000}"/>
          </ac:spMkLst>
        </pc:spChg>
        <pc:graphicFrameChg chg="mod">
          <ac:chgData name="Pengyu Deng" userId="8cb0d4fc859bb7a3" providerId="LiveId" clId="{FF3BF2B8-8F10-45CB-8896-7B852134C03B}" dt="2018-04-11T12:41:06.136" v="0" actId="2696"/>
          <ac:graphicFrameMkLst>
            <pc:docMk/>
            <pc:sldMk cId="3284576889" sldId="269"/>
            <ac:graphicFrameMk id="9" creationId="{00000000-0000-0000-0000-000000000000}"/>
          </ac:graphicFrameMkLst>
        </pc:graphicFrameChg>
      </pc:sldChg>
      <pc:sldChg chg="addSp delSp modSp add">
        <pc:chgData name="Pengyu Deng" userId="8cb0d4fc859bb7a3" providerId="LiveId" clId="{FF3BF2B8-8F10-45CB-8896-7B852134C03B}" dt="2018-04-12T14:05:50.555" v="267" actId="1076"/>
        <pc:sldMkLst>
          <pc:docMk/>
          <pc:sldMk cId="2023541873" sldId="270"/>
        </pc:sldMkLst>
        <pc:spChg chg="mod">
          <ac:chgData name="Pengyu Deng" userId="8cb0d4fc859bb7a3" providerId="LiveId" clId="{FF3BF2B8-8F10-45CB-8896-7B852134C03B}" dt="2018-04-11T14:14:23.416" v="28" actId="27636"/>
          <ac:spMkLst>
            <pc:docMk/>
            <pc:sldMk cId="2023541873" sldId="270"/>
            <ac:spMk id="2" creationId="{C19A47B7-66B2-4A41-8688-4D649E81DFA3}"/>
          </ac:spMkLst>
        </pc:spChg>
        <pc:spChg chg="del">
          <ac:chgData name="Pengyu Deng" userId="8cb0d4fc859bb7a3" providerId="LiveId" clId="{FF3BF2B8-8F10-45CB-8896-7B852134C03B}" dt="2018-04-11T14:13:27.708" v="17" actId="1076"/>
          <ac:spMkLst>
            <pc:docMk/>
            <pc:sldMk cId="2023541873" sldId="270"/>
            <ac:spMk id="3" creationId="{B0124B99-FC11-4AFB-B9B5-C806B5072510}"/>
          </ac:spMkLst>
        </pc:spChg>
        <pc:spChg chg="add del mod">
          <ac:chgData name="Pengyu Deng" userId="8cb0d4fc859bb7a3" providerId="LiveId" clId="{FF3BF2B8-8F10-45CB-8896-7B852134C03B}" dt="2018-04-12T06:57:47.054" v="228" actId="1076"/>
          <ac:spMkLst>
            <pc:docMk/>
            <pc:sldMk cId="2023541873" sldId="270"/>
            <ac:spMk id="7" creationId="{F85E64D0-A3DC-4B85-ADD8-F84916EF6732}"/>
          </ac:spMkLst>
        </pc:spChg>
        <pc:spChg chg="add mod">
          <ac:chgData name="Pengyu Deng" userId="8cb0d4fc859bb7a3" providerId="LiveId" clId="{FF3BF2B8-8F10-45CB-8896-7B852134C03B}" dt="2018-04-12T14:05:50.555" v="267" actId="1076"/>
          <ac:spMkLst>
            <pc:docMk/>
            <pc:sldMk cId="2023541873" sldId="270"/>
            <ac:spMk id="8" creationId="{A1353D71-A91A-46AB-B222-CBD6C3242E47}"/>
          </ac:spMkLst>
        </pc:spChg>
        <pc:picChg chg="add mod">
          <ac:chgData name="Pengyu Deng" userId="8cb0d4fc859bb7a3" providerId="LiveId" clId="{FF3BF2B8-8F10-45CB-8896-7B852134C03B}" dt="2018-04-12T14:05:47.818" v="266" actId="1076"/>
          <ac:picMkLst>
            <pc:docMk/>
            <pc:sldMk cId="2023541873" sldId="270"/>
            <ac:picMk id="4" creationId="{57B09BD7-7160-481C-A666-ED04CE2F3734}"/>
          </ac:picMkLst>
        </pc:picChg>
        <pc:picChg chg="add del mod">
          <ac:chgData name="Pengyu Deng" userId="8cb0d4fc859bb7a3" providerId="LiveId" clId="{FF3BF2B8-8F10-45CB-8896-7B852134C03B}" dt="2018-04-12T06:57:41.304" v="226" actId="1076"/>
          <ac:picMkLst>
            <pc:docMk/>
            <pc:sldMk cId="2023541873" sldId="270"/>
            <ac:picMk id="6" creationId="{A375FC51-8242-4BC5-98E0-8A7A8EB813B0}"/>
          </ac:picMkLst>
        </pc:picChg>
      </pc:sldChg>
      <pc:sldChg chg="delSp modSp add">
        <pc:chgData name="Pengyu Deng" userId="8cb0d4fc859bb7a3" providerId="LiveId" clId="{FF3BF2B8-8F10-45CB-8896-7B852134C03B}" dt="2018-04-12T15:26:42.271" v="471" actId="20577"/>
        <pc:sldMkLst>
          <pc:docMk/>
          <pc:sldMk cId="3436917422" sldId="271"/>
        </pc:sldMkLst>
        <pc:spChg chg="mod">
          <ac:chgData name="Pengyu Deng" userId="8cb0d4fc859bb7a3" providerId="LiveId" clId="{FF3BF2B8-8F10-45CB-8896-7B852134C03B}" dt="2018-04-11T14:20:34.462" v="54" actId="1076"/>
          <ac:spMkLst>
            <pc:docMk/>
            <pc:sldMk cId="3436917422" sldId="271"/>
            <ac:spMk id="2" creationId="{82F24F2D-FEE5-4AC6-8FCA-6D0DD6272688}"/>
          </ac:spMkLst>
        </pc:spChg>
        <pc:spChg chg="mod">
          <ac:chgData name="Pengyu Deng" userId="8cb0d4fc859bb7a3" providerId="LiveId" clId="{FF3BF2B8-8F10-45CB-8896-7B852134C03B}" dt="2018-04-12T15:26:42.271" v="471" actId="20577"/>
          <ac:spMkLst>
            <pc:docMk/>
            <pc:sldMk cId="3436917422" sldId="271"/>
            <ac:spMk id="3" creationId="{BC6A2AF3-3417-4A1A-BC70-2ED9A8F0A87F}"/>
          </ac:spMkLst>
        </pc:spChg>
        <pc:spChg chg="del">
          <ac:chgData name="Pengyu Deng" userId="8cb0d4fc859bb7a3" providerId="LiveId" clId="{FF3BF2B8-8F10-45CB-8896-7B852134C03B}" dt="2018-04-11T14:20:38.803" v="55" actId="478"/>
          <ac:spMkLst>
            <pc:docMk/>
            <pc:sldMk cId="3436917422" sldId="271"/>
            <ac:spMk id="4" creationId="{0F65B70B-FCF1-47DC-AD1B-120BE4EF82A3}"/>
          </ac:spMkLst>
        </pc:spChg>
      </pc:sldChg>
      <pc:sldChg chg="addSp delSp modSp add">
        <pc:chgData name="Pengyu Deng" userId="8cb0d4fc859bb7a3" providerId="LiveId" clId="{FF3BF2B8-8F10-45CB-8896-7B852134C03B}" dt="2018-04-12T07:03:34.498" v="251" actId="1076"/>
        <pc:sldMkLst>
          <pc:docMk/>
          <pc:sldMk cId="941072418" sldId="272"/>
        </pc:sldMkLst>
        <pc:spChg chg="del">
          <ac:chgData name="Pengyu Deng" userId="8cb0d4fc859bb7a3" providerId="LiveId" clId="{FF3BF2B8-8F10-45CB-8896-7B852134C03B}" dt="2018-04-11T14:41:16.939" v="127" actId="1076"/>
          <ac:spMkLst>
            <pc:docMk/>
            <pc:sldMk cId="941072418" sldId="272"/>
            <ac:spMk id="2" creationId="{C7F6796F-C393-4611-B229-BADE188A3B13}"/>
          </ac:spMkLst>
        </pc:spChg>
        <pc:spChg chg="del">
          <ac:chgData name="Pengyu Deng" userId="8cb0d4fc859bb7a3" providerId="LiveId" clId="{FF3BF2B8-8F10-45CB-8896-7B852134C03B}" dt="2018-04-11T14:41:16.939" v="127" actId="1076"/>
          <ac:spMkLst>
            <pc:docMk/>
            <pc:sldMk cId="941072418" sldId="272"/>
            <ac:spMk id="3" creationId="{AE3B48C9-CC3D-42F2-956C-D185886A8E15}"/>
          </ac:spMkLst>
        </pc:spChg>
        <pc:spChg chg="del">
          <ac:chgData name="Pengyu Deng" userId="8cb0d4fc859bb7a3" providerId="LiveId" clId="{FF3BF2B8-8F10-45CB-8896-7B852134C03B}" dt="2018-04-11T14:41:16.939" v="127" actId="1076"/>
          <ac:spMkLst>
            <pc:docMk/>
            <pc:sldMk cId="941072418" sldId="272"/>
            <ac:spMk id="4" creationId="{3F9749F5-BE6E-4631-993D-279DF7D93B10}"/>
          </ac:spMkLst>
        </pc:spChg>
        <pc:spChg chg="add mod">
          <ac:chgData name="Pengyu Deng" userId="8cb0d4fc859bb7a3" providerId="LiveId" clId="{FF3BF2B8-8F10-45CB-8896-7B852134C03B}" dt="2018-04-12T07:03:34.498" v="251" actId="1076"/>
          <ac:spMkLst>
            <pc:docMk/>
            <pc:sldMk cId="941072418" sldId="272"/>
            <ac:spMk id="5" creationId="{31E2FBDD-0120-4D51-B58E-C21DF172F8B8}"/>
          </ac:spMkLst>
        </pc:spChg>
        <pc:spChg chg="add del mod">
          <ac:chgData name="Pengyu Deng" userId="8cb0d4fc859bb7a3" providerId="LiveId" clId="{FF3BF2B8-8F10-45CB-8896-7B852134C03B}" dt="2018-04-11T14:41:22.345" v="128" actId="478"/>
          <ac:spMkLst>
            <pc:docMk/>
            <pc:sldMk cId="941072418" sldId="272"/>
            <ac:spMk id="6" creationId="{F9343B07-CE0F-47D2-AAD2-DA3C897A4812}"/>
          </ac:spMkLst>
        </pc:spChg>
        <pc:spChg chg="add mod">
          <ac:chgData name="Pengyu Deng" userId="8cb0d4fc859bb7a3" providerId="LiveId" clId="{FF3BF2B8-8F10-45CB-8896-7B852134C03B}" dt="2018-04-11T14:41:26.601" v="129" actId="767"/>
          <ac:spMkLst>
            <pc:docMk/>
            <pc:sldMk cId="941072418" sldId="272"/>
            <ac:spMk id="7" creationId="{4888367D-5CB9-444A-966F-AC9C41FD6EBE}"/>
          </ac:spMkLst>
        </pc:spChg>
        <pc:picChg chg="add mod modCrop">
          <ac:chgData name="Pengyu Deng" userId="8cb0d4fc859bb7a3" providerId="LiveId" clId="{FF3BF2B8-8F10-45CB-8896-7B852134C03B}" dt="2018-04-11T14:42:55.107" v="154" actId="1076"/>
          <ac:picMkLst>
            <pc:docMk/>
            <pc:sldMk cId="941072418" sldId="272"/>
            <ac:picMk id="8" creationId="{361625D5-D9CE-4DEC-ABA6-553ACD5D39ED}"/>
          </ac:picMkLst>
        </pc:picChg>
      </pc:sldChg>
      <pc:sldChg chg="addSp delSp modSp add">
        <pc:chgData name="Pengyu Deng" userId="8cb0d4fc859bb7a3" providerId="LiveId" clId="{FF3BF2B8-8F10-45CB-8896-7B852134C03B}" dt="2018-04-12T07:03:38.331" v="253" actId="1076"/>
        <pc:sldMkLst>
          <pc:docMk/>
          <pc:sldMk cId="3179880752" sldId="273"/>
        </pc:sldMkLst>
        <pc:spChg chg="mod">
          <ac:chgData name="Pengyu Deng" userId="8cb0d4fc859bb7a3" providerId="LiveId" clId="{FF3BF2B8-8F10-45CB-8896-7B852134C03B}" dt="2018-04-12T07:03:38.331" v="253" actId="1076"/>
          <ac:spMkLst>
            <pc:docMk/>
            <pc:sldMk cId="3179880752" sldId="273"/>
            <ac:spMk id="2" creationId="{42D8E3E7-D013-4818-943B-F8C7D7FF5607}"/>
          </ac:spMkLst>
        </pc:spChg>
        <pc:spChg chg="del">
          <ac:chgData name="Pengyu Deng" userId="8cb0d4fc859bb7a3" providerId="LiveId" clId="{FF3BF2B8-8F10-45CB-8896-7B852134C03B}" dt="2018-04-11T14:43:14.169" v="164" actId="478"/>
          <ac:spMkLst>
            <pc:docMk/>
            <pc:sldMk cId="3179880752" sldId="273"/>
            <ac:spMk id="3" creationId="{2F30F443-C6A1-4A08-985F-2B1D136B879A}"/>
          </ac:spMkLst>
        </pc:spChg>
        <pc:picChg chg="add mod">
          <ac:chgData name="Pengyu Deng" userId="8cb0d4fc859bb7a3" providerId="LiveId" clId="{FF3BF2B8-8F10-45CB-8896-7B852134C03B}" dt="2018-04-11T14:43:55.579" v="190" actId="1076"/>
          <ac:picMkLst>
            <pc:docMk/>
            <pc:sldMk cId="3179880752" sldId="273"/>
            <ac:picMk id="4" creationId="{3885D87A-0323-4E1F-9944-5C1A72367004}"/>
          </ac:picMkLst>
        </pc:picChg>
      </pc:sldChg>
      <pc:sldChg chg="delSp modSp add ord">
        <pc:chgData name="Pengyu Deng" userId="8cb0d4fc859bb7a3" providerId="LiveId" clId="{FF3BF2B8-8F10-45CB-8896-7B852134C03B}" dt="2018-04-12T07:03:08.103" v="233" actId="1076"/>
        <pc:sldMkLst>
          <pc:docMk/>
          <pc:sldMk cId="1091166889" sldId="274"/>
        </pc:sldMkLst>
        <pc:spChg chg="mod">
          <ac:chgData name="Pengyu Deng" userId="8cb0d4fc859bb7a3" providerId="LiveId" clId="{FF3BF2B8-8F10-45CB-8896-7B852134C03B}" dt="2018-04-11T14:45:15.003" v="222" actId="1076"/>
          <ac:spMkLst>
            <pc:docMk/>
            <pc:sldMk cId="1091166889" sldId="274"/>
            <ac:spMk id="2" creationId="{4699D549-E997-4261-AD66-71AA35D5661F}"/>
          </ac:spMkLst>
        </pc:spChg>
        <pc:spChg chg="del">
          <ac:chgData name="Pengyu Deng" userId="8cb0d4fc859bb7a3" providerId="LiveId" clId="{FF3BF2B8-8F10-45CB-8896-7B852134C03B}" dt="2018-04-11T14:44:14.612" v="192" actId="478"/>
          <ac:spMkLst>
            <pc:docMk/>
            <pc:sldMk cId="1091166889" sldId="274"/>
            <ac:spMk id="3" creationId="{51283D19-6DC5-4AA3-9759-7BA4E06C015D}"/>
          </ac:spMkLst>
        </pc:spChg>
      </pc:sldChg>
      <pc:sldChg chg="addSp delSp modSp add">
        <pc:chgData name="Pengyu Deng" userId="8cb0d4fc859bb7a3" providerId="LiveId" clId="{FF3BF2B8-8F10-45CB-8896-7B852134C03B}" dt="2018-04-12T06:57:57.716" v="232" actId="1076"/>
        <pc:sldMkLst>
          <pc:docMk/>
          <pc:sldMk cId="2994972589" sldId="275"/>
        </pc:sldMkLst>
        <pc:spChg chg="mod">
          <ac:chgData name="Pengyu Deng" userId="8cb0d4fc859bb7a3" providerId="LiveId" clId="{FF3BF2B8-8F10-45CB-8896-7B852134C03B}" dt="2018-04-12T06:57:37.450" v="225" actId="1076"/>
          <ac:spMkLst>
            <pc:docMk/>
            <pc:sldMk cId="2994972589" sldId="275"/>
            <ac:spMk id="2" creationId="{A8D97F01-A5C2-4B96-BFF5-CA6CACDFA52C}"/>
          </ac:spMkLst>
        </pc:spChg>
        <pc:spChg chg="del">
          <ac:chgData name="Pengyu Deng" userId="8cb0d4fc859bb7a3" providerId="LiveId" clId="{FF3BF2B8-8F10-45CB-8896-7B852134C03B}" dt="2018-04-12T06:57:43.077" v="227" actId="1076"/>
          <ac:spMkLst>
            <pc:docMk/>
            <pc:sldMk cId="2994972589" sldId="275"/>
            <ac:spMk id="3" creationId="{9FEE2EC9-63D4-43A1-8167-404380FAFFA9}"/>
          </ac:spMkLst>
        </pc:spChg>
        <pc:spChg chg="add mod">
          <ac:chgData name="Pengyu Deng" userId="8cb0d4fc859bb7a3" providerId="LiveId" clId="{FF3BF2B8-8F10-45CB-8896-7B852134C03B}" dt="2018-04-12T06:57:57.716" v="232" actId="1076"/>
          <ac:spMkLst>
            <pc:docMk/>
            <pc:sldMk cId="2994972589" sldId="275"/>
            <ac:spMk id="6" creationId="{BCD93209-B217-4751-A4EF-B68CBC9D49AE}"/>
          </ac:spMkLst>
        </pc:spChg>
        <pc:picChg chg="add mod">
          <ac:chgData name="Pengyu Deng" userId="8cb0d4fc859bb7a3" providerId="LiveId" clId="{FF3BF2B8-8F10-45CB-8896-7B852134C03B}" dt="2018-04-12T06:57:52.907" v="231" actId="1076"/>
          <ac:picMkLst>
            <pc:docMk/>
            <pc:sldMk cId="2994972589" sldId="275"/>
            <ac:picMk id="5" creationId="{0AB8D770-DF1E-4AB8-8724-9FA1C960A334}"/>
          </ac:picMkLst>
        </pc:picChg>
      </pc:sldChg>
      <pc:sldChg chg="delSp modSp add del">
        <pc:chgData name="Pengyu Deng" userId="8cb0d4fc859bb7a3" providerId="LiveId" clId="{FF3BF2B8-8F10-45CB-8896-7B852134C03B}" dt="2018-04-12T14:08:39.730" v="268" actId="2696"/>
        <pc:sldMkLst>
          <pc:docMk/>
          <pc:sldMk cId="2693948130" sldId="276"/>
        </pc:sldMkLst>
        <pc:spChg chg="mod">
          <ac:chgData name="Pengyu Deng" userId="8cb0d4fc859bb7a3" providerId="LiveId" clId="{FF3BF2B8-8F10-45CB-8896-7B852134C03B}" dt="2018-04-12T07:03:41.178" v="255" actId="478"/>
          <ac:spMkLst>
            <pc:docMk/>
            <pc:sldMk cId="2693948130" sldId="276"/>
            <ac:spMk id="2" creationId="{FF0A436D-886B-496F-8508-64F65B4DE04F}"/>
          </ac:spMkLst>
        </pc:spChg>
        <pc:spChg chg="del">
          <ac:chgData name="Pengyu Deng" userId="8cb0d4fc859bb7a3" providerId="LiveId" clId="{FF3BF2B8-8F10-45CB-8896-7B852134C03B}" dt="2018-04-12T07:03:46.269" v="256" actId="478"/>
          <ac:spMkLst>
            <pc:docMk/>
            <pc:sldMk cId="2693948130" sldId="276"/>
            <ac:spMk id="3" creationId="{535D32B9-9A75-4A8F-93C1-CC329F3F8AD4}"/>
          </ac:spMkLst>
        </pc:spChg>
      </pc:sldChg>
      <pc:sldChg chg="addSp delSp modSp add ord">
        <pc:chgData name="Pengyu Deng" userId="8cb0d4fc859bb7a3" providerId="LiveId" clId="{FF3BF2B8-8F10-45CB-8896-7B852134C03B}" dt="2018-04-12T15:25:48.430" v="459" actId="20577"/>
        <pc:sldMkLst>
          <pc:docMk/>
          <pc:sldMk cId="2589723737" sldId="277"/>
        </pc:sldMkLst>
        <pc:spChg chg="mod">
          <ac:chgData name="Pengyu Deng" userId="8cb0d4fc859bb7a3" providerId="LiveId" clId="{FF3BF2B8-8F10-45CB-8896-7B852134C03B}" dt="2018-04-12T15:25:48.430" v="459" actId="20577"/>
          <ac:spMkLst>
            <pc:docMk/>
            <pc:sldMk cId="2589723737" sldId="277"/>
            <ac:spMk id="2" creationId="{18A9FC74-6FE0-4FF3-8316-0D2A78378239}"/>
          </ac:spMkLst>
        </pc:spChg>
        <pc:spChg chg="del mod">
          <ac:chgData name="Pengyu Deng" userId="8cb0d4fc859bb7a3" providerId="LiveId" clId="{FF3BF2B8-8F10-45CB-8896-7B852134C03B}" dt="2018-04-12T08:34:10.676" v="263" actId="478"/>
          <ac:spMkLst>
            <pc:docMk/>
            <pc:sldMk cId="2589723737" sldId="277"/>
            <ac:spMk id="3" creationId="{43D56E07-2A9C-485A-8912-93E31D7F6D59}"/>
          </ac:spMkLst>
        </pc:spChg>
        <pc:picChg chg="add del mod">
          <ac:chgData name="Pengyu Deng" userId="8cb0d4fc859bb7a3" providerId="LiveId" clId="{FF3BF2B8-8F10-45CB-8896-7B852134C03B}" dt="2018-04-12T14:39:02.312" v="409" actId="20577"/>
          <ac:picMkLst>
            <pc:docMk/>
            <pc:sldMk cId="2589723737" sldId="277"/>
            <ac:picMk id="3" creationId="{13EF906E-5831-4775-A493-2DFEAD007312}"/>
          </ac:picMkLst>
        </pc:picChg>
        <pc:picChg chg="add mod">
          <ac:chgData name="Pengyu Deng" userId="8cb0d4fc859bb7a3" providerId="LiveId" clId="{FF3BF2B8-8F10-45CB-8896-7B852134C03B}" dt="2018-04-12T14:39:19.857" v="416" actId="1076"/>
          <ac:picMkLst>
            <pc:docMk/>
            <pc:sldMk cId="2589723737" sldId="277"/>
            <ac:picMk id="5" creationId="{E5DB9106-8319-4CDD-B814-E2311787D712}"/>
          </ac:picMkLst>
        </pc:picChg>
        <pc:picChg chg="add mod">
          <ac:chgData name="Pengyu Deng" userId="8cb0d4fc859bb7a3" providerId="LiveId" clId="{FF3BF2B8-8F10-45CB-8896-7B852134C03B}" dt="2018-04-12T14:39:19.034" v="415" actId="1076"/>
          <ac:picMkLst>
            <pc:docMk/>
            <pc:sldMk cId="2589723737" sldId="277"/>
            <ac:picMk id="6" creationId="{31D75D70-C95C-4DC3-8378-AB70F2793CBC}"/>
          </ac:picMkLst>
        </pc:picChg>
      </pc:sldChg>
      <pc:sldChg chg="addSp delSp modSp add">
        <pc:chgData name="Pengyu Deng" userId="8cb0d4fc859bb7a3" providerId="LiveId" clId="{FF3BF2B8-8F10-45CB-8896-7B852134C03B}" dt="2018-04-12T15:25:35.162" v="451" actId="20577"/>
        <pc:sldMkLst>
          <pc:docMk/>
          <pc:sldMk cId="3256032335" sldId="278"/>
        </pc:sldMkLst>
        <pc:spChg chg="mod">
          <ac:chgData name="Pengyu Deng" userId="8cb0d4fc859bb7a3" providerId="LiveId" clId="{FF3BF2B8-8F10-45CB-8896-7B852134C03B}" dt="2018-04-12T15:25:35.162" v="451" actId="20577"/>
          <ac:spMkLst>
            <pc:docMk/>
            <pc:sldMk cId="3256032335" sldId="278"/>
            <ac:spMk id="2" creationId="{BDC3ABCF-8099-41E8-8091-DEE22F6257CF}"/>
          </ac:spMkLst>
        </pc:spChg>
        <pc:spChg chg="del">
          <ac:chgData name="Pengyu Deng" userId="8cb0d4fc859bb7a3" providerId="LiveId" clId="{FF3BF2B8-8F10-45CB-8896-7B852134C03B}" dt="2018-04-12T14:20:25.093" v="283" actId="478"/>
          <ac:spMkLst>
            <pc:docMk/>
            <pc:sldMk cId="3256032335" sldId="278"/>
            <ac:spMk id="3" creationId="{07C7CA46-3051-4DD0-9A9F-67908E92CB12}"/>
          </ac:spMkLst>
        </pc:spChg>
        <pc:spChg chg="add mod">
          <ac:chgData name="Pengyu Deng" userId="8cb0d4fc859bb7a3" providerId="LiveId" clId="{FF3BF2B8-8F10-45CB-8896-7B852134C03B}" dt="2018-04-12T14:39:26.829" v="421" actId="403"/>
          <ac:spMkLst>
            <pc:docMk/>
            <pc:sldMk cId="3256032335" sldId="278"/>
            <ac:spMk id="5" creationId="{522E461E-599C-4B99-873E-0EAD8ECF7AF5}"/>
          </ac:spMkLst>
        </pc:spChg>
      </pc:sldChg>
      <pc:sldChg chg="addSp delSp modSp add ord">
        <pc:chgData name="Pengyu Deng" userId="8cb0d4fc859bb7a3" providerId="LiveId" clId="{FF3BF2B8-8F10-45CB-8896-7B852134C03B}" dt="2018-04-12T15:25:44.658" v="457" actId="1076"/>
        <pc:sldMkLst>
          <pc:docMk/>
          <pc:sldMk cId="3094559630" sldId="279"/>
        </pc:sldMkLst>
        <pc:spChg chg="mod">
          <ac:chgData name="Pengyu Deng" userId="8cb0d4fc859bb7a3" providerId="LiveId" clId="{FF3BF2B8-8F10-45CB-8896-7B852134C03B}" dt="2018-04-12T15:25:42.585" v="455" actId="1076"/>
          <ac:spMkLst>
            <pc:docMk/>
            <pc:sldMk cId="3094559630" sldId="279"/>
            <ac:spMk id="2" creationId="{7841DB52-C0BE-4504-BECB-823A1F4273B0}"/>
          </ac:spMkLst>
        </pc:spChg>
        <pc:spChg chg="del">
          <ac:chgData name="Pengyu Deng" userId="8cb0d4fc859bb7a3" providerId="LiveId" clId="{FF3BF2B8-8F10-45CB-8896-7B852134C03B}" dt="2018-04-12T14:26:30.557" v="337" actId="478"/>
          <ac:spMkLst>
            <pc:docMk/>
            <pc:sldMk cId="3094559630" sldId="279"/>
            <ac:spMk id="3" creationId="{14CA7103-CF68-4C47-88FB-551F3AE3F4BC}"/>
          </ac:spMkLst>
        </pc:spChg>
        <pc:picChg chg="add mod">
          <ac:chgData name="Pengyu Deng" userId="8cb0d4fc859bb7a3" providerId="LiveId" clId="{FF3BF2B8-8F10-45CB-8896-7B852134C03B}" dt="2018-04-12T15:25:43.455" v="456" actId="1076"/>
          <ac:picMkLst>
            <pc:docMk/>
            <pc:sldMk cId="3094559630" sldId="279"/>
            <ac:picMk id="5" creationId="{B3FEE702-65E4-4063-BD33-60B5DB90DB9C}"/>
          </ac:picMkLst>
        </pc:picChg>
        <pc:picChg chg="add mod">
          <ac:chgData name="Pengyu Deng" userId="8cb0d4fc859bb7a3" providerId="LiveId" clId="{FF3BF2B8-8F10-45CB-8896-7B852134C03B}" dt="2018-04-12T15:25:44.658" v="457" actId="1076"/>
          <ac:picMkLst>
            <pc:docMk/>
            <pc:sldMk cId="3094559630" sldId="279"/>
            <ac:picMk id="6" creationId="{171F7B80-648C-42EF-BD83-9023EF765997}"/>
          </ac:picMkLst>
        </pc:picChg>
      </pc:sldChg>
      <pc:sldChg chg="addSp delSp modSp add">
        <pc:chgData name="Pengyu Deng" userId="8cb0d4fc859bb7a3" providerId="LiveId" clId="{FF3BF2B8-8F10-45CB-8896-7B852134C03B}" dt="2018-04-12T15:25:52.302" v="461" actId="20577"/>
        <pc:sldMkLst>
          <pc:docMk/>
          <pc:sldMk cId="2095827571" sldId="280"/>
        </pc:sldMkLst>
        <pc:spChg chg="mod">
          <ac:chgData name="Pengyu Deng" userId="8cb0d4fc859bb7a3" providerId="LiveId" clId="{FF3BF2B8-8F10-45CB-8896-7B852134C03B}" dt="2018-04-12T15:25:52.302" v="461" actId="20577"/>
          <ac:spMkLst>
            <pc:docMk/>
            <pc:sldMk cId="2095827571" sldId="280"/>
            <ac:spMk id="2" creationId="{C43457DD-BE0E-4B7B-9E43-E987B66E592B}"/>
          </ac:spMkLst>
        </pc:spChg>
        <pc:spChg chg="del">
          <ac:chgData name="Pengyu Deng" userId="8cb0d4fc859bb7a3" providerId="LiveId" clId="{FF3BF2B8-8F10-45CB-8896-7B852134C03B}" dt="2018-04-12T14:37:09.069" v="349" actId="478"/>
          <ac:spMkLst>
            <pc:docMk/>
            <pc:sldMk cId="2095827571" sldId="280"/>
            <ac:spMk id="3" creationId="{9467C015-F7CA-4F87-BBC7-67E343495E8F}"/>
          </ac:spMkLst>
        </pc:spChg>
        <pc:picChg chg="add mod">
          <ac:chgData name="Pengyu Deng" userId="8cb0d4fc859bb7a3" providerId="LiveId" clId="{FF3BF2B8-8F10-45CB-8896-7B852134C03B}" dt="2018-04-12T14:38:23.363" v="394" actId="1076"/>
          <ac:picMkLst>
            <pc:docMk/>
            <pc:sldMk cId="2095827571" sldId="280"/>
            <ac:picMk id="5" creationId="{BA9084CE-7100-42D8-A3AD-50BB9FEC5363}"/>
          </ac:picMkLst>
        </pc:picChg>
        <pc:picChg chg="add mod">
          <ac:chgData name="Pengyu Deng" userId="8cb0d4fc859bb7a3" providerId="LiveId" clId="{FF3BF2B8-8F10-45CB-8896-7B852134C03B}" dt="2018-04-12T14:38:26.169" v="396" actId="1076"/>
          <ac:picMkLst>
            <pc:docMk/>
            <pc:sldMk cId="2095827571" sldId="280"/>
            <ac:picMk id="6" creationId="{DE23170D-C11E-4202-A404-64F57DBB59E6}"/>
          </ac:picMkLst>
        </pc:picChg>
      </pc:sldChg>
      <pc:sldChg chg="addSp delSp modSp add">
        <pc:chgData name="Pengyu Deng" userId="8cb0d4fc859bb7a3" providerId="LiveId" clId="{FF3BF2B8-8F10-45CB-8896-7B852134C03B}" dt="2018-04-12T15:25:55.251" v="463" actId="20577"/>
        <pc:sldMkLst>
          <pc:docMk/>
          <pc:sldMk cId="4083054397" sldId="281"/>
        </pc:sldMkLst>
        <pc:spChg chg="mod">
          <ac:chgData name="Pengyu Deng" userId="8cb0d4fc859bb7a3" providerId="LiveId" clId="{FF3BF2B8-8F10-45CB-8896-7B852134C03B}" dt="2018-04-12T15:25:55.251" v="463" actId="20577"/>
          <ac:spMkLst>
            <pc:docMk/>
            <pc:sldMk cId="4083054397" sldId="281"/>
            <ac:spMk id="2" creationId="{4B896C08-B415-4F39-B2C7-A3EDF49FF98D}"/>
          </ac:spMkLst>
        </pc:spChg>
        <pc:spChg chg="del">
          <ac:chgData name="Pengyu Deng" userId="8cb0d4fc859bb7a3" providerId="LiveId" clId="{FF3BF2B8-8F10-45CB-8896-7B852134C03B}" dt="2018-04-12T15:07:10.404" v="424" actId="478"/>
          <ac:spMkLst>
            <pc:docMk/>
            <pc:sldMk cId="4083054397" sldId="281"/>
            <ac:spMk id="3" creationId="{B68BF071-3C4B-438B-AD30-AA13472F9FF4}"/>
          </ac:spMkLst>
        </pc:spChg>
        <pc:picChg chg="add">
          <ac:chgData name="Pengyu Deng" userId="8cb0d4fc859bb7a3" providerId="LiveId" clId="{FF3BF2B8-8F10-45CB-8896-7B852134C03B}" dt="2018-04-12T15:07:11.039" v="425" actId="20577"/>
          <ac:picMkLst>
            <pc:docMk/>
            <pc:sldMk cId="4083054397" sldId="281"/>
            <ac:picMk id="5" creationId="{4CF67AE7-EDBC-445F-A54A-F8879EEAB345}"/>
          </ac:picMkLst>
        </pc:picChg>
      </pc:sldChg>
      <pc:sldChg chg="delSp modSp add">
        <pc:chgData name="Pengyu Deng" userId="8cb0d4fc859bb7a3" providerId="LiveId" clId="{FF3BF2B8-8F10-45CB-8896-7B852134C03B}" dt="2018-04-12T15:26:15.751" v="468" actId="14100"/>
        <pc:sldMkLst>
          <pc:docMk/>
          <pc:sldMk cId="2480753763" sldId="282"/>
        </pc:sldMkLst>
        <pc:spChg chg="mod">
          <ac:chgData name="Pengyu Deng" userId="8cb0d4fc859bb7a3" providerId="LiveId" clId="{FF3BF2B8-8F10-45CB-8896-7B852134C03B}" dt="2018-04-12T15:26:15.751" v="468" actId="14100"/>
          <ac:spMkLst>
            <pc:docMk/>
            <pc:sldMk cId="2480753763" sldId="282"/>
            <ac:spMk id="2" creationId="{7D861CE9-55FC-4CA7-939F-764AD7565939}"/>
          </ac:spMkLst>
        </pc:spChg>
        <pc:spChg chg="del">
          <ac:chgData name="Pengyu Deng" userId="8cb0d4fc859bb7a3" providerId="LiveId" clId="{FF3BF2B8-8F10-45CB-8896-7B852134C03B}" dt="2018-04-12T15:25:18.100" v="447" actId="478"/>
          <ac:spMkLst>
            <pc:docMk/>
            <pc:sldMk cId="2480753763" sldId="282"/>
            <ac:spMk id="3" creationId="{E88DC869-7A49-4E90-8765-E40955040990}"/>
          </ac:spMkLst>
        </pc:spChg>
      </pc:sldChg>
      <pc:sldMasterChg chg="modSp modSldLayout">
        <pc:chgData name="Pengyu Deng" userId="8cb0d4fc859bb7a3" providerId="LiveId" clId="{FF3BF2B8-8F10-45CB-8896-7B852134C03B}" dt="2018-04-11T12:41:06.136" v="0" actId="1076"/>
        <pc:sldMasterMkLst>
          <pc:docMk/>
          <pc:sldMasterMk cId="3219367256" sldId="2147483684"/>
        </pc:sldMasterMkLst>
        <pc:spChg chg="mod">
          <ac:chgData name="Pengyu Deng" userId="8cb0d4fc859bb7a3" providerId="LiveId" clId="{FF3BF2B8-8F10-45CB-8896-7B852134C03B}" dt="2018-04-11T12:41:06.136" v="0" actId="1076"/>
          <ac:spMkLst>
            <pc:docMk/>
            <pc:sldMasterMk cId="3219367256" sldId="2147483684"/>
            <ac:spMk id="2" creationId="{00000000-0000-0000-0000-000000000000}"/>
          </ac:spMkLst>
        </pc:spChg>
        <pc:spChg chg="mod">
          <ac:chgData name="Pengyu Deng" userId="8cb0d4fc859bb7a3" providerId="LiveId" clId="{FF3BF2B8-8F10-45CB-8896-7B852134C03B}" dt="2018-04-11T12:41:06.136" v="0" actId="1076"/>
          <ac:spMkLst>
            <pc:docMk/>
            <pc:sldMasterMk cId="3219367256" sldId="2147483684"/>
            <ac:spMk id="3" creationId="{00000000-0000-0000-0000-000000000000}"/>
          </ac:spMkLst>
        </pc:spChg>
        <pc:spChg chg="mod">
          <ac:chgData name="Pengyu Deng" userId="8cb0d4fc859bb7a3" providerId="LiveId" clId="{FF3BF2B8-8F10-45CB-8896-7B852134C03B}" dt="2018-04-11T12:41:06.136" v="0" actId="1076"/>
          <ac:spMkLst>
            <pc:docMk/>
            <pc:sldMasterMk cId="3219367256" sldId="2147483684"/>
            <ac:spMk id="4" creationId="{00000000-0000-0000-0000-000000000000}"/>
          </ac:spMkLst>
        </pc:spChg>
        <pc:spChg chg="mod">
          <ac:chgData name="Pengyu Deng" userId="8cb0d4fc859bb7a3" providerId="LiveId" clId="{FF3BF2B8-8F10-45CB-8896-7B852134C03B}" dt="2018-04-11T12:41:06.136" v="0" actId="1076"/>
          <ac:spMkLst>
            <pc:docMk/>
            <pc:sldMasterMk cId="3219367256" sldId="2147483684"/>
            <ac:spMk id="5" creationId="{00000000-0000-0000-0000-000000000000}"/>
          </ac:spMkLst>
        </pc:spChg>
        <pc:spChg chg="mod">
          <ac:chgData name="Pengyu Deng" userId="8cb0d4fc859bb7a3" providerId="LiveId" clId="{FF3BF2B8-8F10-45CB-8896-7B852134C03B}" dt="2018-04-11T12:41:06.136" v="0" actId="1076"/>
          <ac:spMkLst>
            <pc:docMk/>
            <pc:sldMasterMk cId="3219367256" sldId="2147483684"/>
            <ac:spMk id="6" creationId="{00000000-0000-0000-0000-000000000000}"/>
          </ac:spMkLst>
        </pc:spChg>
        <pc:sldLayoutChg chg="modSp">
          <pc:chgData name="Pengyu Deng" userId="8cb0d4fc859bb7a3" providerId="LiveId" clId="{FF3BF2B8-8F10-45CB-8896-7B852134C03B}" dt="2018-04-11T12:41:06.136" v="0" actId="1076"/>
          <pc:sldLayoutMkLst>
            <pc:docMk/>
            <pc:sldMasterMk cId="3219367256" sldId="2147483684"/>
            <pc:sldLayoutMk cId="3413888850" sldId="2147483681"/>
          </pc:sldLayoutMkLst>
          <pc:spChg chg="mod">
            <ac:chgData name="Pengyu Deng" userId="8cb0d4fc859bb7a3" providerId="LiveId" clId="{FF3BF2B8-8F10-45CB-8896-7B852134C03B}" dt="2018-04-11T12:41:06.136" v="0" actId="1076"/>
            <ac:spMkLst>
              <pc:docMk/>
              <pc:sldMasterMk cId="3219367256" sldId="2147483684"/>
              <pc:sldLayoutMk cId="3413888850" sldId="2147483681"/>
              <ac:spMk id="3" creationId="{00000000-0000-0000-0000-000000000000}"/>
            </ac:spMkLst>
          </pc:spChg>
          <pc:spChg chg="mod">
            <ac:chgData name="Pengyu Deng" userId="8cb0d4fc859bb7a3" providerId="LiveId" clId="{FF3BF2B8-8F10-45CB-8896-7B852134C03B}" dt="2018-04-11T12:41:06.136" v="0" actId="1076"/>
            <ac:spMkLst>
              <pc:docMk/>
              <pc:sldMasterMk cId="3219367256" sldId="2147483684"/>
              <pc:sldLayoutMk cId="3413888850" sldId="2147483681"/>
              <ac:spMk id="8" creationId="{00000000-0000-0000-0000-000000000000}"/>
            </ac:spMkLst>
          </pc:spChg>
          <pc:spChg chg="mod">
            <ac:chgData name="Pengyu Deng" userId="8cb0d4fc859bb7a3" providerId="LiveId" clId="{FF3BF2B8-8F10-45CB-8896-7B852134C03B}" dt="2018-04-11T12:41:06.136" v="0" actId="1076"/>
            <ac:spMkLst>
              <pc:docMk/>
              <pc:sldMasterMk cId="3219367256" sldId="2147483684"/>
              <pc:sldLayoutMk cId="3413888850" sldId="2147483681"/>
              <ac:spMk id="9" creationId="{00000000-0000-0000-0000-000000000000}"/>
            </ac:spMkLst>
          </pc:spChg>
        </pc:sldLayoutChg>
        <pc:sldLayoutChg chg="modSp">
          <pc:chgData name="Pengyu Deng" userId="8cb0d4fc859bb7a3" providerId="LiveId" clId="{FF3BF2B8-8F10-45CB-8896-7B852134C03B}" dt="2018-04-11T12:41:06.136" v="0" actId="1076"/>
          <pc:sldLayoutMkLst>
            <pc:docMk/>
            <pc:sldMasterMk cId="3219367256" sldId="2147483684"/>
            <pc:sldLayoutMk cId="646705622" sldId="2147483685"/>
          </pc:sldLayoutMkLst>
          <pc:spChg chg="mod">
            <ac:chgData name="Pengyu Deng" userId="8cb0d4fc859bb7a3" providerId="LiveId" clId="{FF3BF2B8-8F10-45CB-8896-7B852134C03B}" dt="2018-04-11T12:41:06.136" v="0" actId="1076"/>
            <ac:spMkLst>
              <pc:docMk/>
              <pc:sldMasterMk cId="3219367256" sldId="2147483684"/>
              <pc:sldLayoutMk cId="646705622" sldId="2147483685"/>
              <ac:spMk id="2" creationId="{00000000-0000-0000-0000-000000000000}"/>
            </ac:spMkLst>
          </pc:spChg>
          <pc:spChg chg="mod">
            <ac:chgData name="Pengyu Deng" userId="8cb0d4fc859bb7a3" providerId="LiveId" clId="{FF3BF2B8-8F10-45CB-8896-7B852134C03B}" dt="2018-04-11T12:41:06.136" v="0" actId="1076"/>
            <ac:spMkLst>
              <pc:docMk/>
              <pc:sldMasterMk cId="3219367256" sldId="2147483684"/>
              <pc:sldLayoutMk cId="646705622" sldId="2147483685"/>
              <ac:spMk id="3" creationId="{00000000-0000-0000-0000-000000000000}"/>
            </ac:spMkLst>
          </pc:spChg>
        </pc:sldLayoutChg>
        <pc:sldLayoutChg chg="modSp">
          <pc:chgData name="Pengyu Deng" userId="8cb0d4fc859bb7a3" providerId="LiveId" clId="{FF3BF2B8-8F10-45CB-8896-7B852134C03B}" dt="2018-04-11T12:41:06.136" v="0" actId="1076"/>
          <pc:sldLayoutMkLst>
            <pc:docMk/>
            <pc:sldMasterMk cId="3219367256" sldId="2147483684"/>
            <pc:sldLayoutMk cId="4067686796" sldId="2147483687"/>
          </pc:sldLayoutMkLst>
          <pc:spChg chg="mod">
            <ac:chgData name="Pengyu Deng" userId="8cb0d4fc859bb7a3" providerId="LiveId" clId="{FF3BF2B8-8F10-45CB-8896-7B852134C03B}" dt="2018-04-11T12:41:06.136" v="0" actId="1076"/>
            <ac:spMkLst>
              <pc:docMk/>
              <pc:sldMasterMk cId="3219367256" sldId="2147483684"/>
              <pc:sldLayoutMk cId="4067686796" sldId="2147483687"/>
              <ac:spMk id="2" creationId="{00000000-0000-0000-0000-000000000000}"/>
            </ac:spMkLst>
          </pc:spChg>
          <pc:spChg chg="mod">
            <ac:chgData name="Pengyu Deng" userId="8cb0d4fc859bb7a3" providerId="LiveId" clId="{FF3BF2B8-8F10-45CB-8896-7B852134C03B}" dt="2018-04-11T12:41:06.136" v="0" actId="1076"/>
            <ac:spMkLst>
              <pc:docMk/>
              <pc:sldMasterMk cId="3219367256" sldId="2147483684"/>
              <pc:sldLayoutMk cId="4067686796" sldId="2147483687"/>
              <ac:spMk id="3" creationId="{00000000-0000-0000-0000-000000000000}"/>
            </ac:spMkLst>
          </pc:spChg>
        </pc:sldLayoutChg>
        <pc:sldLayoutChg chg="modSp">
          <pc:chgData name="Pengyu Deng" userId="8cb0d4fc859bb7a3" providerId="LiveId" clId="{FF3BF2B8-8F10-45CB-8896-7B852134C03B}" dt="2018-04-11T12:41:06.136" v="0" actId="1076"/>
          <pc:sldLayoutMkLst>
            <pc:docMk/>
            <pc:sldMasterMk cId="3219367256" sldId="2147483684"/>
            <pc:sldLayoutMk cId="10636805" sldId="2147483688"/>
          </pc:sldLayoutMkLst>
          <pc:spChg chg="mod">
            <ac:chgData name="Pengyu Deng" userId="8cb0d4fc859bb7a3" providerId="LiveId" clId="{FF3BF2B8-8F10-45CB-8896-7B852134C03B}" dt="2018-04-11T12:41:06.136" v="0" actId="1076"/>
            <ac:spMkLst>
              <pc:docMk/>
              <pc:sldMasterMk cId="3219367256" sldId="2147483684"/>
              <pc:sldLayoutMk cId="10636805" sldId="2147483688"/>
              <ac:spMk id="3" creationId="{00000000-0000-0000-0000-000000000000}"/>
            </ac:spMkLst>
          </pc:spChg>
          <pc:spChg chg="mod">
            <ac:chgData name="Pengyu Deng" userId="8cb0d4fc859bb7a3" providerId="LiveId" clId="{FF3BF2B8-8F10-45CB-8896-7B852134C03B}" dt="2018-04-11T12:41:06.136" v="0" actId="1076"/>
            <ac:spMkLst>
              <pc:docMk/>
              <pc:sldMasterMk cId="3219367256" sldId="2147483684"/>
              <pc:sldLayoutMk cId="10636805" sldId="2147483688"/>
              <ac:spMk id="4" creationId="{00000000-0000-0000-0000-000000000000}"/>
            </ac:spMkLst>
          </pc:spChg>
        </pc:sldLayoutChg>
        <pc:sldLayoutChg chg="modSp">
          <pc:chgData name="Pengyu Deng" userId="8cb0d4fc859bb7a3" providerId="LiveId" clId="{FF3BF2B8-8F10-45CB-8896-7B852134C03B}" dt="2018-04-11T12:41:06.136" v="0" actId="1076"/>
          <pc:sldLayoutMkLst>
            <pc:docMk/>
            <pc:sldMasterMk cId="3219367256" sldId="2147483684"/>
            <pc:sldLayoutMk cId="3231661520" sldId="2147483689"/>
          </pc:sldLayoutMkLst>
          <pc:spChg chg="mod">
            <ac:chgData name="Pengyu Deng" userId="8cb0d4fc859bb7a3" providerId="LiveId" clId="{FF3BF2B8-8F10-45CB-8896-7B852134C03B}" dt="2018-04-11T12:41:06.136" v="0" actId="1076"/>
            <ac:spMkLst>
              <pc:docMk/>
              <pc:sldMasterMk cId="3219367256" sldId="2147483684"/>
              <pc:sldLayoutMk cId="3231661520" sldId="2147483689"/>
              <ac:spMk id="2" creationId="{00000000-0000-0000-0000-000000000000}"/>
            </ac:spMkLst>
          </pc:spChg>
          <pc:spChg chg="mod">
            <ac:chgData name="Pengyu Deng" userId="8cb0d4fc859bb7a3" providerId="LiveId" clId="{FF3BF2B8-8F10-45CB-8896-7B852134C03B}" dt="2018-04-11T12:41:06.136" v="0" actId="1076"/>
            <ac:spMkLst>
              <pc:docMk/>
              <pc:sldMasterMk cId="3219367256" sldId="2147483684"/>
              <pc:sldLayoutMk cId="3231661520" sldId="2147483689"/>
              <ac:spMk id="3" creationId="{00000000-0000-0000-0000-000000000000}"/>
            </ac:spMkLst>
          </pc:spChg>
          <pc:spChg chg="mod">
            <ac:chgData name="Pengyu Deng" userId="8cb0d4fc859bb7a3" providerId="LiveId" clId="{FF3BF2B8-8F10-45CB-8896-7B852134C03B}" dt="2018-04-11T12:41:06.136" v="0" actId="1076"/>
            <ac:spMkLst>
              <pc:docMk/>
              <pc:sldMasterMk cId="3219367256" sldId="2147483684"/>
              <pc:sldLayoutMk cId="3231661520" sldId="2147483689"/>
              <ac:spMk id="4" creationId="{00000000-0000-0000-0000-000000000000}"/>
            </ac:spMkLst>
          </pc:spChg>
          <pc:spChg chg="mod">
            <ac:chgData name="Pengyu Deng" userId="8cb0d4fc859bb7a3" providerId="LiveId" clId="{FF3BF2B8-8F10-45CB-8896-7B852134C03B}" dt="2018-04-11T12:41:06.136" v="0" actId="1076"/>
            <ac:spMkLst>
              <pc:docMk/>
              <pc:sldMasterMk cId="3219367256" sldId="2147483684"/>
              <pc:sldLayoutMk cId="3231661520" sldId="2147483689"/>
              <ac:spMk id="5" creationId="{00000000-0000-0000-0000-000000000000}"/>
            </ac:spMkLst>
          </pc:spChg>
          <pc:spChg chg="mod">
            <ac:chgData name="Pengyu Deng" userId="8cb0d4fc859bb7a3" providerId="LiveId" clId="{FF3BF2B8-8F10-45CB-8896-7B852134C03B}" dt="2018-04-11T12:41:06.136" v="0" actId="1076"/>
            <ac:spMkLst>
              <pc:docMk/>
              <pc:sldMasterMk cId="3219367256" sldId="2147483684"/>
              <pc:sldLayoutMk cId="3231661520" sldId="2147483689"/>
              <ac:spMk id="6" creationId="{00000000-0000-0000-0000-000000000000}"/>
            </ac:spMkLst>
          </pc:spChg>
        </pc:sldLayoutChg>
        <pc:sldLayoutChg chg="modSp">
          <pc:chgData name="Pengyu Deng" userId="8cb0d4fc859bb7a3" providerId="LiveId" clId="{FF3BF2B8-8F10-45CB-8896-7B852134C03B}" dt="2018-04-11T12:41:06.136" v="0" actId="1076"/>
          <pc:sldLayoutMkLst>
            <pc:docMk/>
            <pc:sldMasterMk cId="3219367256" sldId="2147483684"/>
            <pc:sldLayoutMk cId="2198712058" sldId="2147483692"/>
          </pc:sldLayoutMkLst>
          <pc:spChg chg="mod">
            <ac:chgData name="Pengyu Deng" userId="8cb0d4fc859bb7a3" providerId="LiveId" clId="{FF3BF2B8-8F10-45CB-8896-7B852134C03B}" dt="2018-04-11T12:41:06.136" v="0" actId="1076"/>
            <ac:spMkLst>
              <pc:docMk/>
              <pc:sldMasterMk cId="3219367256" sldId="2147483684"/>
              <pc:sldLayoutMk cId="2198712058" sldId="2147483692"/>
              <ac:spMk id="2" creationId="{00000000-0000-0000-0000-000000000000}"/>
            </ac:spMkLst>
          </pc:spChg>
          <pc:spChg chg="mod">
            <ac:chgData name="Pengyu Deng" userId="8cb0d4fc859bb7a3" providerId="LiveId" clId="{FF3BF2B8-8F10-45CB-8896-7B852134C03B}" dt="2018-04-11T12:41:06.136" v="0" actId="1076"/>
            <ac:spMkLst>
              <pc:docMk/>
              <pc:sldMasterMk cId="3219367256" sldId="2147483684"/>
              <pc:sldLayoutMk cId="2198712058" sldId="2147483692"/>
              <ac:spMk id="3" creationId="{00000000-0000-0000-0000-000000000000}"/>
            </ac:spMkLst>
          </pc:spChg>
          <pc:spChg chg="mod">
            <ac:chgData name="Pengyu Deng" userId="8cb0d4fc859bb7a3" providerId="LiveId" clId="{FF3BF2B8-8F10-45CB-8896-7B852134C03B}" dt="2018-04-11T12:41:06.136" v="0" actId="1076"/>
            <ac:spMkLst>
              <pc:docMk/>
              <pc:sldMasterMk cId="3219367256" sldId="2147483684"/>
              <pc:sldLayoutMk cId="2198712058" sldId="2147483692"/>
              <ac:spMk id="4" creationId="{00000000-0000-0000-0000-000000000000}"/>
            </ac:spMkLst>
          </pc:spChg>
        </pc:sldLayoutChg>
        <pc:sldLayoutChg chg="modSp">
          <pc:chgData name="Pengyu Deng" userId="8cb0d4fc859bb7a3" providerId="LiveId" clId="{FF3BF2B8-8F10-45CB-8896-7B852134C03B}" dt="2018-04-11T12:41:06.136" v="0" actId="1076"/>
          <pc:sldLayoutMkLst>
            <pc:docMk/>
            <pc:sldMasterMk cId="3219367256" sldId="2147483684"/>
            <pc:sldLayoutMk cId="1619359647" sldId="2147483693"/>
          </pc:sldLayoutMkLst>
          <pc:spChg chg="mod">
            <ac:chgData name="Pengyu Deng" userId="8cb0d4fc859bb7a3" providerId="LiveId" clId="{FF3BF2B8-8F10-45CB-8896-7B852134C03B}" dt="2018-04-11T12:41:06.136" v="0" actId="1076"/>
            <ac:spMkLst>
              <pc:docMk/>
              <pc:sldMasterMk cId="3219367256" sldId="2147483684"/>
              <pc:sldLayoutMk cId="1619359647" sldId="2147483693"/>
              <ac:spMk id="3" creationId="{00000000-0000-0000-0000-000000000000}"/>
            </ac:spMkLst>
          </pc:spChg>
          <pc:spChg chg="mod">
            <ac:chgData name="Pengyu Deng" userId="8cb0d4fc859bb7a3" providerId="LiveId" clId="{FF3BF2B8-8F10-45CB-8896-7B852134C03B}" dt="2018-04-11T12:41:06.136" v="0" actId="1076"/>
            <ac:spMkLst>
              <pc:docMk/>
              <pc:sldMasterMk cId="3219367256" sldId="2147483684"/>
              <pc:sldLayoutMk cId="1619359647" sldId="2147483693"/>
              <ac:spMk id="8" creationId="{00000000-0000-0000-0000-000000000000}"/>
            </ac:spMkLst>
          </pc:spChg>
          <pc:spChg chg="mod">
            <ac:chgData name="Pengyu Deng" userId="8cb0d4fc859bb7a3" providerId="LiveId" clId="{FF3BF2B8-8F10-45CB-8896-7B852134C03B}" dt="2018-04-11T12:41:06.136" v="0" actId="1076"/>
            <ac:spMkLst>
              <pc:docMk/>
              <pc:sldMasterMk cId="3219367256" sldId="2147483684"/>
              <pc:sldLayoutMk cId="1619359647" sldId="2147483693"/>
              <ac:spMk id="9" creationId="{00000000-0000-0000-0000-000000000000}"/>
            </ac:spMkLst>
          </pc:spChg>
        </pc:sldLayoutChg>
        <pc:sldLayoutChg chg="modSp">
          <pc:chgData name="Pengyu Deng" userId="8cb0d4fc859bb7a3" providerId="LiveId" clId="{FF3BF2B8-8F10-45CB-8896-7B852134C03B}" dt="2018-04-11T12:41:06.136" v="0" actId="1076"/>
          <pc:sldLayoutMkLst>
            <pc:docMk/>
            <pc:sldMasterMk cId="3219367256" sldId="2147483684"/>
            <pc:sldLayoutMk cId="2821885217" sldId="2147483694"/>
          </pc:sldLayoutMkLst>
          <pc:spChg chg="mod">
            <ac:chgData name="Pengyu Deng" userId="8cb0d4fc859bb7a3" providerId="LiveId" clId="{FF3BF2B8-8F10-45CB-8896-7B852134C03B}" dt="2018-04-11T12:41:06.136" v="0" actId="1076"/>
            <ac:spMkLst>
              <pc:docMk/>
              <pc:sldMasterMk cId="3219367256" sldId="2147483684"/>
              <pc:sldLayoutMk cId="2821885217" sldId="2147483694"/>
              <ac:spMk id="3" creationId="{00000000-0000-0000-0000-000000000000}"/>
            </ac:spMkLst>
          </pc:spChg>
        </pc:sldLayoutChg>
        <pc:sldLayoutChg chg="modSp">
          <pc:chgData name="Pengyu Deng" userId="8cb0d4fc859bb7a3" providerId="LiveId" clId="{FF3BF2B8-8F10-45CB-8896-7B852134C03B}" dt="2018-04-11T12:41:06.136" v="0" actId="1076"/>
          <pc:sldLayoutMkLst>
            <pc:docMk/>
            <pc:sldMasterMk cId="3219367256" sldId="2147483684"/>
            <pc:sldLayoutMk cId="3388830140" sldId="2147483695"/>
          </pc:sldLayoutMkLst>
          <pc:spChg chg="mod">
            <ac:chgData name="Pengyu Deng" userId="8cb0d4fc859bb7a3" providerId="LiveId" clId="{FF3BF2B8-8F10-45CB-8896-7B852134C03B}" dt="2018-04-11T12:41:06.136" v="0" actId="1076"/>
            <ac:spMkLst>
              <pc:docMk/>
              <pc:sldMasterMk cId="3219367256" sldId="2147483684"/>
              <pc:sldLayoutMk cId="3388830140" sldId="2147483695"/>
              <ac:spMk id="2" creationId="{00000000-0000-0000-0000-000000000000}"/>
            </ac:spMkLst>
          </pc:spChg>
          <pc:spChg chg="mod">
            <ac:chgData name="Pengyu Deng" userId="8cb0d4fc859bb7a3" providerId="LiveId" clId="{FF3BF2B8-8F10-45CB-8896-7B852134C03B}" dt="2018-04-11T12:41:06.136" v="0" actId="1076"/>
            <ac:spMkLst>
              <pc:docMk/>
              <pc:sldMasterMk cId="3219367256" sldId="2147483684"/>
              <pc:sldLayoutMk cId="3388830140" sldId="2147483695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92A6522-3294-4881-9BB3-66FAD3B535D5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2018/4/13 Friday</a:t>
            </a:fld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947666-27B0-4F0D-BA3A-14969DEE0567}" type="datetime1">
              <a:rPr lang="zh-CN" altLang="en-US" noProof="0" smtClean="0"/>
              <a:t>2018/4/13 Friday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118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856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7882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8410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CB8D9D-136F-452C-B497-1A03F6399E6D}" type="datetime1">
              <a:rPr lang="zh-CN" altLang="en-US" noProof="0" smtClean="0"/>
              <a:t>2018/4/13 Friday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71575" y="1825625"/>
            <a:ext cx="7343775" cy="4351338"/>
          </a:xfrm>
        </p:spPr>
        <p:txBody>
          <a:bodyPr vert="eaVert"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A0951-0735-43DE-9620-01E7614B5BF7}" type="datetime1">
              <a:rPr lang="zh-CN" altLang="en-US" smtClean="0"/>
              <a:t>2018/4/13 Friday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71575" y="365125"/>
            <a:ext cx="5257800" cy="5811838"/>
          </a:xfrm>
        </p:spPr>
        <p:txBody>
          <a:bodyPr vert="eaVert"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99389A-DB8A-4D75-9DF3-7BB8A548FA14}" type="datetime1">
              <a:rPr lang="zh-CN" altLang="en-US" smtClean="0"/>
              <a:t>2018/4/13 Friday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描述文字的图片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71575" y="457200"/>
            <a:ext cx="2949178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259178" y="987426"/>
            <a:ext cx="4258818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171575" y="2101850"/>
            <a:ext cx="2949178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EC2C5C-A78B-4FB0-9A3B-8229A67EBD68}" type="datetime1">
              <a:rPr lang="zh-CN" altLang="en-US" noProof="0" smtClean="0"/>
              <a:t>2018/4/13 Friday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202067-3FFD-49D1-98E5-4A4F8607CEDB}" type="datetime1">
              <a:rPr lang="zh-CN" altLang="en-US" noProof="0" smtClean="0"/>
              <a:t>2018/4/13 Friday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1244" y="1709738"/>
            <a:ext cx="7579343" cy="2862262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1244" y="4589464"/>
            <a:ext cx="7579343" cy="1500187"/>
          </a:xfrm>
        </p:spPr>
        <p:txBody>
          <a:bodyPr rtlCol="0"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BB54EB-B451-49D7-9396-CF418BE005ED}" type="datetime1">
              <a:rPr lang="zh-CN" altLang="en-US" noProof="0" smtClean="0"/>
              <a:t>2018/4/13 Friday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77275" y="1825625"/>
            <a:ext cx="356616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994" y="1825625"/>
            <a:ext cx="356616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B2A3A4-0632-46EA-97FC-66329A457F73}" type="datetime1">
              <a:rPr lang="zh-CN" altLang="en-US" smtClean="0"/>
              <a:t>2018/4/13 Friday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3075" y="274638"/>
            <a:ext cx="6767513" cy="114300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71575" y="1489075"/>
            <a:ext cx="3566160" cy="641350"/>
          </a:xfrm>
          <a:noFill/>
          <a:ln>
            <a:noFill/>
          </a:ln>
        </p:spPr>
        <p:txBody>
          <a:bodyPr rtlCol="0"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71575" y="2193926"/>
            <a:ext cx="356616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949190" y="1489075"/>
            <a:ext cx="3566160" cy="641350"/>
          </a:xfrm>
          <a:noFill/>
          <a:ln>
            <a:noFill/>
          </a:ln>
        </p:spPr>
        <p:txBody>
          <a:bodyPr rtlCol="0"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49190" y="2193926"/>
            <a:ext cx="356616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5B4D4B-6D8A-426D-A2E0-AEADE95FD6EF}" type="datetime1">
              <a:rPr lang="zh-CN" altLang="en-US" smtClean="0"/>
              <a:t>2018/4/13 Friday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560517-E15B-4AE8-A3CA-8E5E4950ACC4}" type="datetime1">
              <a:rPr lang="zh-CN" altLang="en-US" smtClean="0"/>
              <a:t>2018/4/13 Friday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219193-9F68-4ED7-8679-D2C1547FB352}" type="datetime1">
              <a:rPr lang="zh-CN" altLang="en-US" smtClean="0"/>
              <a:t>2018/4/13 Friday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1575" y="457200"/>
            <a:ext cx="2949178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59179" y="987426"/>
            <a:ext cx="4257362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71575" y="2101850"/>
            <a:ext cx="2949178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3415F3-861E-425F-948E-AD964D0660C6}" type="datetime1">
              <a:rPr lang="zh-CN" altLang="en-US" smtClean="0"/>
              <a:t>2018/4/13 Friday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71575" y="457200"/>
            <a:ext cx="2949178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259178" y="987426"/>
            <a:ext cx="4258818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171575" y="2101850"/>
            <a:ext cx="2949178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7DA911-8684-4071-B505-6DE584739785}" type="datetime1">
              <a:rPr lang="zh-CN" altLang="en-US" smtClean="0"/>
              <a:t>2018/4/13 Friday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43075" y="365126"/>
            <a:ext cx="67722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71575" y="1825625"/>
            <a:ext cx="73437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71575" y="6356351"/>
            <a:ext cx="1914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defRPr>
            </a:lvl1pPr>
          </a:lstStyle>
          <a:p>
            <a:fld id="{19700AB2-7331-4778-A1ED-276E5F424CA1}" type="datetime1">
              <a:rPr lang="zh-CN" altLang="en-US" noProof="0" smtClean="0"/>
              <a:t>2018/4/13 Friday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defRPr>
            </a:lvl1pPr>
          </a:lstStyle>
          <a:p>
            <a:fld id="{71B7BAC7-FE87-40F6-AA24-4F4685D1B022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ea"/>
          <a:ea typeface="+mj-ea"/>
          <a:cs typeface="Microsoft Himalaya" panose="01010100010101010101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Microsoft Himalaya" panose="01010100010101010101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Microsoft Himalaya" panose="01010100010101010101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Microsoft Himalaya" panose="01010100010101010101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Microsoft Himalaya" panose="01010100010101010101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Microsoft Himalaya" panose="01010100010101010101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2880" userDrawn="1">
          <p15:clr>
            <a:srgbClr val="F26B43"/>
          </p15:clr>
        </p15:guide>
        <p15:guide id="2" pos="1098" userDrawn="1">
          <p15:clr>
            <a:srgbClr val="F26B43"/>
          </p15:clr>
        </p15:guide>
        <p15:guide id="3" pos="5364" userDrawn="1">
          <p15:clr>
            <a:srgbClr val="F26B43"/>
          </p15:clr>
        </p15:guide>
        <p15:guide id="4" pos="738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host.robots.ox.ac.uk/pascal/VOC/voc2012/" TargetMode="External"/><Relationship Id="rId2" Type="http://schemas.openxmlformats.org/officeDocument/2006/relationships/hyperlink" Target="http://ufldl.stanford.edu/wiki/index.php/Pooling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en-US" altLang="zh-CN" b="1" dirty="0" err="1">
                <a:latin typeface="PenultimateLightItal" pitchFamily="2" charset="0"/>
              </a:rPr>
              <a:t>ParseNet</a:t>
            </a:r>
            <a:r>
              <a:rPr lang="en-US" altLang="zh-CN" b="1" dirty="0">
                <a:latin typeface="PenultimateLightItal" pitchFamily="2" charset="0"/>
              </a:rPr>
              <a:t>: Looking Wider to See Better</a:t>
            </a:r>
            <a:endParaRPr lang="zh-cn" dirty="0">
              <a:latin typeface="PenultimateLightItal" pitchFamily="2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/>
          </a:bodyPr>
          <a:lstStyle/>
          <a:p>
            <a:r>
              <a:rPr lang="de-DE" altLang="zh-CN" dirty="0"/>
              <a:t>Wei Liu, Andrew Rabinovich, Alexander C. Berg</a:t>
            </a:r>
          </a:p>
          <a:p>
            <a:r>
              <a:rPr lang="en-US" altLang="zh-CN" dirty="0"/>
              <a:t>ICLR 2016 submission</a:t>
            </a:r>
          </a:p>
          <a:p>
            <a:r>
              <a:rPr lang="en-US" altLang="zh-CN" dirty="0"/>
              <a:t>Computer Vision and Pattern Recognition (cs.CV)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9D74E0-A087-4E26-B14D-A50B7A32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1</a:t>
            </a:fld>
            <a:endParaRPr lang="zh-CN" altLang="en-US" noProof="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B4EBF0-00ED-449D-8D73-400541EE0326}"/>
              </a:ext>
            </a:extLst>
          </p:cNvPr>
          <p:cNvSpPr txBox="1"/>
          <p:nvPr/>
        </p:nvSpPr>
        <p:spPr>
          <a:xfrm>
            <a:off x="4793942" y="6352144"/>
            <a:ext cx="297549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zh-CN" altLang="en-US" dirty="0"/>
              <a:t>二資工四 </a:t>
            </a:r>
            <a:r>
              <a:rPr lang="en-US" altLang="zh-CN" dirty="0"/>
              <a:t>A10515003 </a:t>
            </a:r>
            <a:r>
              <a:rPr lang="zh-CN" altLang="en-US" dirty="0"/>
              <a:t>鄧鵬宇</a:t>
            </a:r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9FC74-6FE0-4FF3-8316-0D2A78378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771" y="304166"/>
            <a:ext cx="7939405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PASCAL VOC 2012 dataset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DB9106-8319-4CDD-B814-E2311787D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752" y="1560374"/>
            <a:ext cx="4741728" cy="302415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B53240-A828-418F-B1A5-FEE3D71E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10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1D75D70-C95C-4DC3-8378-AB70F2793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633" y="4901083"/>
            <a:ext cx="5889992" cy="162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72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457DD-BE0E-4B7B-9E43-E987B66E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SiftFlow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dataset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9084CE-7100-42D8-A3AD-50BB9FEC5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87" y="1709723"/>
            <a:ext cx="5491754" cy="2381086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10EE53-E20B-4E63-AB6C-EBCD2A27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11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23170D-C11E-4202-A404-64F57DBB5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481" y="4429760"/>
            <a:ext cx="4845144" cy="175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2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96C08-B415-4F39-B2C7-A3EDF49FF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result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7D2558-A804-4E0F-BEB0-5E65F6B7E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12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F67AE7-EDBC-445F-A54A-F8879EEAB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8416"/>
            <a:ext cx="9144000" cy="186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5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E2FBDD-0120-4D51-B58E-C21DF172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Global Context helps for classifying local patches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88367D-5CB9-444A-966F-AC9C41FD6EBE}"/>
              </a:ext>
            </a:extLst>
          </p:cNvPr>
          <p:cNvSpPr txBox="1"/>
          <p:nvPr/>
        </p:nvSpPr>
        <p:spPr>
          <a:xfrm>
            <a:off x="1198485" y="2669505"/>
            <a:ext cx="1847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61625D5-D9CE-4DEC-ABA6-553ACD5D39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0" b="-1190"/>
          <a:stretch/>
        </p:blipFill>
        <p:spPr>
          <a:xfrm>
            <a:off x="1888155" y="1823854"/>
            <a:ext cx="5959705" cy="4943927"/>
          </a:xfrm>
          <a:prstGeom prst="rect">
            <a:avLst/>
          </a:prstGeom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8C0649-5D09-4177-92C2-488D7BEA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7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8E3E7-D013-4818-943B-F8C7D7FF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Global Context confuse local patch predictions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85D87A-0323-4E1F-9944-5C1A72367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486" y="1790066"/>
            <a:ext cx="6149174" cy="4993478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FA757A-93CB-4568-926A-59BAF236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8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61CE9-55FC-4CA7-939F-764AD756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828" y="2957405"/>
            <a:ext cx="4133942" cy="1325563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Conclusion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6C53DF-5442-46DD-A5B4-C2A9B44FB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5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24F2D-FEE5-4AC6-8FCA-6D0DD6272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A2AF3-3417-4A1A-BC70-2ED9A8F0A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7275" y="1825625"/>
            <a:ext cx="7558352" cy="4351338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Fully Convolutional Networks for Semantic Segmentation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Computer Vision and Pattern Recognition (CVPR), 2015 IEEE Conference on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2"/>
              </a:rPr>
              <a:t>http://ufldl.stanford.edu/wiki/index.php/Pooling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3"/>
              </a:rPr>
              <a:t>http://host.robots.ox.ac.uk/pascal/VOC/voc2012/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E3014E-5397-400C-9D56-DB5A0689C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1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A47B7-66B2-4A41-8688-4D649E81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7" y="365126"/>
            <a:ext cx="7742993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Fully Convolutional Networks 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7B09BD7-7160-481C-A666-ED04CE2F3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5860" y="2278437"/>
            <a:ext cx="4975363" cy="258467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1353D71-A91A-46AB-B222-CBD6C3242E47}"/>
              </a:ext>
            </a:extLst>
          </p:cNvPr>
          <p:cNvSpPr txBox="1"/>
          <p:nvPr/>
        </p:nvSpPr>
        <p:spPr>
          <a:xfrm>
            <a:off x="2987790" y="5266197"/>
            <a:ext cx="331212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全卷積網路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(FCN)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的結構示意圖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C0245E-E36A-4AF1-A657-8088C147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2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2354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97F01-A5C2-4B96-BFF5-CA6CACDF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Pooling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B0A3AA-A0C0-4F2C-99F0-1BB245A4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3</a:t>
            </a:fld>
            <a:endParaRPr lang="zh-CN" altLang="en-US" noProof="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AB8D770-DF1E-4AB8-8724-9FA1C960A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171" y="1855931"/>
            <a:ext cx="5209806" cy="30038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CD93209-B217-4751-A4EF-B68CBC9D49AE}"/>
              </a:ext>
            </a:extLst>
          </p:cNvPr>
          <p:cNvSpPr txBox="1"/>
          <p:nvPr/>
        </p:nvSpPr>
        <p:spPr>
          <a:xfrm>
            <a:off x="2938509" y="5416248"/>
            <a:ext cx="3152960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上圖顯示池化如何應用於一個圖像的四塊不重合區域。 </a:t>
            </a:r>
          </a:p>
        </p:txBody>
      </p:sp>
    </p:spTree>
    <p:extLst>
      <p:ext uri="{BB962C8B-B14F-4D97-AF65-F5344CB8AC3E}">
        <p14:creationId xmlns:p14="http://schemas.microsoft.com/office/powerpoint/2010/main" val="299497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FCN UPSAMPLE</a:t>
            </a:r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0468DD3-B34B-49FA-8E07-A72E9EAC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09" y="1825625"/>
            <a:ext cx="8329382" cy="3475021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D6D4850-FA6A-4828-88C0-F2934C92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4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title="标题和包含图表的内容布局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Global Context</a:t>
            </a:r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8EC2007-C37A-423C-8CC0-8796F6112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3075" y="1634611"/>
            <a:ext cx="4953429" cy="22785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7FC3589-7B0F-49DC-98BD-FDC744EB5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736" y="4084100"/>
            <a:ext cx="5456393" cy="2507197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E409F8-64EA-4B7A-9E14-2C76F7FA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5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2187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1234" y="498291"/>
            <a:ext cx="6772275" cy="1325563"/>
          </a:xfrm>
        </p:spPr>
        <p:txBody>
          <a:bodyPr rtlCol="0"/>
          <a:lstStyle/>
          <a:p>
            <a:pPr rtl="0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Receptive Field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620F7B2-9C8C-451F-B1C2-7AB7D3E69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30" y="2027876"/>
            <a:ext cx="7261934" cy="3494706"/>
          </a:xfrm>
          <a:prstGeom prst="rect">
            <a:avLst/>
          </a:prstGeom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B78A7E-36EB-456C-B194-9468708F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9D549-E997-4261-AD66-71AA35D5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69" y="2228294"/>
            <a:ext cx="8297568" cy="2614221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PenultimateLightItal" pitchFamily="2" charset="0"/>
              </a:rPr>
              <a:t>Global Context 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 </a:t>
            </a:r>
            <a:r>
              <a:rPr lang="en-US" altLang="zh-CN" b="1" dirty="0">
                <a:latin typeface="PenultimateLightItal" pitchFamily="2" charset="0"/>
              </a:rPr>
              <a:t>Looking Wider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47761D-0499-4CCB-9F19-758D1D8F5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6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3ABCF-8099-41E8-8091-DEE22F62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Experiments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FD8D64-8E5B-4004-A26E-7725E0EC5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8</a:t>
            </a:fld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2E461E-599C-4B99-873E-0EAD8ECF7AF5}"/>
              </a:ext>
            </a:extLst>
          </p:cNvPr>
          <p:cNvSpPr txBox="1"/>
          <p:nvPr/>
        </p:nvSpPr>
        <p:spPr>
          <a:xfrm>
            <a:off x="467360" y="2961693"/>
            <a:ext cx="8473440" cy="1754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sz="3600" dirty="0"/>
              <a:t>VOC2012</a:t>
            </a:r>
          </a:p>
          <a:p>
            <a:r>
              <a:rPr lang="en-US" altLang="zh-CN" sz="3600" dirty="0"/>
              <a:t>PASCAL-Context</a:t>
            </a:r>
          </a:p>
          <a:p>
            <a:r>
              <a:rPr lang="en-US" altLang="zh-CN" sz="3600" dirty="0" err="1"/>
              <a:t>SiftFlow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5603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3FEE702-65E4-4063-BD33-60B5DB90D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315" y="1939772"/>
            <a:ext cx="4357370" cy="205244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841DB52-C0BE-4504-BECB-823A1F427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391" y="646038"/>
            <a:ext cx="5918835" cy="78169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PASCAL Context dataset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D80505-1F49-40D9-9053-DCA1FC69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9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1F7B80-648C-42EF-BD83-9023EF765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640" y="4312757"/>
            <a:ext cx="4054045" cy="195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5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“云层层叠”设计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665276_TF03460508" id="{CB9A589A-4182-4DCC-B96C-F43A9C2C5442}" vid="{E9F7F67E-6115-4105-B812-2F7F3FF324F4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2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“云层层叠”设计幻灯片</Template>
  <TotalTime>1305</TotalTime>
  <Words>203</Words>
  <Application>Microsoft Office PowerPoint</Application>
  <PresentationFormat>全屏显示(4:3)</PresentationFormat>
  <Paragraphs>53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Microsoft YaHei UI</vt:lpstr>
      <vt:lpstr>宋体</vt:lpstr>
      <vt:lpstr>宋体</vt:lpstr>
      <vt:lpstr>微软雅黑 Light</vt:lpstr>
      <vt:lpstr>Arial</vt:lpstr>
      <vt:lpstr>Calibri</vt:lpstr>
      <vt:lpstr>Microsoft Himalaya</vt:lpstr>
      <vt:lpstr>PenultimateLightItal</vt:lpstr>
      <vt:lpstr>“云层层叠”设计模板</vt:lpstr>
      <vt:lpstr>ParseNet: Looking Wider to See Better</vt:lpstr>
      <vt:lpstr>Fully Convolutional Networks </vt:lpstr>
      <vt:lpstr>Pooling</vt:lpstr>
      <vt:lpstr>FCN UPSAMPLE</vt:lpstr>
      <vt:lpstr>Global Context</vt:lpstr>
      <vt:lpstr>Receptive Field</vt:lpstr>
      <vt:lpstr>Global Context = Looking Wider</vt:lpstr>
      <vt:lpstr>Experiments</vt:lpstr>
      <vt:lpstr>PASCAL Context dataset</vt:lpstr>
      <vt:lpstr>PASCAL VOC 2012 dataset</vt:lpstr>
      <vt:lpstr>SiftFlow dataset</vt:lpstr>
      <vt:lpstr>result</vt:lpstr>
      <vt:lpstr>Global Context helps for classifying local patches</vt:lpstr>
      <vt:lpstr>Global Context confuse local patch predictions</vt:lpstr>
      <vt:lpstr>Conclusion</vt:lpstr>
      <vt:lpstr>参考资料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ParseNet: Looking Wider to See Better</dc:title>
  <dc:creator>Pengyu Deng</dc:creator>
  <cp:lastModifiedBy>Pengyu Deng</cp:lastModifiedBy>
  <cp:revision>3</cp:revision>
  <dcterms:created xsi:type="dcterms:W3CDTF">2018-04-11T12:36:15Z</dcterms:created>
  <dcterms:modified xsi:type="dcterms:W3CDTF">2018-04-13T03:44:26Z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