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1" r:id="rId8"/>
    <p:sldId id="266" r:id="rId9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B2E6C-6469-464A-9912-A98C395D47B3}" type="datetimeFigureOut">
              <a:rPr lang="es-CR" smtClean="0"/>
              <a:pPr/>
              <a:t>06/11/2016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BE277-F781-4AD9-9693-87984E4ADB5A}" type="slidenum">
              <a:rPr lang="es-CR" smtClean="0"/>
              <a:pPr/>
              <a:t>‹Nº›</a:t>
            </a:fld>
            <a:endParaRPr lang="es-CR"/>
          </a:p>
        </p:txBody>
      </p:sp>
    </p:spTree>
    <p:extLst>
      <p:ext uri="{BB962C8B-B14F-4D97-AF65-F5344CB8AC3E}">
        <p14:creationId xmlns="" xmlns:p14="http://schemas.microsoft.com/office/powerpoint/2010/main" val="170219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B2E6C-6469-464A-9912-A98C395D47B3}" type="datetimeFigureOut">
              <a:rPr lang="es-CR" smtClean="0"/>
              <a:pPr/>
              <a:t>06/11/2016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BE277-F781-4AD9-9693-87984E4ADB5A}" type="slidenum">
              <a:rPr lang="es-CR" smtClean="0"/>
              <a:pPr/>
              <a:t>‹Nº›</a:t>
            </a:fld>
            <a:endParaRPr lang="es-CR"/>
          </a:p>
        </p:txBody>
      </p:sp>
    </p:spTree>
    <p:extLst>
      <p:ext uri="{BB962C8B-B14F-4D97-AF65-F5344CB8AC3E}">
        <p14:creationId xmlns="" xmlns:p14="http://schemas.microsoft.com/office/powerpoint/2010/main" val="159008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B2E6C-6469-464A-9912-A98C395D47B3}" type="datetimeFigureOut">
              <a:rPr lang="es-CR" smtClean="0"/>
              <a:pPr/>
              <a:t>06/11/2016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BE277-F781-4AD9-9693-87984E4ADB5A}" type="slidenum">
              <a:rPr lang="es-CR" smtClean="0"/>
              <a:pPr/>
              <a:t>‹Nº›</a:t>
            </a:fld>
            <a:endParaRPr lang="es-CR"/>
          </a:p>
        </p:txBody>
      </p:sp>
    </p:spTree>
    <p:extLst>
      <p:ext uri="{BB962C8B-B14F-4D97-AF65-F5344CB8AC3E}">
        <p14:creationId xmlns="" xmlns:p14="http://schemas.microsoft.com/office/powerpoint/2010/main" val="40811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B2E6C-6469-464A-9912-A98C395D47B3}" type="datetimeFigureOut">
              <a:rPr lang="es-CR" smtClean="0"/>
              <a:pPr/>
              <a:t>06/11/2016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BE277-F781-4AD9-9693-87984E4ADB5A}" type="slidenum">
              <a:rPr lang="es-CR" smtClean="0"/>
              <a:pPr/>
              <a:t>‹Nº›</a:t>
            </a:fld>
            <a:endParaRPr lang="es-CR"/>
          </a:p>
        </p:txBody>
      </p:sp>
    </p:spTree>
    <p:extLst>
      <p:ext uri="{BB962C8B-B14F-4D97-AF65-F5344CB8AC3E}">
        <p14:creationId xmlns="" xmlns:p14="http://schemas.microsoft.com/office/powerpoint/2010/main" val="192398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B2E6C-6469-464A-9912-A98C395D47B3}" type="datetimeFigureOut">
              <a:rPr lang="es-CR" smtClean="0"/>
              <a:pPr/>
              <a:t>06/11/2016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BE277-F781-4AD9-9693-87984E4ADB5A}" type="slidenum">
              <a:rPr lang="es-CR" smtClean="0"/>
              <a:pPr/>
              <a:t>‹Nº›</a:t>
            </a:fld>
            <a:endParaRPr lang="es-CR"/>
          </a:p>
        </p:txBody>
      </p:sp>
    </p:spTree>
    <p:extLst>
      <p:ext uri="{BB962C8B-B14F-4D97-AF65-F5344CB8AC3E}">
        <p14:creationId xmlns="" xmlns:p14="http://schemas.microsoft.com/office/powerpoint/2010/main" val="12713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B2E6C-6469-464A-9912-A98C395D47B3}" type="datetimeFigureOut">
              <a:rPr lang="es-CR" smtClean="0"/>
              <a:pPr/>
              <a:t>06/11/2016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BE277-F781-4AD9-9693-87984E4ADB5A}" type="slidenum">
              <a:rPr lang="es-CR" smtClean="0"/>
              <a:pPr/>
              <a:t>‹Nº›</a:t>
            </a:fld>
            <a:endParaRPr lang="es-CR"/>
          </a:p>
        </p:txBody>
      </p:sp>
    </p:spTree>
    <p:extLst>
      <p:ext uri="{BB962C8B-B14F-4D97-AF65-F5344CB8AC3E}">
        <p14:creationId xmlns="" xmlns:p14="http://schemas.microsoft.com/office/powerpoint/2010/main" val="180517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B2E6C-6469-464A-9912-A98C395D47B3}" type="datetimeFigureOut">
              <a:rPr lang="es-CR" smtClean="0"/>
              <a:pPr/>
              <a:t>06/11/2016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BE277-F781-4AD9-9693-87984E4ADB5A}" type="slidenum">
              <a:rPr lang="es-CR" smtClean="0"/>
              <a:pPr/>
              <a:t>‹Nº›</a:t>
            </a:fld>
            <a:endParaRPr lang="es-CR"/>
          </a:p>
        </p:txBody>
      </p:sp>
    </p:spTree>
    <p:extLst>
      <p:ext uri="{BB962C8B-B14F-4D97-AF65-F5344CB8AC3E}">
        <p14:creationId xmlns="" xmlns:p14="http://schemas.microsoft.com/office/powerpoint/2010/main" val="262345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B2E6C-6469-464A-9912-A98C395D47B3}" type="datetimeFigureOut">
              <a:rPr lang="es-CR" smtClean="0"/>
              <a:pPr/>
              <a:t>06/11/2016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BE277-F781-4AD9-9693-87984E4ADB5A}" type="slidenum">
              <a:rPr lang="es-CR" smtClean="0"/>
              <a:pPr/>
              <a:t>‹Nº›</a:t>
            </a:fld>
            <a:endParaRPr lang="es-CR"/>
          </a:p>
        </p:txBody>
      </p:sp>
    </p:spTree>
    <p:extLst>
      <p:ext uri="{BB962C8B-B14F-4D97-AF65-F5344CB8AC3E}">
        <p14:creationId xmlns="" xmlns:p14="http://schemas.microsoft.com/office/powerpoint/2010/main" val="383696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B2E6C-6469-464A-9912-A98C395D47B3}" type="datetimeFigureOut">
              <a:rPr lang="es-CR" smtClean="0"/>
              <a:pPr/>
              <a:t>06/11/2016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BE277-F781-4AD9-9693-87984E4ADB5A}" type="slidenum">
              <a:rPr lang="es-CR" smtClean="0"/>
              <a:pPr/>
              <a:t>‹Nº›</a:t>
            </a:fld>
            <a:endParaRPr lang="es-CR"/>
          </a:p>
        </p:txBody>
      </p:sp>
    </p:spTree>
    <p:extLst>
      <p:ext uri="{BB962C8B-B14F-4D97-AF65-F5344CB8AC3E}">
        <p14:creationId xmlns="" xmlns:p14="http://schemas.microsoft.com/office/powerpoint/2010/main" val="142500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B2E6C-6469-464A-9912-A98C395D47B3}" type="datetimeFigureOut">
              <a:rPr lang="es-CR" smtClean="0"/>
              <a:pPr/>
              <a:t>06/11/2016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BE277-F781-4AD9-9693-87984E4ADB5A}" type="slidenum">
              <a:rPr lang="es-CR" smtClean="0"/>
              <a:pPr/>
              <a:t>‹Nº›</a:t>
            </a:fld>
            <a:endParaRPr lang="es-CR"/>
          </a:p>
        </p:txBody>
      </p:sp>
    </p:spTree>
    <p:extLst>
      <p:ext uri="{BB962C8B-B14F-4D97-AF65-F5344CB8AC3E}">
        <p14:creationId xmlns="" xmlns:p14="http://schemas.microsoft.com/office/powerpoint/2010/main" val="39726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0B2E6C-6469-464A-9912-A98C395D47B3}" type="datetimeFigureOut">
              <a:rPr lang="es-CR" smtClean="0"/>
              <a:pPr/>
              <a:t>06/11/2016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BE277-F781-4AD9-9693-87984E4ADB5A}" type="slidenum">
              <a:rPr lang="es-CR" smtClean="0"/>
              <a:pPr/>
              <a:t>‹Nº›</a:t>
            </a:fld>
            <a:endParaRPr lang="es-CR"/>
          </a:p>
        </p:txBody>
      </p:sp>
    </p:spTree>
    <p:extLst>
      <p:ext uri="{BB962C8B-B14F-4D97-AF65-F5344CB8AC3E}">
        <p14:creationId xmlns="" xmlns:p14="http://schemas.microsoft.com/office/powerpoint/2010/main" val="29366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R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R" smtClean="0"/>
              <a:t>Haga clic para modificar el estilo de texto del patrón</a:t>
            </a:r>
          </a:p>
          <a:p>
            <a:pPr lvl="1"/>
            <a:r>
              <a:rPr lang="es-ES" altLang="es-CR" smtClean="0"/>
              <a:t>Segundo nivel</a:t>
            </a:r>
          </a:p>
          <a:p>
            <a:pPr lvl="2"/>
            <a:r>
              <a:rPr lang="es-ES" altLang="es-CR" smtClean="0"/>
              <a:t>Tercer nivel</a:t>
            </a:r>
          </a:p>
          <a:p>
            <a:pPr lvl="3"/>
            <a:r>
              <a:rPr lang="es-ES" altLang="es-CR" smtClean="0"/>
              <a:t>Cuarto nivel</a:t>
            </a:r>
          </a:p>
          <a:p>
            <a:pPr lvl="4"/>
            <a:r>
              <a:rPr lang="es-ES" altLang="es-CR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10B2E6C-6469-464A-9912-A98C395D47B3}" type="datetimeFigureOut">
              <a:rPr lang="es-CR" smtClean="0"/>
              <a:pPr/>
              <a:t>06/11/2016</a:t>
            </a:fld>
            <a:endParaRPr lang="es-C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C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1BE277-F781-4AD9-9693-87984E4ADB5A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UNA1LINE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475865" cy="133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R"/>
          </a:p>
        </p:txBody>
      </p:sp>
      <p:sp>
        <p:nvSpPr>
          <p:cNvPr id="7" name="6 Rectángulo"/>
          <p:cNvSpPr/>
          <p:nvPr/>
        </p:nvSpPr>
        <p:spPr>
          <a:xfrm>
            <a:off x="2771800" y="469207"/>
            <a:ext cx="6192688" cy="267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" algn="just">
              <a:lnSpc>
                <a:spcPct val="115000"/>
              </a:lnSpc>
              <a:spcBef>
                <a:spcPts val="1800"/>
              </a:spcBef>
              <a:spcAft>
                <a:spcPts val="5"/>
              </a:spcAft>
            </a:pPr>
            <a:r>
              <a:rPr lang="es-CR" sz="2000" b="1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UNIVERSIDAD NACIONAL </a:t>
            </a:r>
            <a:endParaRPr lang="es-CR" sz="2000" b="1" dirty="0" smtClean="0">
              <a:solidFill>
                <a:schemeClr val="bg1"/>
              </a:solidFill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5240" algn="just">
              <a:lnSpc>
                <a:spcPct val="105000"/>
              </a:lnSpc>
              <a:spcAft>
                <a:spcPts val="15"/>
              </a:spcAft>
            </a:pPr>
            <a:r>
              <a:rPr lang="es-CR" sz="20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SEDE REGIONAL CHOROTEGA</a:t>
            </a:r>
            <a:r>
              <a:rPr lang="es-CR" sz="20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9210" marR="1053465" algn="just">
              <a:lnSpc>
                <a:spcPct val="106000"/>
              </a:lnSpc>
              <a:spcAft>
                <a:spcPts val="800"/>
              </a:spcAft>
            </a:pPr>
            <a:r>
              <a:rPr lang="es-CR" sz="20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Carrera: Ingeniería en sistemas de</a:t>
            </a:r>
            <a:r>
              <a:rPr lang="es-CR" sz="20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20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Información </a:t>
            </a:r>
            <a:endParaRPr lang="es-CR" sz="2000" dirty="0" smtClean="0">
              <a:solidFill>
                <a:schemeClr val="bg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10" marR="1053465" algn="just">
              <a:lnSpc>
                <a:spcPct val="106000"/>
              </a:lnSpc>
              <a:spcAft>
                <a:spcPts val="800"/>
              </a:spcAft>
            </a:pPr>
            <a:r>
              <a:rPr lang="es-CR" sz="20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CURSO:</a:t>
            </a:r>
            <a:r>
              <a:rPr lang="es-CR" sz="20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20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Liderazgo y Organización</a:t>
            </a:r>
            <a:endParaRPr lang="es-CR" sz="2000" dirty="0" smtClean="0">
              <a:solidFill>
                <a:schemeClr val="bg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10" marR="1053465" algn="just">
              <a:lnSpc>
                <a:spcPct val="106000"/>
              </a:lnSpc>
              <a:spcAft>
                <a:spcPts val="800"/>
              </a:spcAft>
            </a:pPr>
            <a:r>
              <a:rPr lang="es-CR" sz="20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PROFESOR: </a:t>
            </a:r>
            <a:r>
              <a:rPr lang="es-CR" sz="20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Ivania Montero. </a:t>
            </a:r>
          </a:p>
          <a:p>
            <a:pPr marL="29210" marR="1053465" algn="just">
              <a:lnSpc>
                <a:spcPct val="106000"/>
              </a:lnSpc>
              <a:spcAft>
                <a:spcPts val="800"/>
              </a:spcAft>
            </a:pPr>
            <a:r>
              <a:rPr lang="pt-BR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CICLO: II CICLO, 2016</a:t>
            </a:r>
            <a:r>
              <a:rPr lang="pt-BR" b="1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s-C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51520" y="4155722"/>
            <a:ext cx="3779910" cy="270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110490">
              <a:lnSpc>
                <a:spcPct val="106000"/>
              </a:lnSpc>
              <a:spcAft>
                <a:spcPts val="25"/>
              </a:spcAft>
            </a:pPr>
            <a:r>
              <a:rPr lang="pt-BR" sz="2000" b="1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Presentado por:</a:t>
            </a:r>
          </a:p>
          <a:p>
            <a:pPr marL="6350" marR="110490">
              <a:lnSpc>
                <a:spcPct val="106000"/>
              </a:lnSpc>
              <a:spcAft>
                <a:spcPts val="25"/>
              </a:spcAft>
            </a:pPr>
            <a:r>
              <a:rPr lang="pt-BR" sz="2000" b="1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Luís Adan Gomez</a:t>
            </a:r>
          </a:p>
          <a:p>
            <a:pPr marL="6350" marR="110490">
              <a:lnSpc>
                <a:spcPct val="106000"/>
              </a:lnSpc>
              <a:spcAft>
                <a:spcPts val="25"/>
              </a:spcAft>
            </a:pPr>
            <a:r>
              <a:rPr lang="pt-BR" sz="2000" b="1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Jonathan Corea.</a:t>
            </a:r>
          </a:p>
          <a:p>
            <a:pPr marL="6350" marR="110490">
              <a:lnSpc>
                <a:spcPct val="106000"/>
              </a:lnSpc>
              <a:spcAft>
                <a:spcPts val="25"/>
              </a:spcAft>
            </a:pPr>
            <a:r>
              <a:rPr lang="pt-BR" sz="2000" b="1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Isabel Perez C.</a:t>
            </a:r>
          </a:p>
          <a:p>
            <a:pPr marL="6350" marR="110490">
              <a:lnSpc>
                <a:spcPct val="106000"/>
              </a:lnSpc>
              <a:spcAft>
                <a:spcPts val="25"/>
              </a:spcAft>
            </a:pPr>
            <a:r>
              <a:rPr lang="pt-BR" sz="2000" b="1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Angie Peña.</a:t>
            </a:r>
          </a:p>
          <a:p>
            <a:pPr marL="6350" marR="110490">
              <a:lnSpc>
                <a:spcPct val="106000"/>
              </a:lnSpc>
              <a:spcAft>
                <a:spcPts val="25"/>
              </a:spcAft>
            </a:pPr>
            <a:r>
              <a:rPr lang="pt-BR" sz="2000" b="1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Jessica Mendoza.</a:t>
            </a:r>
          </a:p>
          <a:p>
            <a:pPr marL="6350" marR="110490">
              <a:lnSpc>
                <a:spcPct val="106000"/>
              </a:lnSpc>
              <a:spcAft>
                <a:spcPts val="25"/>
              </a:spcAft>
            </a:pPr>
            <a:r>
              <a:rPr lang="pt-BR" sz="2000" b="1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María José Zúñiga B.</a:t>
            </a:r>
          </a:p>
          <a:p>
            <a:pPr marL="6350" marR="110490">
              <a:lnSpc>
                <a:spcPct val="106000"/>
              </a:lnSpc>
              <a:spcAft>
                <a:spcPts val="25"/>
              </a:spcAft>
            </a:pPr>
            <a:endParaRPr lang="pt-BR" sz="2000" b="1" dirty="0">
              <a:solidFill>
                <a:schemeClr val="bg1"/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 rot="19782113">
            <a:off x="4431378" y="3690528"/>
            <a:ext cx="3670467" cy="129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CR" sz="6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anose="04020705040A02060702" pitchFamily="82" charset="0"/>
              </a:rPr>
              <a:t>FIXWARE</a:t>
            </a:r>
          </a:p>
          <a:p>
            <a:endParaRPr lang="es-CR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86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 rot="20513118">
            <a:off x="-24355" y="905004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4000" b="1" dirty="0" smtClean="0">
                <a:solidFill>
                  <a:schemeClr val="bg1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¿qué </a:t>
            </a:r>
            <a:r>
              <a:rPr lang="es-CR" sz="4000" b="1" dirty="0" smtClean="0">
                <a:solidFill>
                  <a:schemeClr val="bg1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es FIXWARE</a:t>
            </a:r>
            <a:r>
              <a:rPr lang="es-CR" sz="4000" dirty="0" smtClean="0">
                <a:solidFill>
                  <a:schemeClr val="bg1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?</a:t>
            </a:r>
            <a:endParaRPr lang="es-CR" sz="4000" dirty="0">
              <a:solidFill>
                <a:schemeClr val="bg1"/>
              </a:solidFill>
              <a:latin typeface="Castellar" panose="020A0402060406010301" pitchFamily="18" charset="0"/>
              <a:cs typeface="Aharoni" panose="02010803020104030203" pitchFamily="2" charset="-79"/>
            </a:endParaRPr>
          </a:p>
        </p:txBody>
      </p:sp>
      <p:pic>
        <p:nvPicPr>
          <p:cNvPr id="3" name="0 Imagen" descr="WhatsApp Image 2016-09-30 at 7.16.22 PM.jpe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73017"/>
            <a:ext cx="3382863" cy="316683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3 CuadroTexto"/>
          <p:cNvSpPr txBox="1"/>
          <p:nvPr/>
        </p:nvSpPr>
        <p:spPr>
          <a:xfrm>
            <a:off x="323528" y="3284984"/>
            <a:ext cx="53539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FIXWARE es una empresa que </a:t>
            </a:r>
            <a:r>
              <a:rPr lang="es-MX" sz="2000" dirty="0">
                <a:solidFill>
                  <a:schemeClr val="bg1"/>
                </a:solidFill>
              </a:rPr>
              <a:t>tiene como  principal objetivo ayudar a toda persona o </a:t>
            </a:r>
            <a:r>
              <a:rPr lang="es-MX" sz="2000" dirty="0" smtClean="0">
                <a:solidFill>
                  <a:schemeClr val="bg1"/>
                </a:solidFill>
              </a:rPr>
              <a:t>entidad </a:t>
            </a:r>
            <a:r>
              <a:rPr lang="es-MX" sz="2000" dirty="0">
                <a:solidFill>
                  <a:schemeClr val="bg1"/>
                </a:solidFill>
              </a:rPr>
              <a:t>en la solución de sus problemas informáticos, siendo estos de nivel de hardware o </a:t>
            </a:r>
            <a:r>
              <a:rPr lang="es-MX" sz="2000" dirty="0" smtClean="0">
                <a:solidFill>
                  <a:schemeClr val="bg1"/>
                </a:solidFill>
              </a:rPr>
              <a:t>software.</a:t>
            </a:r>
            <a:endParaRPr lang="es-C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88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860869"/>
            <a:ext cx="7822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4000" b="1" dirty="0" smtClean="0">
                <a:solidFill>
                  <a:schemeClr val="bg1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¿Por </a:t>
            </a:r>
            <a:r>
              <a:rPr lang="es-CR" sz="4000" b="1" dirty="0" smtClean="0">
                <a:solidFill>
                  <a:schemeClr val="bg1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qué el nombre de </a:t>
            </a:r>
            <a:r>
              <a:rPr lang="es-CR" sz="4000" b="1" dirty="0" smtClean="0">
                <a:solidFill>
                  <a:schemeClr val="bg1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FIXWARE</a:t>
            </a:r>
            <a:r>
              <a:rPr lang="es-CR" sz="4000" dirty="0" smtClean="0">
                <a:solidFill>
                  <a:schemeClr val="bg1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?</a:t>
            </a:r>
            <a:endParaRPr lang="es-CR" sz="4000" dirty="0">
              <a:solidFill>
                <a:schemeClr val="bg1"/>
              </a:solidFill>
              <a:latin typeface="Castellar" panose="020A0402060406010301" pitchFamily="18" charset="0"/>
              <a:cs typeface="Aharoni" panose="02010803020104030203" pitchFamily="2" charset="-79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03648" y="3356992"/>
            <a:ext cx="648072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200" dirty="0" smtClean="0">
                <a:solidFill>
                  <a:schemeClr val="bg1"/>
                </a:solidFill>
              </a:rPr>
              <a:t>A</a:t>
            </a:r>
            <a:r>
              <a:rPr lang="es-MX" sz="3200" dirty="0" smtClean="0">
                <a:solidFill>
                  <a:schemeClr val="bg1"/>
                </a:solidFill>
              </a:rPr>
              <a:t>rreglo </a:t>
            </a:r>
            <a:r>
              <a:rPr lang="es-MX" sz="3200" dirty="0">
                <a:solidFill>
                  <a:schemeClr val="bg1"/>
                </a:solidFill>
              </a:rPr>
              <a:t>de </a:t>
            </a:r>
            <a:r>
              <a:rPr lang="es-MX" sz="3200" dirty="0" smtClean="0">
                <a:solidFill>
                  <a:schemeClr val="bg1"/>
                </a:solidFill>
              </a:rPr>
              <a:t>mercancía</a:t>
            </a:r>
            <a:r>
              <a:rPr lang="es-MX" sz="3200" dirty="0" smtClean="0">
                <a:solidFill>
                  <a:schemeClr val="bg1"/>
                </a:solidFill>
              </a:rPr>
              <a:t>.</a:t>
            </a:r>
            <a:endParaRPr lang="es-MX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88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 rot="20513118">
            <a:off x="310288" y="1274012"/>
            <a:ext cx="6886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7200" b="1" dirty="0" smtClean="0">
                <a:solidFill>
                  <a:schemeClr val="bg1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¿qué </a:t>
            </a:r>
            <a:r>
              <a:rPr lang="es-CR" sz="7200" b="1" dirty="0" smtClean="0">
                <a:solidFill>
                  <a:schemeClr val="bg1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ofrecemos</a:t>
            </a:r>
            <a:r>
              <a:rPr lang="es-CR" sz="7200" dirty="0" smtClean="0">
                <a:solidFill>
                  <a:schemeClr val="bg1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?</a:t>
            </a:r>
            <a:endParaRPr lang="es-CR" sz="7200" dirty="0">
              <a:solidFill>
                <a:schemeClr val="bg1"/>
              </a:solidFill>
              <a:latin typeface="Castellar" panose="020A0402060406010301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05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smtClean="0">
                <a:solidFill>
                  <a:schemeClr val="bg1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Costos</a:t>
            </a:r>
            <a:endParaRPr lang="es-ES" b="1" dirty="0"/>
          </a:p>
        </p:txBody>
      </p:sp>
      <p:pic>
        <p:nvPicPr>
          <p:cNvPr id="5" name="4 Marcador de contenido" descr="images (5)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628800"/>
            <a:ext cx="4746476" cy="47464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 Imagen" descr="Captura.PNG"/>
          <p:cNvPicPr/>
          <p:nvPr/>
        </p:nvPicPr>
        <p:blipFill>
          <a:blip r:embed="rId2" cstate="print"/>
          <a:srcRect r="4167"/>
          <a:stretch>
            <a:fillRect/>
          </a:stretch>
        </p:blipFill>
        <p:spPr>
          <a:xfrm>
            <a:off x="323528" y="980728"/>
            <a:ext cx="4968552" cy="5760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s-CR" dirty="0" smtClean="0">
                <a:solidFill>
                  <a:schemeClr val="bg1"/>
                </a:solidFill>
                <a:latin typeface="Castellar" panose="020A0402060406010301" pitchFamily="18" charset="0"/>
                <a:cs typeface="Aharoni" panose="02010803020104030203" pitchFamily="2" charset="-79"/>
              </a:rPr>
              <a:t>Publicidad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0688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essik\Desktop\Sin títu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688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UNA1LINE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475865" cy="133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R"/>
          </a:p>
        </p:txBody>
      </p:sp>
      <p:sp>
        <p:nvSpPr>
          <p:cNvPr id="7" name="6 Rectángulo"/>
          <p:cNvSpPr/>
          <p:nvPr/>
        </p:nvSpPr>
        <p:spPr>
          <a:xfrm>
            <a:off x="2771800" y="469207"/>
            <a:ext cx="6192688" cy="267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" algn="just">
              <a:lnSpc>
                <a:spcPct val="115000"/>
              </a:lnSpc>
              <a:spcBef>
                <a:spcPts val="1800"/>
              </a:spcBef>
              <a:spcAft>
                <a:spcPts val="5"/>
              </a:spcAft>
            </a:pPr>
            <a:r>
              <a:rPr lang="es-CR" sz="2000" b="1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UNIVERSIDAD NACIONAL </a:t>
            </a:r>
            <a:endParaRPr lang="es-CR" sz="2000" b="1" dirty="0" smtClean="0">
              <a:solidFill>
                <a:schemeClr val="bg1"/>
              </a:solidFill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5240" algn="just">
              <a:lnSpc>
                <a:spcPct val="105000"/>
              </a:lnSpc>
              <a:spcAft>
                <a:spcPts val="15"/>
              </a:spcAft>
            </a:pPr>
            <a:r>
              <a:rPr lang="es-CR" sz="20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SEDE REGIONAL CHOROTEGA</a:t>
            </a:r>
            <a:r>
              <a:rPr lang="es-CR" sz="20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9210" marR="1053465" algn="just">
              <a:lnSpc>
                <a:spcPct val="106000"/>
              </a:lnSpc>
              <a:spcAft>
                <a:spcPts val="800"/>
              </a:spcAft>
            </a:pPr>
            <a:r>
              <a:rPr lang="es-CR" sz="20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Carrera: Ingeniería en sistemas de</a:t>
            </a:r>
            <a:r>
              <a:rPr lang="es-CR" sz="20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20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Información </a:t>
            </a:r>
            <a:endParaRPr lang="es-CR" sz="2000" dirty="0" smtClean="0">
              <a:solidFill>
                <a:schemeClr val="bg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10" marR="1053465" algn="just">
              <a:lnSpc>
                <a:spcPct val="106000"/>
              </a:lnSpc>
              <a:spcAft>
                <a:spcPts val="800"/>
              </a:spcAft>
            </a:pPr>
            <a:r>
              <a:rPr lang="es-CR" sz="20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CURSO:</a:t>
            </a:r>
            <a:r>
              <a:rPr lang="es-CR" sz="20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20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Liderazgo y Organización</a:t>
            </a:r>
            <a:endParaRPr lang="es-CR" sz="2000" dirty="0" smtClean="0">
              <a:solidFill>
                <a:schemeClr val="bg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10" marR="1053465" algn="just">
              <a:lnSpc>
                <a:spcPct val="106000"/>
              </a:lnSpc>
              <a:spcAft>
                <a:spcPts val="800"/>
              </a:spcAft>
            </a:pPr>
            <a:r>
              <a:rPr lang="es-CR" sz="2000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PROFESOR: </a:t>
            </a:r>
            <a:r>
              <a:rPr lang="es-CR" sz="20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Ivania Montero. </a:t>
            </a:r>
          </a:p>
          <a:p>
            <a:pPr marL="29210" marR="1053465" algn="just">
              <a:lnSpc>
                <a:spcPct val="106000"/>
              </a:lnSpc>
              <a:spcAft>
                <a:spcPts val="800"/>
              </a:spcAft>
            </a:pPr>
            <a:r>
              <a:rPr lang="pt-BR" b="1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CICLO: II CICLO, 2016</a:t>
            </a:r>
            <a:r>
              <a:rPr lang="pt-BR" b="1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s-C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" y="4155722"/>
            <a:ext cx="5102215" cy="270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110490">
              <a:lnSpc>
                <a:spcPct val="106000"/>
              </a:lnSpc>
              <a:spcAft>
                <a:spcPts val="25"/>
              </a:spcAft>
            </a:pPr>
            <a:r>
              <a:rPr lang="pt-BR" sz="2000" b="1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Presentado por:</a:t>
            </a:r>
          </a:p>
          <a:p>
            <a:pPr marL="6350" marR="110490">
              <a:lnSpc>
                <a:spcPct val="106000"/>
              </a:lnSpc>
              <a:spcAft>
                <a:spcPts val="25"/>
              </a:spcAft>
            </a:pPr>
            <a:r>
              <a:rPr lang="pt-BR" sz="2000" b="1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Luís Adan Gomez</a:t>
            </a:r>
          </a:p>
          <a:p>
            <a:pPr marL="6350" marR="110490">
              <a:lnSpc>
                <a:spcPct val="106000"/>
              </a:lnSpc>
              <a:spcAft>
                <a:spcPts val="25"/>
              </a:spcAft>
            </a:pPr>
            <a:r>
              <a:rPr lang="pt-BR" sz="2000" b="1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Jonathan Corea.</a:t>
            </a:r>
          </a:p>
          <a:p>
            <a:pPr marL="6350" marR="110490">
              <a:lnSpc>
                <a:spcPct val="106000"/>
              </a:lnSpc>
              <a:spcAft>
                <a:spcPts val="25"/>
              </a:spcAft>
            </a:pPr>
            <a:r>
              <a:rPr lang="pt-BR" sz="2000" b="1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Isabel Perez C.</a:t>
            </a:r>
          </a:p>
          <a:p>
            <a:pPr marL="6350" marR="110490">
              <a:lnSpc>
                <a:spcPct val="106000"/>
              </a:lnSpc>
              <a:spcAft>
                <a:spcPts val="25"/>
              </a:spcAft>
            </a:pPr>
            <a:r>
              <a:rPr lang="pt-BR" sz="2000" b="1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Angie Peña.</a:t>
            </a:r>
          </a:p>
          <a:p>
            <a:pPr marL="6350" marR="110490">
              <a:lnSpc>
                <a:spcPct val="106000"/>
              </a:lnSpc>
              <a:spcAft>
                <a:spcPts val="25"/>
              </a:spcAft>
            </a:pPr>
            <a:r>
              <a:rPr lang="pt-BR" sz="2000" b="1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Jessica Mendoza.</a:t>
            </a:r>
          </a:p>
          <a:p>
            <a:pPr marL="6350" marR="110490">
              <a:lnSpc>
                <a:spcPct val="106000"/>
              </a:lnSpc>
              <a:spcAft>
                <a:spcPts val="25"/>
              </a:spcAft>
            </a:pPr>
            <a:r>
              <a:rPr lang="pt-BR" sz="2000" b="1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María José Zúñiga B.</a:t>
            </a:r>
          </a:p>
          <a:p>
            <a:pPr marL="6350" marR="110490">
              <a:lnSpc>
                <a:spcPct val="106000"/>
              </a:lnSpc>
              <a:spcAft>
                <a:spcPts val="25"/>
              </a:spcAft>
            </a:pPr>
            <a:endParaRPr lang="pt-BR" sz="2000" b="1" dirty="0">
              <a:solidFill>
                <a:schemeClr val="bg1"/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 rot="19782113">
            <a:off x="4431378" y="3690528"/>
            <a:ext cx="3670467" cy="129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CR" sz="6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anose="04020705040A02060702" pitchFamily="82" charset="0"/>
              </a:rPr>
              <a:t>FIXWARE</a:t>
            </a:r>
          </a:p>
          <a:p>
            <a:endParaRPr lang="es-CR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50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161</Words>
  <Application>Microsoft Office PowerPoint</Application>
  <PresentationFormat>Presentación en pantalla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867</vt:lpstr>
      <vt:lpstr>Diapositiva 1</vt:lpstr>
      <vt:lpstr>Diapositiva 2</vt:lpstr>
      <vt:lpstr>Diapositiva 3</vt:lpstr>
      <vt:lpstr>Diapositiva 4</vt:lpstr>
      <vt:lpstr>Costos</vt:lpstr>
      <vt:lpstr>Publicidad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JESS!K</dc:creator>
  <cp:lastModifiedBy>Pao</cp:lastModifiedBy>
  <cp:revision>8</cp:revision>
  <dcterms:created xsi:type="dcterms:W3CDTF">2016-11-04T16:14:42Z</dcterms:created>
  <dcterms:modified xsi:type="dcterms:W3CDTF">2016-11-07T05:33:09Z</dcterms:modified>
</cp:coreProperties>
</file>