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7C-462B-A29B-6E95400F2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7C-462B-A29B-6E95400F244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7C-462B-A29B-6E95400F2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01352863"/>
        <c:axId val="1301351423"/>
      </c:barChart>
      <c:catAx>
        <c:axId val="13013528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351423"/>
        <c:crosses val="autoZero"/>
        <c:auto val="1"/>
        <c:lblAlgn val="ctr"/>
        <c:lblOffset val="100"/>
        <c:noMultiLvlLbl val="0"/>
      </c:catAx>
      <c:valAx>
        <c:axId val="1301351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135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1">
  <a:schemeClr val="dk1">
    <a:tint val="88000"/>
  </a:schemeClr>
  <a:schemeClr val="dk1">
    <a:tint val="55000"/>
  </a:schemeClr>
  <a:schemeClr val="dk1">
    <a:tint val="78000"/>
  </a:schemeClr>
  <a:schemeClr val="dk1">
    <a:tint val="92000"/>
  </a:schemeClr>
  <a:schemeClr val="dk1">
    <a:tint val="70000"/>
  </a:schemeClr>
  <a:schemeClr val="dk1">
    <a:tint val="30000"/>
  </a:schemeClr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76C27-F428-4822-9803-8C324C1006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FB288E-61C5-40C0-9D70-6E5ECFD42DC6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Nước ngọt:15%</a:t>
          </a:r>
        </a:p>
      </dgm:t>
    </dgm:pt>
    <dgm:pt modelId="{57F4AE06-B354-4257-9660-B9B2EA2C1C19}" type="parTrans" cxnId="{65155321-D6A7-4F5E-9623-53E3A29988F1}">
      <dgm:prSet/>
      <dgm:spPr/>
      <dgm:t>
        <a:bodyPr/>
        <a:lstStyle/>
        <a:p>
          <a:endParaRPr lang="en-US"/>
        </a:p>
      </dgm:t>
    </dgm:pt>
    <dgm:pt modelId="{27885102-DF35-4ED6-9AD8-D315D2690753}" type="sibTrans" cxnId="{65155321-D6A7-4F5E-9623-53E3A29988F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3660B5-9AC9-43CA-9AE1-E220EE6935D1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Nước lọc:15%</a:t>
          </a:r>
        </a:p>
      </dgm:t>
    </dgm:pt>
    <dgm:pt modelId="{58B244D7-CA97-436F-8B4A-2B88FCE945AA}" type="parTrans" cxnId="{EB94A8E5-496B-4C80-A821-400E1EB20B9A}">
      <dgm:prSet/>
      <dgm:spPr/>
      <dgm:t>
        <a:bodyPr/>
        <a:lstStyle/>
        <a:p>
          <a:endParaRPr lang="en-US"/>
        </a:p>
      </dgm:t>
    </dgm:pt>
    <dgm:pt modelId="{233634CF-D97E-47EB-A858-7716AF07184A}" type="sibTrans" cxnId="{EB94A8E5-496B-4C80-A821-400E1EB20B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2C9A41-D6FA-4FEA-B849-6E512930E704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Café:30%</a:t>
          </a:r>
        </a:p>
      </dgm:t>
    </dgm:pt>
    <dgm:pt modelId="{E2D13D70-7776-4EAC-8182-CABF18523A8A}" type="parTrans" cxnId="{7E2C968E-F544-495E-905A-D373D701475E}">
      <dgm:prSet/>
      <dgm:spPr/>
      <dgm:t>
        <a:bodyPr/>
        <a:lstStyle/>
        <a:p>
          <a:endParaRPr lang="en-US"/>
        </a:p>
      </dgm:t>
    </dgm:pt>
    <dgm:pt modelId="{53CEA5B3-3849-4E8B-8F53-99157600A08D}" type="sibTrans" cxnId="{7E2C968E-F544-495E-905A-D373D701475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E49AD0-7F9E-4452-B48A-7B49827F0EA5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Trà sữa:40%</a:t>
          </a:r>
        </a:p>
      </dgm:t>
    </dgm:pt>
    <dgm:pt modelId="{494BB99C-863E-495D-B122-BE57D4B83650}" type="parTrans" cxnId="{E30DB3C8-FCE3-43E0-956A-452F9487B850}">
      <dgm:prSet/>
      <dgm:spPr/>
      <dgm:t>
        <a:bodyPr/>
        <a:lstStyle/>
        <a:p>
          <a:endParaRPr lang="en-US"/>
        </a:p>
      </dgm:t>
    </dgm:pt>
    <dgm:pt modelId="{D0CBCB84-C2A4-48D9-B042-5D38756649C6}" type="sibTrans" cxnId="{E30DB3C8-FCE3-43E0-956A-452F9487B850}">
      <dgm:prSet/>
      <dgm:spPr/>
      <dgm:t>
        <a:bodyPr/>
        <a:lstStyle/>
        <a:p>
          <a:endParaRPr lang="en-US"/>
        </a:p>
      </dgm:t>
    </dgm:pt>
    <dgm:pt modelId="{21031FAE-D174-49DC-A93B-C84838708FD9}" type="pres">
      <dgm:prSet presAssocID="{C9B76C27-F428-4822-9803-8C324C1006E1}" presName="root" presStyleCnt="0">
        <dgm:presLayoutVars>
          <dgm:dir/>
          <dgm:resizeHandles val="exact"/>
        </dgm:presLayoutVars>
      </dgm:prSet>
      <dgm:spPr/>
    </dgm:pt>
    <dgm:pt modelId="{7E89BD53-D354-4CCE-A869-727A4172DE36}" type="pres">
      <dgm:prSet presAssocID="{C9B76C27-F428-4822-9803-8C324C1006E1}" presName="container" presStyleCnt="0">
        <dgm:presLayoutVars>
          <dgm:dir/>
          <dgm:resizeHandles val="exact"/>
        </dgm:presLayoutVars>
      </dgm:prSet>
      <dgm:spPr/>
    </dgm:pt>
    <dgm:pt modelId="{AA1AA0F7-76AE-4D6D-B48F-86CD4403F628}" type="pres">
      <dgm:prSet presAssocID="{B3FB288E-61C5-40C0-9D70-6E5ECFD42DC6}" presName="compNode" presStyleCnt="0"/>
      <dgm:spPr/>
    </dgm:pt>
    <dgm:pt modelId="{45F88DF1-D5DA-4883-AE21-1213D95D0CB9}" type="pres">
      <dgm:prSet presAssocID="{B3FB288E-61C5-40C0-9D70-6E5ECFD42DC6}" presName="iconBgRect" presStyleLbl="bgShp" presStyleIdx="0" presStyleCnt="4"/>
      <dgm:spPr/>
    </dgm:pt>
    <dgm:pt modelId="{9985410D-974E-4268-9164-B5651FF29657}" type="pres">
      <dgm:prSet presAssocID="{B3FB288E-61C5-40C0-9D70-6E5ECFD42D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765B7B96-38F4-4957-BB96-D9A0606BB298}" type="pres">
      <dgm:prSet presAssocID="{B3FB288E-61C5-40C0-9D70-6E5ECFD42DC6}" presName="spaceRect" presStyleCnt="0"/>
      <dgm:spPr/>
    </dgm:pt>
    <dgm:pt modelId="{9B061F9C-B296-4C16-9D39-C7FF4E9D3B07}" type="pres">
      <dgm:prSet presAssocID="{B3FB288E-61C5-40C0-9D70-6E5ECFD42DC6}" presName="textRect" presStyleLbl="revTx" presStyleIdx="0" presStyleCnt="4">
        <dgm:presLayoutVars>
          <dgm:chMax val="1"/>
          <dgm:chPref val="1"/>
        </dgm:presLayoutVars>
      </dgm:prSet>
      <dgm:spPr/>
    </dgm:pt>
    <dgm:pt modelId="{80D7A90E-C19E-41E5-B509-655BA5CD6F4D}" type="pres">
      <dgm:prSet presAssocID="{27885102-DF35-4ED6-9AD8-D315D2690753}" presName="sibTrans" presStyleLbl="sibTrans2D1" presStyleIdx="0" presStyleCnt="0"/>
      <dgm:spPr/>
    </dgm:pt>
    <dgm:pt modelId="{F9B9035D-50D0-4F57-804D-ED77E9F1A921}" type="pres">
      <dgm:prSet presAssocID="{583660B5-9AC9-43CA-9AE1-E220EE6935D1}" presName="compNode" presStyleCnt="0"/>
      <dgm:spPr/>
    </dgm:pt>
    <dgm:pt modelId="{37ADFEF0-06B8-4688-BE3B-CA60C2E21E29}" type="pres">
      <dgm:prSet presAssocID="{583660B5-9AC9-43CA-9AE1-E220EE6935D1}" presName="iconBgRect" presStyleLbl="bgShp" presStyleIdx="1" presStyleCnt="4"/>
      <dgm:spPr/>
    </dgm:pt>
    <dgm:pt modelId="{4EA9DE64-B60A-4B78-B6E3-409350983E2E}" type="pres">
      <dgm:prSet presAssocID="{583660B5-9AC9-43CA-9AE1-E220EE6935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D0658362-AF9F-4E17-9D5C-C98837C8BFA8}" type="pres">
      <dgm:prSet presAssocID="{583660B5-9AC9-43CA-9AE1-E220EE6935D1}" presName="spaceRect" presStyleCnt="0"/>
      <dgm:spPr/>
    </dgm:pt>
    <dgm:pt modelId="{15C5ECCB-05BD-4EEA-94BF-40522469ECD5}" type="pres">
      <dgm:prSet presAssocID="{583660B5-9AC9-43CA-9AE1-E220EE6935D1}" presName="textRect" presStyleLbl="revTx" presStyleIdx="1" presStyleCnt="4">
        <dgm:presLayoutVars>
          <dgm:chMax val="1"/>
          <dgm:chPref val="1"/>
        </dgm:presLayoutVars>
      </dgm:prSet>
      <dgm:spPr/>
    </dgm:pt>
    <dgm:pt modelId="{02FA095F-C494-484E-AC8F-6062E713D2E1}" type="pres">
      <dgm:prSet presAssocID="{233634CF-D97E-47EB-A858-7716AF07184A}" presName="sibTrans" presStyleLbl="sibTrans2D1" presStyleIdx="0" presStyleCnt="0"/>
      <dgm:spPr/>
    </dgm:pt>
    <dgm:pt modelId="{41121D60-210F-4466-9562-75FB3CBB81EE}" type="pres">
      <dgm:prSet presAssocID="{DB2C9A41-D6FA-4FEA-B849-6E512930E704}" presName="compNode" presStyleCnt="0"/>
      <dgm:spPr/>
    </dgm:pt>
    <dgm:pt modelId="{45441202-8119-41E0-BBFC-28AE8ACDAABD}" type="pres">
      <dgm:prSet presAssocID="{DB2C9A41-D6FA-4FEA-B849-6E512930E704}" presName="iconBgRect" presStyleLbl="bgShp" presStyleIdx="2" presStyleCnt="4"/>
      <dgm:spPr/>
    </dgm:pt>
    <dgm:pt modelId="{01AC9BB8-AEC5-4F14-AC16-B2D27858BCF5}" type="pres">
      <dgm:prSet presAssocID="{DB2C9A41-D6FA-4FEA-B849-6E512930E7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5F39D642-FA23-4571-A8C0-800A578F765B}" type="pres">
      <dgm:prSet presAssocID="{DB2C9A41-D6FA-4FEA-B849-6E512930E704}" presName="spaceRect" presStyleCnt="0"/>
      <dgm:spPr/>
    </dgm:pt>
    <dgm:pt modelId="{4530FCFE-6DFF-4ED5-BEAC-12875E12FB9A}" type="pres">
      <dgm:prSet presAssocID="{DB2C9A41-D6FA-4FEA-B849-6E512930E704}" presName="textRect" presStyleLbl="revTx" presStyleIdx="2" presStyleCnt="4">
        <dgm:presLayoutVars>
          <dgm:chMax val="1"/>
          <dgm:chPref val="1"/>
        </dgm:presLayoutVars>
      </dgm:prSet>
      <dgm:spPr/>
    </dgm:pt>
    <dgm:pt modelId="{62A9D2D9-7798-477D-B54E-A8B474E60EB1}" type="pres">
      <dgm:prSet presAssocID="{53CEA5B3-3849-4E8B-8F53-99157600A08D}" presName="sibTrans" presStyleLbl="sibTrans2D1" presStyleIdx="0" presStyleCnt="0"/>
      <dgm:spPr/>
    </dgm:pt>
    <dgm:pt modelId="{728DCFFC-3FCF-4696-9F90-201F8BBD03EC}" type="pres">
      <dgm:prSet presAssocID="{36E49AD0-7F9E-4452-B48A-7B49827F0EA5}" presName="compNode" presStyleCnt="0"/>
      <dgm:spPr/>
    </dgm:pt>
    <dgm:pt modelId="{D865BF02-79EB-499C-A8ED-7043F7FC74D0}" type="pres">
      <dgm:prSet presAssocID="{36E49AD0-7F9E-4452-B48A-7B49827F0EA5}" presName="iconBgRect" presStyleLbl="bgShp" presStyleIdx="3" presStyleCnt="4"/>
      <dgm:spPr/>
    </dgm:pt>
    <dgm:pt modelId="{F7928AC4-5D1F-4936-A3D9-89031A1E7C2B}" type="pres">
      <dgm:prSet presAssocID="{36E49AD0-7F9E-4452-B48A-7B49827F0E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05EB6CE0-FC08-49C6-82D9-5956842D557B}" type="pres">
      <dgm:prSet presAssocID="{36E49AD0-7F9E-4452-B48A-7B49827F0EA5}" presName="spaceRect" presStyleCnt="0"/>
      <dgm:spPr/>
    </dgm:pt>
    <dgm:pt modelId="{2C955698-62E7-4E6C-B2B2-E1138BBCC986}" type="pres">
      <dgm:prSet presAssocID="{36E49AD0-7F9E-4452-B48A-7B49827F0E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155321-D6A7-4F5E-9623-53E3A29988F1}" srcId="{C9B76C27-F428-4822-9803-8C324C1006E1}" destId="{B3FB288E-61C5-40C0-9D70-6E5ECFD42DC6}" srcOrd="0" destOrd="0" parTransId="{57F4AE06-B354-4257-9660-B9B2EA2C1C19}" sibTransId="{27885102-DF35-4ED6-9AD8-D315D2690753}"/>
    <dgm:cxn modelId="{6B900D38-24F7-44A3-9F4C-9C3A3878F50A}" type="presOf" srcId="{B3FB288E-61C5-40C0-9D70-6E5ECFD42DC6}" destId="{9B061F9C-B296-4C16-9D39-C7FF4E9D3B07}" srcOrd="0" destOrd="0" presId="urn:microsoft.com/office/officeart/2018/2/layout/IconCircleList"/>
    <dgm:cxn modelId="{DA0B7D60-1557-4F54-AF0A-94B7FBC61755}" type="presOf" srcId="{36E49AD0-7F9E-4452-B48A-7B49827F0EA5}" destId="{2C955698-62E7-4E6C-B2B2-E1138BBCC986}" srcOrd="0" destOrd="0" presId="urn:microsoft.com/office/officeart/2018/2/layout/IconCircleList"/>
    <dgm:cxn modelId="{3DAC2080-A852-4585-A495-D78DCA73AFFB}" type="presOf" srcId="{53CEA5B3-3849-4E8B-8F53-99157600A08D}" destId="{62A9D2D9-7798-477D-B54E-A8B474E60EB1}" srcOrd="0" destOrd="0" presId="urn:microsoft.com/office/officeart/2018/2/layout/IconCircleList"/>
    <dgm:cxn modelId="{5939ED81-43CC-4D34-AFBC-916DF0D43D5E}" type="presOf" srcId="{583660B5-9AC9-43CA-9AE1-E220EE6935D1}" destId="{15C5ECCB-05BD-4EEA-94BF-40522469ECD5}" srcOrd="0" destOrd="0" presId="urn:microsoft.com/office/officeart/2018/2/layout/IconCircleList"/>
    <dgm:cxn modelId="{7E2C968E-F544-495E-905A-D373D701475E}" srcId="{C9B76C27-F428-4822-9803-8C324C1006E1}" destId="{DB2C9A41-D6FA-4FEA-B849-6E512930E704}" srcOrd="2" destOrd="0" parTransId="{E2D13D70-7776-4EAC-8182-CABF18523A8A}" sibTransId="{53CEA5B3-3849-4E8B-8F53-99157600A08D}"/>
    <dgm:cxn modelId="{E30DB3C8-FCE3-43E0-956A-452F9487B850}" srcId="{C9B76C27-F428-4822-9803-8C324C1006E1}" destId="{36E49AD0-7F9E-4452-B48A-7B49827F0EA5}" srcOrd="3" destOrd="0" parTransId="{494BB99C-863E-495D-B122-BE57D4B83650}" sibTransId="{D0CBCB84-C2A4-48D9-B042-5D38756649C6}"/>
    <dgm:cxn modelId="{052FF2D5-36D3-4F47-9F7B-8515067C33DF}" type="presOf" srcId="{C9B76C27-F428-4822-9803-8C324C1006E1}" destId="{21031FAE-D174-49DC-A93B-C84838708FD9}" srcOrd="0" destOrd="0" presId="urn:microsoft.com/office/officeart/2018/2/layout/IconCircleList"/>
    <dgm:cxn modelId="{B7F750E0-EE84-4253-817A-9F4A59071E36}" type="presOf" srcId="{DB2C9A41-D6FA-4FEA-B849-6E512930E704}" destId="{4530FCFE-6DFF-4ED5-BEAC-12875E12FB9A}" srcOrd="0" destOrd="0" presId="urn:microsoft.com/office/officeart/2018/2/layout/IconCircleList"/>
    <dgm:cxn modelId="{EB94A8E5-496B-4C80-A821-400E1EB20B9A}" srcId="{C9B76C27-F428-4822-9803-8C324C1006E1}" destId="{583660B5-9AC9-43CA-9AE1-E220EE6935D1}" srcOrd="1" destOrd="0" parTransId="{58B244D7-CA97-436F-8B4A-2B88FCE945AA}" sibTransId="{233634CF-D97E-47EB-A858-7716AF07184A}"/>
    <dgm:cxn modelId="{814484E8-4C92-4055-81F7-852B6C213B7C}" type="presOf" srcId="{27885102-DF35-4ED6-9AD8-D315D2690753}" destId="{80D7A90E-C19E-41E5-B509-655BA5CD6F4D}" srcOrd="0" destOrd="0" presId="urn:microsoft.com/office/officeart/2018/2/layout/IconCircleList"/>
    <dgm:cxn modelId="{64EBFBE9-6FE2-485D-85F9-CEF652883578}" type="presOf" srcId="{233634CF-D97E-47EB-A858-7716AF07184A}" destId="{02FA095F-C494-484E-AC8F-6062E713D2E1}" srcOrd="0" destOrd="0" presId="urn:microsoft.com/office/officeart/2018/2/layout/IconCircleList"/>
    <dgm:cxn modelId="{F6B4512B-6780-456D-81EC-F96629D75F2C}" type="presParOf" srcId="{21031FAE-D174-49DC-A93B-C84838708FD9}" destId="{7E89BD53-D354-4CCE-A869-727A4172DE36}" srcOrd="0" destOrd="0" presId="urn:microsoft.com/office/officeart/2018/2/layout/IconCircleList"/>
    <dgm:cxn modelId="{DEF25CB8-7D24-40A6-A2D8-7797C663CF0B}" type="presParOf" srcId="{7E89BD53-D354-4CCE-A869-727A4172DE36}" destId="{AA1AA0F7-76AE-4D6D-B48F-86CD4403F628}" srcOrd="0" destOrd="0" presId="urn:microsoft.com/office/officeart/2018/2/layout/IconCircleList"/>
    <dgm:cxn modelId="{B2E59FBF-9E22-4C0A-8FE5-3EB2558E009C}" type="presParOf" srcId="{AA1AA0F7-76AE-4D6D-B48F-86CD4403F628}" destId="{45F88DF1-D5DA-4883-AE21-1213D95D0CB9}" srcOrd="0" destOrd="0" presId="urn:microsoft.com/office/officeart/2018/2/layout/IconCircleList"/>
    <dgm:cxn modelId="{B795EADF-C71E-4E0F-8B62-AF177DA949E3}" type="presParOf" srcId="{AA1AA0F7-76AE-4D6D-B48F-86CD4403F628}" destId="{9985410D-974E-4268-9164-B5651FF29657}" srcOrd="1" destOrd="0" presId="urn:microsoft.com/office/officeart/2018/2/layout/IconCircleList"/>
    <dgm:cxn modelId="{D7A23AD0-639D-4768-8FC3-7274D89A2E14}" type="presParOf" srcId="{AA1AA0F7-76AE-4D6D-B48F-86CD4403F628}" destId="{765B7B96-38F4-4957-BB96-D9A0606BB298}" srcOrd="2" destOrd="0" presId="urn:microsoft.com/office/officeart/2018/2/layout/IconCircleList"/>
    <dgm:cxn modelId="{D80E1554-7A6C-403E-9FB0-97C8A67811F7}" type="presParOf" srcId="{AA1AA0F7-76AE-4D6D-B48F-86CD4403F628}" destId="{9B061F9C-B296-4C16-9D39-C7FF4E9D3B07}" srcOrd="3" destOrd="0" presId="urn:microsoft.com/office/officeart/2018/2/layout/IconCircleList"/>
    <dgm:cxn modelId="{0879CD16-A8CA-4B64-9B46-7808904DBD5F}" type="presParOf" srcId="{7E89BD53-D354-4CCE-A869-727A4172DE36}" destId="{80D7A90E-C19E-41E5-B509-655BA5CD6F4D}" srcOrd="1" destOrd="0" presId="urn:microsoft.com/office/officeart/2018/2/layout/IconCircleList"/>
    <dgm:cxn modelId="{6A00D3F1-F214-4ED8-BCDF-BF2BA20DD855}" type="presParOf" srcId="{7E89BD53-D354-4CCE-A869-727A4172DE36}" destId="{F9B9035D-50D0-4F57-804D-ED77E9F1A921}" srcOrd="2" destOrd="0" presId="urn:microsoft.com/office/officeart/2018/2/layout/IconCircleList"/>
    <dgm:cxn modelId="{D0838BC6-A378-4CD7-A70E-CC4C2D8013D4}" type="presParOf" srcId="{F9B9035D-50D0-4F57-804D-ED77E9F1A921}" destId="{37ADFEF0-06B8-4688-BE3B-CA60C2E21E29}" srcOrd="0" destOrd="0" presId="urn:microsoft.com/office/officeart/2018/2/layout/IconCircleList"/>
    <dgm:cxn modelId="{0CDD0D90-96F6-4478-B9CD-DAB9FB3F064E}" type="presParOf" srcId="{F9B9035D-50D0-4F57-804D-ED77E9F1A921}" destId="{4EA9DE64-B60A-4B78-B6E3-409350983E2E}" srcOrd="1" destOrd="0" presId="urn:microsoft.com/office/officeart/2018/2/layout/IconCircleList"/>
    <dgm:cxn modelId="{244716E7-F33B-462C-868D-8367AB61938E}" type="presParOf" srcId="{F9B9035D-50D0-4F57-804D-ED77E9F1A921}" destId="{D0658362-AF9F-4E17-9D5C-C98837C8BFA8}" srcOrd="2" destOrd="0" presId="urn:microsoft.com/office/officeart/2018/2/layout/IconCircleList"/>
    <dgm:cxn modelId="{ECDB5878-5E39-40AB-A190-72D4A3FA3B5E}" type="presParOf" srcId="{F9B9035D-50D0-4F57-804D-ED77E9F1A921}" destId="{15C5ECCB-05BD-4EEA-94BF-40522469ECD5}" srcOrd="3" destOrd="0" presId="urn:microsoft.com/office/officeart/2018/2/layout/IconCircleList"/>
    <dgm:cxn modelId="{58594278-06D8-4655-9CD9-B7FF6DBBDD94}" type="presParOf" srcId="{7E89BD53-D354-4CCE-A869-727A4172DE36}" destId="{02FA095F-C494-484E-AC8F-6062E713D2E1}" srcOrd="3" destOrd="0" presId="urn:microsoft.com/office/officeart/2018/2/layout/IconCircleList"/>
    <dgm:cxn modelId="{2D4D0225-2DFC-4322-A757-F51B5B94F3E8}" type="presParOf" srcId="{7E89BD53-D354-4CCE-A869-727A4172DE36}" destId="{41121D60-210F-4466-9562-75FB3CBB81EE}" srcOrd="4" destOrd="0" presId="urn:microsoft.com/office/officeart/2018/2/layout/IconCircleList"/>
    <dgm:cxn modelId="{E8B40930-74C5-4321-98E8-75B82205F298}" type="presParOf" srcId="{41121D60-210F-4466-9562-75FB3CBB81EE}" destId="{45441202-8119-41E0-BBFC-28AE8ACDAABD}" srcOrd="0" destOrd="0" presId="urn:microsoft.com/office/officeart/2018/2/layout/IconCircleList"/>
    <dgm:cxn modelId="{06C07C65-EDFD-4A77-AD2F-1AAC0F4061FC}" type="presParOf" srcId="{41121D60-210F-4466-9562-75FB3CBB81EE}" destId="{01AC9BB8-AEC5-4F14-AC16-B2D27858BCF5}" srcOrd="1" destOrd="0" presId="urn:microsoft.com/office/officeart/2018/2/layout/IconCircleList"/>
    <dgm:cxn modelId="{F70329D7-C0F0-4A21-B9F8-943717EA6187}" type="presParOf" srcId="{41121D60-210F-4466-9562-75FB3CBB81EE}" destId="{5F39D642-FA23-4571-A8C0-800A578F765B}" srcOrd="2" destOrd="0" presId="urn:microsoft.com/office/officeart/2018/2/layout/IconCircleList"/>
    <dgm:cxn modelId="{1E2E06A4-D68D-48FC-8C5D-214928950863}" type="presParOf" srcId="{41121D60-210F-4466-9562-75FB3CBB81EE}" destId="{4530FCFE-6DFF-4ED5-BEAC-12875E12FB9A}" srcOrd="3" destOrd="0" presId="urn:microsoft.com/office/officeart/2018/2/layout/IconCircleList"/>
    <dgm:cxn modelId="{398FDDFD-C8A1-41B5-8C4E-2012528E8E30}" type="presParOf" srcId="{7E89BD53-D354-4CCE-A869-727A4172DE36}" destId="{62A9D2D9-7798-477D-B54E-A8B474E60EB1}" srcOrd="5" destOrd="0" presId="urn:microsoft.com/office/officeart/2018/2/layout/IconCircleList"/>
    <dgm:cxn modelId="{C43ED254-E18F-4E09-AB7D-EC5719F01AF9}" type="presParOf" srcId="{7E89BD53-D354-4CCE-A869-727A4172DE36}" destId="{728DCFFC-3FCF-4696-9F90-201F8BBD03EC}" srcOrd="6" destOrd="0" presId="urn:microsoft.com/office/officeart/2018/2/layout/IconCircleList"/>
    <dgm:cxn modelId="{C539C2AF-B84C-4B57-9895-F4F81671A4A8}" type="presParOf" srcId="{728DCFFC-3FCF-4696-9F90-201F8BBD03EC}" destId="{D865BF02-79EB-499C-A8ED-7043F7FC74D0}" srcOrd="0" destOrd="0" presId="urn:microsoft.com/office/officeart/2018/2/layout/IconCircleList"/>
    <dgm:cxn modelId="{87505DC4-C88C-4EE4-8217-0DCD794158C2}" type="presParOf" srcId="{728DCFFC-3FCF-4696-9F90-201F8BBD03EC}" destId="{F7928AC4-5D1F-4936-A3D9-89031A1E7C2B}" srcOrd="1" destOrd="0" presId="urn:microsoft.com/office/officeart/2018/2/layout/IconCircleList"/>
    <dgm:cxn modelId="{979B9331-7E53-49C3-93B4-28064B34A703}" type="presParOf" srcId="{728DCFFC-3FCF-4696-9F90-201F8BBD03EC}" destId="{05EB6CE0-FC08-49C6-82D9-5956842D557B}" srcOrd="2" destOrd="0" presId="urn:microsoft.com/office/officeart/2018/2/layout/IconCircleList"/>
    <dgm:cxn modelId="{CFF8D779-FC65-4D3A-B678-01AB3544FC33}" type="presParOf" srcId="{728DCFFC-3FCF-4696-9F90-201F8BBD03EC}" destId="{2C955698-62E7-4E6C-B2B2-E1138BBCC9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88DF1-D5DA-4883-AE21-1213D95D0CB9}">
      <dsp:nvSpPr>
        <dsp:cNvPr id="0" name=""/>
        <dsp:cNvSpPr/>
      </dsp:nvSpPr>
      <dsp:spPr>
        <a:xfrm>
          <a:off x="101618" y="779250"/>
          <a:ext cx="992735" cy="9927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5410D-974E-4268-9164-B5651FF29657}">
      <dsp:nvSpPr>
        <dsp:cNvPr id="0" name=""/>
        <dsp:cNvSpPr/>
      </dsp:nvSpPr>
      <dsp:spPr>
        <a:xfrm>
          <a:off x="310092" y="987725"/>
          <a:ext cx="575786" cy="575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61F9C-B296-4C16-9D39-C7FF4E9D3B07}">
      <dsp:nvSpPr>
        <dsp:cNvPr id="0" name=""/>
        <dsp:cNvSpPr/>
      </dsp:nvSpPr>
      <dsp:spPr>
        <a:xfrm>
          <a:off x="1307082" y="779250"/>
          <a:ext cx="2340019" cy="992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Nước ngọt:15%</a:t>
          </a:r>
        </a:p>
      </dsp:txBody>
      <dsp:txXfrm>
        <a:off x="1307082" y="779250"/>
        <a:ext cx="2340019" cy="992735"/>
      </dsp:txXfrm>
    </dsp:sp>
    <dsp:sp modelId="{37ADFEF0-06B8-4688-BE3B-CA60C2E21E29}">
      <dsp:nvSpPr>
        <dsp:cNvPr id="0" name=""/>
        <dsp:cNvSpPr/>
      </dsp:nvSpPr>
      <dsp:spPr>
        <a:xfrm>
          <a:off x="4054832" y="779250"/>
          <a:ext cx="992735" cy="9927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A9DE64-B60A-4B78-B6E3-409350983E2E}">
      <dsp:nvSpPr>
        <dsp:cNvPr id="0" name=""/>
        <dsp:cNvSpPr/>
      </dsp:nvSpPr>
      <dsp:spPr>
        <a:xfrm>
          <a:off x="4263307" y="987725"/>
          <a:ext cx="575786" cy="575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5ECCB-05BD-4EEA-94BF-40522469ECD5}">
      <dsp:nvSpPr>
        <dsp:cNvPr id="0" name=""/>
        <dsp:cNvSpPr/>
      </dsp:nvSpPr>
      <dsp:spPr>
        <a:xfrm>
          <a:off x="5260297" y="779250"/>
          <a:ext cx="2340019" cy="992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Nước lọc:15%</a:t>
          </a:r>
        </a:p>
      </dsp:txBody>
      <dsp:txXfrm>
        <a:off x="5260297" y="779250"/>
        <a:ext cx="2340019" cy="992735"/>
      </dsp:txXfrm>
    </dsp:sp>
    <dsp:sp modelId="{45441202-8119-41E0-BBFC-28AE8ACDAABD}">
      <dsp:nvSpPr>
        <dsp:cNvPr id="0" name=""/>
        <dsp:cNvSpPr/>
      </dsp:nvSpPr>
      <dsp:spPr>
        <a:xfrm>
          <a:off x="101618" y="2497859"/>
          <a:ext cx="992735" cy="9927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C9BB8-AEC5-4F14-AC16-B2D27858BCF5}">
      <dsp:nvSpPr>
        <dsp:cNvPr id="0" name=""/>
        <dsp:cNvSpPr/>
      </dsp:nvSpPr>
      <dsp:spPr>
        <a:xfrm>
          <a:off x="310092" y="2706334"/>
          <a:ext cx="575786" cy="575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0FCFE-6DFF-4ED5-BEAC-12875E12FB9A}">
      <dsp:nvSpPr>
        <dsp:cNvPr id="0" name=""/>
        <dsp:cNvSpPr/>
      </dsp:nvSpPr>
      <dsp:spPr>
        <a:xfrm>
          <a:off x="1307082" y="2497859"/>
          <a:ext cx="2340019" cy="992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Café:30%</a:t>
          </a:r>
        </a:p>
      </dsp:txBody>
      <dsp:txXfrm>
        <a:off x="1307082" y="2497859"/>
        <a:ext cx="2340019" cy="992735"/>
      </dsp:txXfrm>
    </dsp:sp>
    <dsp:sp modelId="{D865BF02-79EB-499C-A8ED-7043F7FC74D0}">
      <dsp:nvSpPr>
        <dsp:cNvPr id="0" name=""/>
        <dsp:cNvSpPr/>
      </dsp:nvSpPr>
      <dsp:spPr>
        <a:xfrm>
          <a:off x="4054832" y="2497859"/>
          <a:ext cx="992735" cy="99273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28AC4-5D1F-4936-A3D9-89031A1E7C2B}">
      <dsp:nvSpPr>
        <dsp:cNvPr id="0" name=""/>
        <dsp:cNvSpPr/>
      </dsp:nvSpPr>
      <dsp:spPr>
        <a:xfrm>
          <a:off x="4263307" y="2706334"/>
          <a:ext cx="575786" cy="5757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55698-62E7-4E6C-B2B2-E1138BBCC986}">
      <dsp:nvSpPr>
        <dsp:cNvPr id="0" name=""/>
        <dsp:cNvSpPr/>
      </dsp:nvSpPr>
      <dsp:spPr>
        <a:xfrm>
          <a:off x="5260297" y="2497859"/>
          <a:ext cx="2340019" cy="992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Trà sữa:40%</a:t>
          </a:r>
        </a:p>
      </dsp:txBody>
      <dsp:txXfrm>
        <a:off x="5260297" y="2497859"/>
        <a:ext cx="2340019" cy="992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C940-F1EF-65EB-B5E4-0726A74AB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A3451-8B08-0C15-DC14-428DEA882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E2CC5-5832-8C85-7B0B-B9D4A8D9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C8A01-D145-FA13-6AEF-1850959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A2D7E-5596-26BC-5584-2EE1AE70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CC2D9-B4E8-6941-6967-62BD31B3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F460A-869D-2499-EEB9-5C63A175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0508-D148-D856-BF0C-32268AB9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0127-1C93-DF92-8DE6-899F02F2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2F22B-66C7-3E96-543A-EA01EB7C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9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54BEF-BC6D-70E8-B381-2799B9F8C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A2441-5865-DE51-9567-EC6B6A8D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C2E80-AA2B-4C44-10B4-0A064693F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9C8E-8E88-DF2C-3A01-032B9587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2EDDE-1CAD-8A17-1E95-7D3F933C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7C90-ECA9-BAEE-EB34-F877EFB5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D2C3-5973-BA17-CF0F-161ED4A2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9990-3859-ACD7-6DB8-958AB6EE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34FB4-DF20-05B3-EFF6-7DE7C3C3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D40A-16A2-4EC4-885D-3FA65EF5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06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2D39-33FD-7341-687F-96BE3286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68842-A87D-5EB4-B954-46A4F462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E338-6E4D-C56F-16B6-4751FEB8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F4E47-BC58-33A3-F855-DCDB8FF9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B760A-55EA-DAB8-E31E-D29B3468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1D77-CD59-9970-3C59-EC8AEB4E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187A-5B14-11A8-BBCC-66569BC24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2C90A-AC1C-6B5B-8856-30BCD79AA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85E9A-87B0-D946-60CE-FE322B4F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1F3CD-5C0A-A2D7-5787-44F6F06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9DC29-62A8-6079-957E-7D692931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FE42-75D4-6B8F-4F85-2D2D6345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57C99-B214-F312-B42E-8FB4B0650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89B59-5D6B-9ED3-1094-AB40C6F93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74D6D4-2CCC-B6AB-85FE-058ED8D16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B9808-201D-5309-AD3A-488FD600D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60C8B-FA4B-F343-4F76-4EB31289A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8F67F-B779-15BC-6301-301B826F3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4DAF3-255A-4866-5844-C4342ECF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2DE8-FBDC-9F96-BD15-BC03BF2C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45CF8-B4EB-1269-8942-0995E44C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001E7-A347-A661-D28E-49868343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7A391-9E53-B311-01DE-13FDBF18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7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7557F-0A84-45F3-DAB4-9490E1C6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E2FFA-87E1-3E3B-E4D9-3187AB3D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0A035-C0A1-8B9A-9471-E46DC7FE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740A-FBBF-BC96-8F3E-0699A72F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A911-81CC-82CA-4E73-2F0F3D8F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CB364-1D25-B61A-384A-10A73756D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CC9F1-9A54-D155-4097-2D64AC37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9273F-6906-2CF4-8599-7E980179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4E7F6-03DD-5E34-C690-EE9227C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0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B7FC-D218-863A-0144-5C2F0EC9A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42742A-4B67-D69E-08D1-144F58355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51C16-A8C3-D2DA-A9B6-3981E7A9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83B87-3C15-D781-5613-F78AFD12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482DC-4D04-9A33-E34A-A6B2BD69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42F5F-B8D1-E169-6C29-F57CBCA0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0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FE7BB-AB9F-E990-212A-D97DA6830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E62A-7BE7-6CF6-1661-6F06F36CC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42A1-8CB8-2CE7-8C46-CE61BC479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21644F-DCAA-402B-AF6A-3E24E069B66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360A-5DA8-16D2-E6AC-6FBEEDCE5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E62E6-3DEB-7D02-3ECE-8C5C0D21E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5E74B-61EB-40B1-B823-5C09FCA359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B5721-7D11-A63E-A121-834CFD83A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3900" b="1">
                <a:solidFill>
                  <a:srgbClr val="FFFFFF"/>
                </a:solidFill>
                <a:latin typeface="Algerian" panose="04020705040A02060702" pitchFamily="82" charset="0"/>
              </a:rPr>
              <a:t>KHẢO SÁT THÓI QUEN TIÊU DÙNG ĐỒ UỐNG CỦA SINH VIÊN 2025”</a:t>
            </a:r>
            <a:r>
              <a:rPr lang="en-US" sz="3900">
                <a:solidFill>
                  <a:srgbClr val="FFFFFF"/>
                </a:solidFill>
                <a:latin typeface="Algerian" panose="04020705040A02060702" pitchFamily="82" charset="0"/>
              </a:rPr>
              <a:t>.</a:t>
            </a:r>
            <a:br>
              <a:rPr lang="en-US" sz="3900">
                <a:solidFill>
                  <a:srgbClr val="FFFFFF"/>
                </a:solidFill>
                <a:latin typeface="Algerian" panose="04020705040A02060702" pitchFamily="82" charset="0"/>
              </a:rPr>
            </a:br>
            <a:endParaRPr lang="en-US" sz="390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9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CE63B-4182-4797-73D6-DC1FE334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lgerian" panose="04020705040A02060702" pitchFamily="82" charset="0"/>
              </a:rPr>
              <a:t>Mục tiêu khảo sát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141C-5C03-8051-8E68-6955E564B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lvl="3"/>
            <a:r>
              <a:rPr lang="en-US" dirty="0"/>
              <a:t>Học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63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33545-5E39-5DB1-3FDB-421A6AD5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Số liệu thống </a:t>
            </a:r>
            <a:r>
              <a:rPr lang="en-US" sz="4000">
                <a:solidFill>
                  <a:srgbClr val="FFFFFF"/>
                </a:solidFill>
                <a:latin typeface="Algerian" panose="04020705040A02060702" pitchFamily="82" charset="0"/>
              </a:rPr>
              <a:t>kê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A19224A0-C4A0-6941-868C-F58DB7223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22750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103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C4D459-C727-9A25-66AD-CDDB636A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161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.</a:t>
            </a:r>
            <a:br>
              <a:rPr lang="en-US" sz="3600" dirty="0"/>
            </a:br>
            <a:br>
              <a:rPr lang="en-US" sz="3600" dirty="0"/>
            </a:br>
            <a:r>
              <a:rPr lang="en-US" sz="4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Kết</a:t>
            </a: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quả</a:t>
            </a: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phân</a:t>
            </a:r>
            <a:r>
              <a:rPr lang="en-US" sz="49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9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tích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C24043-FF9A-4B54-CB23-C391E832D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2E35CB-ACD3-4042-69EE-4D30577B5D4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45720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4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C643477-66A9-D050-0B16-A41BF9E86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0979"/>
            <a:ext cx="18473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92C8ACD-E077-097D-A421-13DE26A2F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16A6D11-C740-1BA1-3056-84531511E36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52400" y="60960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63F3F4F-928B-1676-2FE2-E868AB4108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9B32717E-3283-084C-4462-5BBD1D037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405587"/>
              </p:ext>
            </p:extLst>
          </p:nvPr>
        </p:nvGraphicFramePr>
        <p:xfrm>
          <a:off x="2458064" y="1868487"/>
          <a:ext cx="7701935" cy="426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81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062FF-9A65-96A1-5121-957711259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latin typeface="Algerian" panose="04020705040A02060702" pitchFamily="82" charset="0"/>
              </a:rPr>
              <a:t>Kiến nghị, đề xuất.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9E845-B216-F8D9-7616-7FEBE47B6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55000" lnSpcReduction="20000"/>
          </a:bodyPr>
          <a:lstStyle/>
          <a:p>
            <a:pPr lvl="0"/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trà</a:t>
            </a:r>
            <a:r>
              <a:rPr lang="en-US" dirty="0"/>
              <a:t> </a:t>
            </a:r>
            <a:r>
              <a:rPr lang="en-US" dirty="0" err="1"/>
              <a:t>sữa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ngọt</a:t>
            </a:r>
            <a:r>
              <a:rPr lang="en-US" dirty="0"/>
              <a:t>,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lang="en-US" dirty="0"/>
          </a:p>
          <a:p>
            <a:pPr lvl="0"/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,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dinh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sức</a:t>
            </a:r>
            <a:r>
              <a:rPr lang="en-US" dirty="0"/>
              <a:t> </a:t>
            </a:r>
            <a:r>
              <a:rPr lang="en-US" dirty="0" err="1"/>
              <a:t>khỏe</a:t>
            </a:r>
            <a:endParaRPr lang="en-US" dirty="0"/>
          </a:p>
          <a:p>
            <a:pPr lvl="0"/>
            <a:endParaRPr lang="en-US" dirty="0"/>
          </a:p>
          <a:p>
            <a:pPr algn="l"/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Water">
            <a:extLst>
              <a:ext uri="{FF2B5EF4-FFF2-40B4-BE49-F238E27FC236}">
                <a16:creationId xmlns:a16="http://schemas.microsoft.com/office/drawing/2014/main" id="{8BE924C5-FE0D-1552-CC8C-5E1143571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68EB42C-6A68-D050-79F1-C195A63257CD}"/>
              </a:ext>
            </a:extLst>
          </p:cNvPr>
          <p:cNvSpPr txBox="1"/>
          <p:nvPr/>
        </p:nvSpPr>
        <p:spPr>
          <a:xfrm>
            <a:off x="3040626" y="3241876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710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117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Aptos</vt:lpstr>
      <vt:lpstr>Aptos Display</vt:lpstr>
      <vt:lpstr>Arial</vt:lpstr>
      <vt:lpstr>Office Theme</vt:lpstr>
      <vt:lpstr>KHẢO SÁT THÓI QUEN TIÊU DÙNG ĐỒ UỐNG CỦA SINH VIÊN 2025”. </vt:lpstr>
      <vt:lpstr>Mục tiêu khảo sát</vt:lpstr>
      <vt:lpstr>Số liệu thống kê </vt:lpstr>
      <vt:lpstr>.  Kết quả phân tích.  </vt:lpstr>
      <vt:lpstr>Kiến nghị, đề xuất.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2025-10-02T07:48:42Z</dcterms:created>
  <dcterms:modified xsi:type="dcterms:W3CDTF">2025-10-02T08:44:58Z</dcterms:modified>
</cp:coreProperties>
</file>