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B84-4F66-A652-53BA1390791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B84-4F66-A652-53BA1390791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AB84-4F66-A652-53BA1390791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53351551"/>
        <c:axId val="253350591"/>
      </c:barChart>
      <c:catAx>
        <c:axId val="253351551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50591"/>
        <c:crosses val="autoZero"/>
        <c:auto val="1"/>
        <c:lblAlgn val="ctr"/>
        <c:lblOffset val="100"/>
        <c:noMultiLvlLbl val="0"/>
      </c:catAx>
      <c:valAx>
        <c:axId val="253350591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5335155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A79D7-85D9-DD80-3789-E75265D3FB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7B6BB19-10BC-E677-3950-B99EE73E4E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B1EE33-0D93-32E9-BC0A-3ADE6E407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3BD21-468D-ADEC-6662-B3337CE5D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E33954-88DF-EAE1-5014-859F38043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45327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8AD19-C662-018A-80C3-BF17E5915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85EC0-0438-9150-2D7D-6798D6B7C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D4C3E1-89DA-37E9-56AE-A2349F42FB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E5A6AB-4431-2F74-700A-7B2B4B1D9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EF8BF3-263C-8DD9-7EDF-4CB9878935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81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0CDAB9B-9409-3873-5540-5DE59A8D66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92B920-F4DF-B07B-1106-2AD3C4A487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C19C1F-734C-F673-5441-490A8BD9F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3DF908-EDE8-056E-E024-DAB25885D3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930E96-1E9D-5FD7-F751-C471180937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53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5EEB53-FBA9-B098-19F9-8625F238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867AD-9D4F-93FD-D1C6-AEFDD769F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310666-C331-D72C-6464-964C2ED1B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05165-EBE0-6ACF-6965-B89BA6001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F28553-9331-207D-A892-59DFD8ACA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2074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E213C-EE54-56BB-2275-192F513E26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159885-C763-4017-0927-E80AA8A91E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F99AE-136E-B034-6793-C111A4019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3238B-C2C6-E6F6-8063-A97C1916A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C18566-20AC-A5B8-68DB-16222F18D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4456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B15F5-A58F-2B01-4B44-34D7CF61A1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45ABD-B01C-68AD-41B0-C42450BEBA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068F4EA-E008-CAB5-3AE5-47B856C6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81B820-1C78-F074-FA3E-D0900F6D5F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C915C-9DE2-25BC-4E3A-52F5D6476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AA2716-BF36-6D40-089F-20060B735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2868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F324E9-12E1-ED57-DF38-2486E9BCD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4BCE80-E5A6-80B7-A940-9EB452DA9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5449236-6CC9-C998-D315-DA8197311D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26CA3ED-0AE7-A9A9-61A1-C813F760FA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1C28404-D6D8-3F52-7002-4D5BF561431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4D1FC3-86CF-48F1-24A5-B4EDA0E0B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9D27E8-E476-A476-481B-A40B7EE829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D41E7C-35AB-D6E3-9B83-F1101676E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61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F585D-860B-ED62-0EF1-79584A091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D4393-A186-A1EF-DAC0-C1A6007E1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F652D1-D1BB-C549-5453-2D5737555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BAD93E-9170-7E9E-2B59-C94077827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9494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377755-BF7F-EF6E-28B3-06F07FE35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6AF6EA0-1E0A-FD56-AD9A-6D5ED96BD5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2BCC4F-1AD0-59CF-3001-B431348C9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6305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3CEB77-9009-0093-D420-EB155CBA68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CC8C15-9518-7CB3-3321-E7FE3D8F8E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0CC0C1-0E76-5FFC-8118-11E0ABCA77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7BC7E-7D7C-F8CD-79F1-DF02AF43B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E753-88C4-5FA5-EB7F-9D785245B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D3737B-A673-405E-1C52-FA024D9C83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441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4D72B-8DA8-0D0B-4283-92D602756C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97334D-AFF9-3753-CCA2-E1EDB20AC3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B1DCD-89A9-3209-4E3D-843162B10F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388AC2-E65C-D25A-0C70-6FE8E2915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752F52-4C29-A0ED-CD53-96A61E72F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FA6CB-D56E-9E58-728C-0E340D053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38314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4A790F0-F83C-D3D1-8AEC-07F094F0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37F09D-AEA9-892C-54B9-4E11ED580C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90A0D4-C7CA-F611-7A72-69A64E5AC6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0C28F2D-9636-4719-A653-9AFEAE9B070B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BE068D-9ADF-4B85-F395-E55907EF02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B86949-0EF4-0C4D-89C9-76AFF04CCF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44A26C-24DD-42A7-A8D3-C8563474545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1702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95E6A-C7A8-35D8-81C2-C3AD4937056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Biểu</a:t>
            </a:r>
            <a:r>
              <a:rPr lang="en-US" sz="48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4800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đồ</a:t>
            </a:r>
            <a:r>
              <a:rPr lang="en-US" sz="48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4800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doanh</a:t>
            </a:r>
            <a:r>
              <a:rPr lang="en-US" sz="4800" b="1" dirty="0">
                <a:solidFill>
                  <a:schemeClr val="tx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 </a:t>
            </a:r>
            <a:r>
              <a:rPr lang="en-US" sz="4800" b="1" dirty="0" err="1">
                <a:solidFill>
                  <a:schemeClr val="tx2">
                    <a:lumMod val="25000"/>
                    <a:lumOff val="75000"/>
                  </a:schemeClr>
                </a:solidFill>
                <a:latin typeface="Agency FB" panose="020B0503020202020204" pitchFamily="34" charset="0"/>
              </a:rPr>
              <a:t>thu</a:t>
            </a:r>
            <a:endParaRPr lang="en-US" sz="4800" b="1" dirty="0">
              <a:solidFill>
                <a:schemeClr val="tx2">
                  <a:lumMod val="25000"/>
                  <a:lumOff val="7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41268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hart 5">
            <a:extLst>
              <a:ext uri="{FF2B5EF4-FFF2-40B4-BE49-F238E27FC236}">
                <a16:creationId xmlns:a16="http://schemas.microsoft.com/office/drawing/2014/main" id="{904E59BA-FEE1-60A9-44FB-9FC3F7EFD3FB}"/>
              </a:ext>
            </a:extLst>
          </p:cNvPr>
          <p:cNvGraphicFramePr/>
          <p:nvPr/>
        </p:nvGraphicFramePr>
        <p:xfrm>
          <a:off x="2032000" y="719666"/>
          <a:ext cx="8128000" cy="541866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5740939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6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Aptos</vt:lpstr>
      <vt:lpstr>Aptos Display</vt:lpstr>
      <vt:lpstr>Arial</vt:lpstr>
      <vt:lpstr>Office Theme</vt:lpstr>
      <vt:lpstr>Biểu đồ doanh thu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2025-10-02T00:57:45Z</dcterms:created>
  <dcterms:modified xsi:type="dcterms:W3CDTF">2025-10-02T01:00:43Z</dcterms:modified>
</cp:coreProperties>
</file>