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265-869F-5733-E8C4-2C8E4C004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19F1C-146A-AB52-F4AB-FDBB0D6C1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8D23-00AE-4CEF-089F-0344F06C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1676-3EE9-B3D7-CA90-3A8225B0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3CC0-5808-8B98-FF38-5051028F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BB61-D8D8-0026-44C5-CE0534D5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84A03-FF80-D1BF-4A52-043CD5D5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41D4-8844-3234-F4B9-2A1859D5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E48C-FFE8-433F-5B7B-10C2B59E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C400-B5A0-0680-31DE-211C1C3E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58FFE-7AF0-912F-68C3-7AF83E151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E1B1B-00E2-6650-9652-35173A21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2D07-19D5-4D90-7454-2713975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AFAA-00F4-1FF6-1190-D33F6358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C752-C4D3-1316-B038-FDC5FCC7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2FC8-A2AA-CC79-4A83-863C7065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7C2B-B2C8-23C2-854A-950146968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8A78-034C-74C9-947C-35BC4D25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523C-4AF4-0FD8-FD98-A4615A6A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36E9-3F33-63B7-2A8C-88AA05D8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9D68-47D3-20E4-F710-3B809064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96D3-ACA9-714D-AF6C-D167EA65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3F6F-36AE-BE99-49AA-4403D058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F59-5525-3D77-C316-C97B51AE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DE59-5560-0E00-B7FF-95DC15B9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B849-A716-8F17-C650-8B87393C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E4CA-ABE6-5283-D987-2801502C2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A7C4D-A4D2-9BEB-18E8-CED1CB77E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ADCC-6E1C-0C9C-836E-F67078CD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7119-77C5-A8F1-65E8-664BD143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20169-41A4-6FFB-501A-CD86F2E1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9E6B-DF7C-2771-9F2E-839FE985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1874D-0BB9-1E9A-59D2-507F68611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40F79-D39A-FACF-E032-0623F4CA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4E22F-BB4F-56BD-621E-95FCB1A71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A1A5-0EC8-297C-D66B-0A4E1B93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CA669-AC72-5896-9043-26F46C53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3CAED-D98A-E553-D715-C7EA8F1A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B2B79-D886-9393-9B7A-612F8469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CE48-3BF8-C23D-83D1-85483BDE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9BA77-87B1-EDD4-8E0B-D43B7AEE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F0C5-E6EB-20B2-76A1-C88A8E0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3DB26-7DC7-0383-606A-55F27537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75229-1F12-4324-2057-0E54169F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E92FC-AC07-8442-D444-0072BD56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0F32-FFA9-2D7B-AA79-92454CE4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6BB9-E983-0066-2738-54D7CD6D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32FF-7F28-EC0B-4B83-08921541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58645-3002-725C-25CD-4E6D4926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C688-3FD8-40CC-6768-9135A40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42C2-F221-61B2-7075-654C34CC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5902-252E-4DFA-EB3F-8FF1D291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9A9E-D69F-8CE1-6828-9C64EE18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7E76B-3328-EAD5-6225-37AA5C6AD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5FD9B-D7E6-038B-B947-1FC9B772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72E0-AED7-90EA-DB80-834CFC9B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0D53-7AEE-8665-B18C-930EDCFA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B746-821D-146E-076A-BDBC8EB7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D3E42-6FF5-B9F4-7752-74D97EAD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5E22-123D-2E23-CA09-4B42DEE3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E250-6B17-53EE-8B4F-D9FA3AD9F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4F46B-2404-4718-AFAB-86201498FF0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2976-5F8B-7E5C-74A5-11DBEA3A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8FC7-0AB7-5F5F-2B85-B9F5A3953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55B19-54C3-4CFF-93AD-1022EC918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2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C714D-43C4-927D-0280-FE8E74388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Hiệu </a:t>
            </a:r>
            <a:r>
              <a:rPr lang="en-US" dirty="0" err="1"/>
              <a:t>ứng</a:t>
            </a:r>
            <a:r>
              <a:rPr lang="en-US" dirty="0"/>
              <a:t> Transition </a:t>
            </a:r>
            <a:r>
              <a:rPr lang="en-US" dirty="0" err="1"/>
              <a:t>và</a:t>
            </a:r>
            <a:r>
              <a:rPr lang="en-US" dirty="0"/>
              <a:t>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8153-6FC7-579D-0802-7112A9B2B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3AF8-8EF0-6A2F-B373-F4860F0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79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1763-FB63-65E1-D800-9CA47EB5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demo </a:t>
            </a:r>
            <a:r>
              <a:rPr lang="en-US" dirty="0" err="1"/>
              <a:t>khác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B522-B180-74FE-8337-43EBAC2F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53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Hiệu ứng Transition và Animation</vt:lpstr>
      <vt:lpstr>văn bản hoặc hình ảnh</vt:lpstr>
      <vt:lpstr>Nội dung demo khác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2025-10-02T00:39:18Z</dcterms:created>
  <dcterms:modified xsi:type="dcterms:W3CDTF">2025-10-02T00:43:30Z</dcterms:modified>
</cp:coreProperties>
</file>