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B3E3-6E64-88AD-C672-45AF44F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7FF3E-BB8B-F103-4921-E6756D7AA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1A73-9C6D-9E8C-D313-96488ABB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2FF3-2254-985C-4B3D-7DAB9BAB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4C86F-D449-8CBB-CC37-8244D2AF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2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CDAA-A664-1CFF-C1E7-0F292665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F8E6C-87EA-6375-0C97-A81F723E1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6B437-1558-0BED-1EB5-42D38295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D6C6-1B43-95EA-3E83-137B611E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236C-BF70-61C1-87B4-F6D0C620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CBA8F-EADE-29AA-8CA4-E0AF95B98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10410-2B0D-A5E5-F207-88F0F1505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A5AB-24A7-8D11-BB54-A2C059B75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4BA5-6D58-8CF6-61A5-FB42F3EA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8F13-6DC7-F3DD-371D-327230BF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1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9352D-7D66-8C3B-C476-C0071363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9F16-9ADF-241F-D50A-E1E82823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3E30-0FF6-5715-0888-86E96D0D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3147-60E2-5CC3-D635-FDB12CD9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4096-788D-8A16-DB82-D472F60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3C81-76A1-916F-A4E6-F0E3DEFC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D0D8-E874-74F7-E3A9-8FB4EDC69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9793F-6893-557C-E70C-7BB498AD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722F-EA0B-DC30-0D05-82538568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AF25-0C0E-2F72-C803-28BC246A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17C0-FB52-9D39-C1FB-74A4AC36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E4D2-8200-F79B-2E82-0325B648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BC61-BA27-CBA9-1F0B-A39FBA248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8F3B-EF22-6FF5-794D-35ADF5A8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229BC-9396-E757-68B3-B3FF0526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9D7F0-09CE-0711-9154-A701FEB0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1695-8547-B5FC-61DE-6A05068B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E382C-167C-4F72-DB1F-CFC1F189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86C38-6CA5-9E14-EA3D-072C61AF6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EE7E7-028E-6139-7D96-191AC4D2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A7CBA-5027-D416-7E98-8ACBD7FF1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B7615-BC8E-58E1-C0FA-1E9B6833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227FA-9ECF-828B-BBD4-01D4907E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E9492-FD34-8F49-0865-8CA6BFB2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8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ECF6-AACC-C0F0-878E-2A53760E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2CEDD-93D2-622F-E635-DD5E4B4B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0F17A-341D-3EA2-8500-C67B4246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79AD7-F3C1-AD1F-69DB-09D86F35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FF022-DF3A-D336-DF39-B9C7F16E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2FBA3-3695-54DE-A0FC-A9910C90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58A0-40AA-A2B5-6B08-E3BDA74B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3D0-5ACF-1C15-99CE-469797C5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62756-FF7B-6496-7696-E4E5641E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3FF4-CC95-E6D0-C82B-C3310E8EA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19766-CBC5-46D5-4ED4-DF0C0EDA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4330-2C0D-3C15-F534-369E3FBD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C4AE6-5849-FF70-1DC5-B68341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1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0306-BDDF-15DD-FC00-DF5CB4FB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E5341-09AD-4000-A020-7DB21C93F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08E36-3574-290E-C3D2-2733178FC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A667-99D9-4B79-AA58-4850FFC6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3FF3-1734-84C9-B121-18AC374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1DF1D-F828-8975-902A-882ADC6D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3A071-F556-4CE3-E43E-19BACDDA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D3383-1F78-7FEE-4507-B76B0D30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6752-67E6-7A3C-42B3-9519CA9D1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FA5BE-3C34-448B-8C5B-18678E445F2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897A-D9E2-F0FD-72E1-A8E23155D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34A25-1431-B05C-B249-092896678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F4B82-9520-40AB-91C8-F45D30D0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2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74E7-36B9-C0C7-32B3-484EA6481C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Bài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5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tập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5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PoweTrPoint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02</a:t>
            </a:r>
            <a:b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Đặng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thị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thu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cúc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_cNTT6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208BF-B1AE-38A7-E3AD-6967475E80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Aptos</vt:lpstr>
      <vt:lpstr>Aptos Display</vt:lpstr>
      <vt:lpstr>Arial</vt:lpstr>
      <vt:lpstr>Office Theme</vt:lpstr>
      <vt:lpstr>Bài tập PoweTrPoint 02 Đặng thị thu cúc _cNTT6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2025-10-01T01:38:49Z</dcterms:created>
  <dcterms:modified xsi:type="dcterms:W3CDTF">2025-10-01T02:04:41Z</dcterms:modified>
</cp:coreProperties>
</file>