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228AC-D216-B8D4-A692-7912DAA13F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F5604E-C675-DFBA-8ED8-FB649A1F87C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3882DAC-5555-1BD2-8451-F84100D6AD03}"/>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DD486430-AFE3-7B75-AD60-A8CB030107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0AF626-BB8D-0869-4D6B-D5A781D1091C}"/>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190482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387E5-A6F9-FA41-78AA-68995B3FFA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E52D667-AC23-E1A5-6CB5-D0FC7B5EFA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6EFBF0-6E78-2506-A77A-921E53BB0C50}"/>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28B61407-177A-9235-27C7-1A98B3062B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840E35-0E6A-B406-92EC-BBBD93A2ABCE}"/>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40617877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581F2AA-6026-21E9-B8B5-7C8DE607A43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018FB4B-E502-B41E-097E-FC67A041211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642FC7-2FF2-43BC-28C5-FE2BA410904C}"/>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55852682-347E-C445-262E-0982E033BC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E45F3-212B-795C-EE60-78F78AF3C2AD}"/>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23209721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A44AD-982C-1529-EC82-C3B8E6218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09AA15-DACC-B105-B39D-464497F5E0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593D73-3088-7260-946F-2FD4725DC1F1}"/>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5BD22A8D-097E-213C-24A5-064B581DE8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4187D6-0E8A-B930-7F31-ED6355BE5BE2}"/>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12690058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440CC-9053-3F8D-95D7-7D021331F6D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C719B9-4DEC-1C58-9095-7E82A36A4B6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895A8-0FF8-AE87-B991-62E0B98B8763}"/>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6EC8F623-CE7F-C4D1-4F6D-F6C765D2E8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524FBD-AC92-3739-B881-AFBB63F51769}"/>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76333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1183A-29F0-F376-2F6F-61FD8538C39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713580C-C7A2-9B68-D707-E5CAD105A2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74BB327-CDFE-19A2-45AC-D046268C59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93CA672-6A1F-8D31-49F4-117AB431C15C}"/>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6" name="Footer Placeholder 5">
            <a:extLst>
              <a:ext uri="{FF2B5EF4-FFF2-40B4-BE49-F238E27FC236}">
                <a16:creationId xmlns:a16="http://schemas.microsoft.com/office/drawing/2014/main" id="{2FF37057-DD2F-7330-E2DC-7BDB084966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0B79CF-E886-20EC-A5F6-8F3E8F26E8E7}"/>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25174215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D4AAE-6229-88B4-2151-49E0A86BCD0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79FF08B-85F9-3C0F-8134-13BC34FB45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9DA79-BDE1-EA24-677A-E607CBE1A0E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B459862-B0FF-4972-B994-28A7420566D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D83E4D3-57FC-1998-6B14-14D2FD968E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3A0962B-E575-F8DC-90D3-F342A43E3708}"/>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8" name="Footer Placeholder 7">
            <a:extLst>
              <a:ext uri="{FF2B5EF4-FFF2-40B4-BE49-F238E27FC236}">
                <a16:creationId xmlns:a16="http://schemas.microsoft.com/office/drawing/2014/main" id="{38BB01EC-D81F-1D68-BC84-1FCF91034E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52232BF-B053-ADFA-64AE-E695F69CA14D}"/>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14344032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6D563E-CCA3-5062-7618-2DD3EC09E7F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89B2299-3100-B2CC-236D-18465FE845D0}"/>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4" name="Footer Placeholder 3">
            <a:extLst>
              <a:ext uri="{FF2B5EF4-FFF2-40B4-BE49-F238E27FC236}">
                <a16:creationId xmlns:a16="http://schemas.microsoft.com/office/drawing/2014/main" id="{498FCA7D-A816-E1A0-AB11-F95474E1259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4CC32BB-52A2-F739-879C-ED20D801CC91}"/>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635092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804ED-9F65-6B7E-B5F0-46CEE2732A2F}"/>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3" name="Footer Placeholder 2">
            <a:extLst>
              <a:ext uri="{FF2B5EF4-FFF2-40B4-BE49-F238E27FC236}">
                <a16:creationId xmlns:a16="http://schemas.microsoft.com/office/drawing/2014/main" id="{E5CD7F22-1A12-63F1-3D9B-25A3071BFE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4254982-529A-44C5-4957-588301D40131}"/>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30105026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3309F-B1A8-66A5-6601-0DDC3D8AFE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4D4C28-AAE5-6EA9-832D-5697D24306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FDD831-E3FE-4309-8101-E074149CCB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D3F5BE-1165-7FA4-7364-948D7B002B8F}"/>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6" name="Footer Placeholder 5">
            <a:extLst>
              <a:ext uri="{FF2B5EF4-FFF2-40B4-BE49-F238E27FC236}">
                <a16:creationId xmlns:a16="http://schemas.microsoft.com/office/drawing/2014/main" id="{C9B25C80-B18B-DF6D-A915-789C4DC655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B70601-63BF-793D-E343-FEA0E8D21478}"/>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40275093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AEE7C1-0FE2-AB21-0D7D-A974C906C1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8497F6E-2372-CF37-413B-9643D59E65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38EA97B-3047-9C23-1D42-B6AB283946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D6A85-0BDD-731B-1E9C-B62481BB8433}"/>
              </a:ext>
            </a:extLst>
          </p:cNvPr>
          <p:cNvSpPr>
            <a:spLocks noGrp="1"/>
          </p:cNvSpPr>
          <p:nvPr>
            <p:ph type="dt" sz="half" idx="10"/>
          </p:nvPr>
        </p:nvSpPr>
        <p:spPr/>
        <p:txBody>
          <a:bodyPr/>
          <a:lstStyle/>
          <a:p>
            <a:fld id="{3547AEC1-6A0C-4738-AD97-875D0F10549C}" type="datetimeFigureOut">
              <a:rPr lang="en-US" smtClean="0"/>
              <a:t>10/2/2025</a:t>
            </a:fld>
            <a:endParaRPr lang="en-US"/>
          </a:p>
        </p:txBody>
      </p:sp>
      <p:sp>
        <p:nvSpPr>
          <p:cNvPr id="6" name="Footer Placeholder 5">
            <a:extLst>
              <a:ext uri="{FF2B5EF4-FFF2-40B4-BE49-F238E27FC236}">
                <a16:creationId xmlns:a16="http://schemas.microsoft.com/office/drawing/2014/main" id="{FEB8BD93-9A53-DB93-3E48-DFAADDFE8F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3865E8-6709-479C-4A4E-B944BA984686}"/>
              </a:ext>
            </a:extLst>
          </p:cNvPr>
          <p:cNvSpPr>
            <a:spLocks noGrp="1"/>
          </p:cNvSpPr>
          <p:nvPr>
            <p:ph type="sldNum" sz="quarter" idx="12"/>
          </p:nvPr>
        </p:nvSpPr>
        <p:spPr/>
        <p:txBody>
          <a:bodyPr/>
          <a:lstStyle/>
          <a:p>
            <a:fld id="{50B01433-E260-43F0-AE74-A59629A5DC9D}" type="slidenum">
              <a:rPr lang="en-US" smtClean="0"/>
              <a:t>‹#›</a:t>
            </a:fld>
            <a:endParaRPr lang="en-US"/>
          </a:p>
        </p:txBody>
      </p:sp>
    </p:spTree>
    <p:extLst>
      <p:ext uri="{BB962C8B-B14F-4D97-AF65-F5344CB8AC3E}">
        <p14:creationId xmlns:p14="http://schemas.microsoft.com/office/powerpoint/2010/main" val="41618200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069FA8-1A47-2177-D433-1779CC4B62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CB61134-082C-BC7C-6DCC-C82457F908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EA2129-C11A-D05D-E39C-B6EF6C919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547AEC1-6A0C-4738-AD97-875D0F10549C}" type="datetimeFigureOut">
              <a:rPr lang="en-US" smtClean="0"/>
              <a:t>10/2/2025</a:t>
            </a:fld>
            <a:endParaRPr lang="en-US"/>
          </a:p>
        </p:txBody>
      </p:sp>
      <p:sp>
        <p:nvSpPr>
          <p:cNvPr id="5" name="Footer Placeholder 4">
            <a:extLst>
              <a:ext uri="{FF2B5EF4-FFF2-40B4-BE49-F238E27FC236}">
                <a16:creationId xmlns:a16="http://schemas.microsoft.com/office/drawing/2014/main" id="{7340E338-7270-9C7A-4636-454CA2DA561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05C74DC3-3E72-9722-3967-4BDC48EA8D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0B01433-E260-43F0-AE74-A59629A5DC9D}" type="slidenum">
              <a:rPr lang="en-US" smtClean="0"/>
              <a:t>‹#›</a:t>
            </a:fld>
            <a:endParaRPr lang="en-US"/>
          </a:p>
        </p:txBody>
      </p:sp>
    </p:spTree>
    <p:extLst>
      <p:ext uri="{BB962C8B-B14F-4D97-AF65-F5344CB8AC3E}">
        <p14:creationId xmlns:p14="http://schemas.microsoft.com/office/powerpoint/2010/main" val="125350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561A8C-13E0-C9FF-4A5F-6FD517579249}"/>
              </a:ext>
            </a:extLst>
          </p:cNvPr>
          <p:cNvSpPr>
            <a:spLocks noGrp="1"/>
          </p:cNvSpPr>
          <p:nvPr>
            <p:ph type="ctrTitle"/>
          </p:nvPr>
        </p:nvSpPr>
        <p:spPr/>
        <p:txBody>
          <a:bodyPr>
            <a:normAutofit/>
          </a:bodyPr>
          <a:lstStyle/>
          <a:p>
            <a:r>
              <a:rPr lang="en-US" dirty="0" err="1">
                <a:solidFill>
                  <a:schemeClr val="accent4">
                    <a:lumMod val="50000"/>
                  </a:schemeClr>
                </a:solidFill>
                <a:latin typeface="Algerian" panose="04020705040A02060702" pitchFamily="82" charset="0"/>
              </a:rPr>
              <a:t>Giới</a:t>
            </a:r>
            <a:r>
              <a:rPr lang="en-US" dirty="0">
                <a:solidFill>
                  <a:schemeClr val="accent4">
                    <a:lumMod val="50000"/>
                  </a:schemeClr>
                </a:solidFill>
                <a:latin typeface="Algerian" panose="04020705040A02060702" pitchFamily="82" charset="0"/>
              </a:rPr>
              <a:t> </a:t>
            </a:r>
            <a:r>
              <a:rPr lang="en-US" dirty="0" err="1">
                <a:solidFill>
                  <a:schemeClr val="accent4">
                    <a:lumMod val="50000"/>
                  </a:schemeClr>
                </a:solidFill>
                <a:latin typeface="Algerian" panose="04020705040A02060702" pitchFamily="82" charset="0"/>
              </a:rPr>
              <a:t>thiệu</a:t>
            </a:r>
            <a:r>
              <a:rPr lang="en-US" dirty="0">
                <a:solidFill>
                  <a:schemeClr val="accent4">
                    <a:lumMod val="50000"/>
                  </a:schemeClr>
                </a:solidFill>
                <a:latin typeface="Algerian" panose="04020705040A02060702" pitchFamily="82" charset="0"/>
              </a:rPr>
              <a:t> </a:t>
            </a:r>
            <a:r>
              <a:rPr lang="en-US" dirty="0" err="1">
                <a:solidFill>
                  <a:schemeClr val="accent4">
                    <a:lumMod val="50000"/>
                  </a:schemeClr>
                </a:solidFill>
                <a:latin typeface="Algerian" panose="04020705040A02060702" pitchFamily="82" charset="0"/>
              </a:rPr>
              <a:t>bản</a:t>
            </a:r>
            <a:r>
              <a:rPr lang="en-US" dirty="0">
                <a:solidFill>
                  <a:schemeClr val="accent4">
                    <a:lumMod val="50000"/>
                  </a:schemeClr>
                </a:solidFill>
                <a:latin typeface="Algerian" panose="04020705040A02060702" pitchFamily="82" charset="0"/>
              </a:rPr>
              <a:t> than</a:t>
            </a:r>
            <a:br>
              <a:rPr lang="en-US" dirty="0">
                <a:solidFill>
                  <a:schemeClr val="accent4">
                    <a:lumMod val="50000"/>
                  </a:schemeClr>
                </a:solidFill>
                <a:latin typeface="Algerian" panose="04020705040A02060702" pitchFamily="82" charset="0"/>
              </a:rPr>
            </a:br>
            <a:r>
              <a:rPr lang="en-US" sz="2000" dirty="0">
                <a:solidFill>
                  <a:schemeClr val="accent4">
                    <a:lumMod val="50000"/>
                  </a:schemeClr>
                </a:solidFill>
                <a:latin typeface="Amasis MT Pro" panose="020F0502020204030204" pitchFamily="18" charset="0"/>
              </a:rPr>
              <a:t>Đặng Thị Thu Cúc</a:t>
            </a:r>
            <a:r>
              <a:rPr lang="en-US" sz="2200" dirty="0">
                <a:latin typeface="Amasis MT Pro" panose="020F0502020204030204" pitchFamily="18" charset="0"/>
              </a:rPr>
              <a:t> </a:t>
            </a:r>
            <a:r>
              <a:rPr lang="en-US" sz="2200" dirty="0">
                <a:solidFill>
                  <a:schemeClr val="accent4">
                    <a:lumMod val="50000"/>
                  </a:schemeClr>
                </a:solidFill>
                <a:latin typeface="Amasis MT Pro" panose="020F0502020204030204" pitchFamily="18" charset="0"/>
              </a:rPr>
              <a:t>– </a:t>
            </a:r>
            <a:r>
              <a:rPr lang="en-US" sz="2200" dirty="0" err="1">
                <a:solidFill>
                  <a:schemeClr val="accent4">
                    <a:lumMod val="50000"/>
                  </a:schemeClr>
                </a:solidFill>
                <a:latin typeface="Amasis MT Pro" panose="020F0502020204030204" pitchFamily="18" charset="0"/>
              </a:rPr>
              <a:t>Bài</a:t>
            </a:r>
            <a:r>
              <a:rPr lang="en-US" sz="2200" dirty="0">
                <a:solidFill>
                  <a:schemeClr val="accent4">
                    <a:lumMod val="50000"/>
                  </a:schemeClr>
                </a:solidFill>
                <a:latin typeface="Amasis MT Pro" panose="020F0502020204030204" pitchFamily="18" charset="0"/>
              </a:rPr>
              <a:t> </a:t>
            </a:r>
            <a:r>
              <a:rPr lang="en-US" sz="2200" dirty="0" err="1">
                <a:solidFill>
                  <a:schemeClr val="accent4">
                    <a:lumMod val="50000"/>
                  </a:schemeClr>
                </a:solidFill>
                <a:latin typeface="Amasis MT Pro" panose="020F0502020204030204" pitchFamily="18" charset="0"/>
              </a:rPr>
              <a:t>tập</a:t>
            </a:r>
            <a:r>
              <a:rPr lang="en-US" sz="2200" dirty="0">
                <a:solidFill>
                  <a:schemeClr val="accent4">
                    <a:lumMod val="50000"/>
                  </a:schemeClr>
                </a:solidFill>
                <a:latin typeface="Amasis MT Pro" panose="020F0502020204030204" pitchFamily="18" charset="0"/>
              </a:rPr>
              <a:t> PowerPoint</a:t>
            </a:r>
          </a:p>
        </p:txBody>
      </p:sp>
      <p:sp>
        <p:nvSpPr>
          <p:cNvPr id="3" name="Subtitle 2">
            <a:extLst>
              <a:ext uri="{FF2B5EF4-FFF2-40B4-BE49-F238E27FC236}">
                <a16:creationId xmlns:a16="http://schemas.microsoft.com/office/drawing/2014/main" id="{96691948-2004-EFCA-CE5C-03BF4A0D8390}"/>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793018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05D8D-B1F2-6497-5DA1-0F24D4CB69A1}"/>
              </a:ext>
            </a:extLst>
          </p:cNvPr>
          <p:cNvSpPr>
            <a:spLocks noGrp="1"/>
          </p:cNvSpPr>
          <p:nvPr>
            <p:ph type="title"/>
          </p:nvPr>
        </p:nvSpPr>
        <p:spPr/>
        <p:txBody>
          <a:bodyPr/>
          <a:lstStyle/>
          <a:p>
            <a:r>
              <a:rPr lang="en-US" dirty="0">
                <a:solidFill>
                  <a:schemeClr val="accent4">
                    <a:lumMod val="75000"/>
                  </a:schemeClr>
                </a:solidFill>
                <a:latin typeface="Algerian" panose="04020705040A02060702" pitchFamily="82" charset="0"/>
              </a:rPr>
              <a:t>Thông tin </a:t>
            </a:r>
            <a:r>
              <a:rPr lang="en-US" dirty="0" err="1">
                <a:solidFill>
                  <a:schemeClr val="accent4">
                    <a:lumMod val="75000"/>
                  </a:schemeClr>
                </a:solidFill>
                <a:latin typeface="Algerian" panose="04020705040A02060702" pitchFamily="82" charset="0"/>
              </a:rPr>
              <a:t>cá</a:t>
            </a:r>
            <a:r>
              <a:rPr lang="en-US" dirty="0">
                <a:solidFill>
                  <a:schemeClr val="accent4">
                    <a:lumMod val="75000"/>
                  </a:schemeClr>
                </a:solidFill>
                <a:latin typeface="Algerian" panose="04020705040A02060702" pitchFamily="82" charset="0"/>
              </a:rPr>
              <a:t> </a:t>
            </a:r>
            <a:r>
              <a:rPr lang="en-US" dirty="0" err="1">
                <a:solidFill>
                  <a:schemeClr val="accent4">
                    <a:lumMod val="75000"/>
                  </a:schemeClr>
                </a:solidFill>
                <a:latin typeface="Algerian" panose="04020705040A02060702" pitchFamily="82" charset="0"/>
              </a:rPr>
              <a:t>nhân</a:t>
            </a:r>
            <a:endParaRPr lang="en-US" dirty="0">
              <a:solidFill>
                <a:schemeClr val="accent4">
                  <a:lumMod val="75000"/>
                </a:schemeClr>
              </a:solidFill>
              <a:latin typeface="Algerian" panose="04020705040A02060702" pitchFamily="82" charset="0"/>
            </a:endParaRPr>
          </a:p>
        </p:txBody>
      </p:sp>
      <p:sp>
        <p:nvSpPr>
          <p:cNvPr id="4" name="Rectangle 1">
            <a:extLst>
              <a:ext uri="{FF2B5EF4-FFF2-40B4-BE49-F238E27FC236}">
                <a16:creationId xmlns:a16="http://schemas.microsoft.com/office/drawing/2014/main" id="{924AC5C7-413A-FC36-6234-3CE06954A69E}"/>
              </a:ext>
            </a:extLst>
          </p:cNvPr>
          <p:cNvSpPr>
            <a:spLocks noGrp="1" noChangeArrowheads="1"/>
          </p:cNvSpPr>
          <p:nvPr>
            <p:ph idx="1"/>
          </p:nvPr>
        </p:nvSpPr>
        <p:spPr bwMode="auto">
          <a:xfrm>
            <a:off x="838200" y="2127992"/>
            <a:ext cx="5330177" cy="37466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457200" lvl="1" indent="0" eaLnBrk="0" fontAlgn="base" hangingPunct="0">
              <a:lnSpc>
                <a:spcPct val="300000"/>
              </a:lnSpc>
              <a:spcBef>
                <a:spcPct val="0"/>
              </a:spcBef>
              <a:spcAft>
                <a:spcPct val="0"/>
              </a:spcAft>
              <a:buFontTx/>
              <a:buChar char="•"/>
            </a:pPr>
            <a:r>
              <a:rPr kumimoji="0" lang="en-US" altLang="en-US" sz="2800" b="1" i="0" u="none" strike="noStrike" cap="none" normalizeH="0" baseline="0" dirty="0" err="1">
                <a:ln>
                  <a:noFill/>
                </a:ln>
                <a:solidFill>
                  <a:schemeClr val="accent4">
                    <a:lumMod val="50000"/>
                  </a:schemeClr>
                </a:solidFill>
                <a:effectLst/>
              </a:rPr>
              <a:t>Họ</a:t>
            </a:r>
            <a:r>
              <a:rPr kumimoji="0" lang="en-US" altLang="en-US" sz="2800" b="1" i="0" u="none" strike="noStrike" cap="none" normalizeH="0" baseline="0" dirty="0">
                <a:ln>
                  <a:noFill/>
                </a:ln>
                <a:solidFill>
                  <a:schemeClr val="accent4">
                    <a:lumMod val="50000"/>
                  </a:schemeClr>
                </a:solidFill>
                <a:effectLst/>
              </a:rPr>
              <a:t> </a:t>
            </a:r>
            <a:r>
              <a:rPr kumimoji="0" lang="en-US" altLang="en-US" sz="2800" b="1" i="0" u="none" strike="noStrike" cap="none" normalizeH="0" baseline="0" dirty="0" err="1">
                <a:ln>
                  <a:noFill/>
                </a:ln>
                <a:solidFill>
                  <a:schemeClr val="accent4">
                    <a:lumMod val="50000"/>
                  </a:schemeClr>
                </a:solidFill>
                <a:effectLst/>
              </a:rPr>
              <a:t>và</a:t>
            </a:r>
            <a:r>
              <a:rPr kumimoji="0" lang="en-US" altLang="en-US" sz="2800" b="1" i="0" u="none" strike="noStrike" cap="none" normalizeH="0" baseline="0" dirty="0">
                <a:ln>
                  <a:noFill/>
                </a:ln>
                <a:solidFill>
                  <a:schemeClr val="accent4">
                    <a:lumMod val="50000"/>
                  </a:schemeClr>
                </a:solidFill>
                <a:effectLst/>
              </a:rPr>
              <a:t> </a:t>
            </a:r>
            <a:r>
              <a:rPr kumimoji="0" lang="en-US" altLang="en-US" sz="2800" b="1" i="0" u="none" strike="noStrike" cap="none" normalizeH="0" baseline="0" dirty="0" err="1">
                <a:ln>
                  <a:noFill/>
                </a:ln>
                <a:solidFill>
                  <a:schemeClr val="accent4">
                    <a:lumMod val="50000"/>
                  </a:schemeClr>
                </a:solidFill>
                <a:effectLst/>
              </a:rPr>
              <a:t>tên</a:t>
            </a:r>
            <a:r>
              <a:rPr kumimoji="0" lang="en-US" altLang="en-US" sz="2800" b="1" i="0" u="none" strike="noStrike" cap="none" normalizeH="0" baseline="0" dirty="0">
                <a:ln>
                  <a:noFill/>
                </a:ln>
                <a:solidFill>
                  <a:schemeClr val="accent4">
                    <a:lumMod val="50000"/>
                  </a:schemeClr>
                </a:solidFill>
                <a:effectLst/>
              </a:rPr>
              <a:t>: Đặng Thị Thu Cúc</a:t>
            </a:r>
          </a:p>
          <a:p>
            <a:pPr marL="457200" lvl="1" indent="0" eaLnBrk="0" fontAlgn="base" hangingPunct="0">
              <a:lnSpc>
                <a:spcPct val="300000"/>
              </a:lnSpc>
              <a:spcBef>
                <a:spcPct val="0"/>
              </a:spcBef>
              <a:spcAft>
                <a:spcPct val="0"/>
              </a:spcAft>
              <a:buFontTx/>
              <a:buChar char="•"/>
            </a:pPr>
            <a:r>
              <a:rPr kumimoji="0" lang="en-US" altLang="en-US" sz="2800" b="1" i="0" u="none" strike="noStrike" cap="none" normalizeH="0" baseline="0" dirty="0" err="1">
                <a:ln>
                  <a:noFill/>
                </a:ln>
                <a:solidFill>
                  <a:schemeClr val="accent4">
                    <a:lumMod val="50000"/>
                  </a:schemeClr>
                </a:solidFill>
                <a:effectLst/>
              </a:rPr>
              <a:t>Ngày</a:t>
            </a:r>
            <a:r>
              <a:rPr kumimoji="0" lang="en-US" altLang="en-US" sz="2800" b="1" i="0" u="none" strike="noStrike" cap="none" normalizeH="0" baseline="0" dirty="0">
                <a:ln>
                  <a:noFill/>
                </a:ln>
                <a:solidFill>
                  <a:schemeClr val="accent4">
                    <a:lumMod val="50000"/>
                  </a:schemeClr>
                </a:solidFill>
                <a:effectLst/>
              </a:rPr>
              <a:t> </a:t>
            </a:r>
            <a:r>
              <a:rPr kumimoji="0" lang="en-US" altLang="en-US" sz="2800" b="1" i="0" u="none" strike="noStrike" cap="none" normalizeH="0" baseline="0" dirty="0" err="1">
                <a:ln>
                  <a:noFill/>
                </a:ln>
                <a:solidFill>
                  <a:schemeClr val="accent4">
                    <a:lumMod val="50000"/>
                  </a:schemeClr>
                </a:solidFill>
                <a:effectLst/>
              </a:rPr>
              <a:t>sinh</a:t>
            </a:r>
            <a:r>
              <a:rPr kumimoji="0" lang="en-US" altLang="en-US" sz="2800" b="1" i="0" u="none" strike="noStrike" cap="none" normalizeH="0" baseline="0" dirty="0">
                <a:ln>
                  <a:noFill/>
                </a:ln>
                <a:solidFill>
                  <a:schemeClr val="accent4">
                    <a:lumMod val="50000"/>
                  </a:schemeClr>
                </a:solidFill>
                <a:effectLst/>
              </a:rPr>
              <a:t>: 12/09/2007</a:t>
            </a:r>
          </a:p>
          <a:p>
            <a:pPr marL="457200" lvl="1" indent="0" eaLnBrk="0" fontAlgn="base" hangingPunct="0">
              <a:lnSpc>
                <a:spcPct val="300000"/>
              </a:lnSpc>
              <a:spcBef>
                <a:spcPct val="0"/>
              </a:spcBef>
              <a:spcAft>
                <a:spcPct val="0"/>
              </a:spcAft>
              <a:buFontTx/>
              <a:buChar char="•"/>
            </a:pPr>
            <a:r>
              <a:rPr kumimoji="0" lang="en-US" altLang="en-US" sz="2800" b="1" i="0" u="none" strike="noStrike" cap="none" normalizeH="0" baseline="0" dirty="0" err="1">
                <a:ln>
                  <a:noFill/>
                </a:ln>
                <a:solidFill>
                  <a:schemeClr val="accent4">
                    <a:lumMod val="50000"/>
                  </a:schemeClr>
                </a:solidFill>
                <a:effectLst/>
              </a:rPr>
              <a:t>Quê</a:t>
            </a:r>
            <a:r>
              <a:rPr kumimoji="0" lang="en-US" altLang="en-US" sz="2800" b="1" i="0" u="none" strike="noStrike" cap="none" normalizeH="0" baseline="0" dirty="0">
                <a:ln>
                  <a:noFill/>
                </a:ln>
                <a:solidFill>
                  <a:schemeClr val="accent4">
                    <a:lumMod val="50000"/>
                  </a:schemeClr>
                </a:solidFill>
                <a:effectLst/>
              </a:rPr>
              <a:t> </a:t>
            </a:r>
            <a:r>
              <a:rPr kumimoji="0" lang="en-US" altLang="en-US" sz="2800" b="1" i="0" u="none" strike="noStrike" cap="none" normalizeH="0" baseline="0" dirty="0" err="1">
                <a:ln>
                  <a:noFill/>
                </a:ln>
                <a:solidFill>
                  <a:schemeClr val="accent4">
                    <a:lumMod val="50000"/>
                  </a:schemeClr>
                </a:solidFill>
                <a:effectLst/>
              </a:rPr>
              <a:t>quán</a:t>
            </a:r>
            <a:r>
              <a:rPr kumimoji="0" lang="en-US" altLang="en-US" sz="2800" b="1" i="0" u="none" strike="noStrike" cap="none" normalizeH="0" baseline="0" dirty="0">
                <a:ln>
                  <a:noFill/>
                </a:ln>
                <a:solidFill>
                  <a:schemeClr val="accent4">
                    <a:lumMod val="50000"/>
                  </a:schemeClr>
                </a:solidFill>
                <a:effectLst/>
              </a:rPr>
              <a:t>: Nam Định</a:t>
            </a:r>
          </a:p>
        </p:txBody>
      </p:sp>
    </p:spTree>
    <p:extLst>
      <p:ext uri="{BB962C8B-B14F-4D97-AF65-F5344CB8AC3E}">
        <p14:creationId xmlns:p14="http://schemas.microsoft.com/office/powerpoint/2010/main" val="4733275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7A3AF-66D7-5A38-51CF-C66D97BB35D3}"/>
              </a:ext>
            </a:extLst>
          </p:cNvPr>
          <p:cNvSpPr>
            <a:spLocks noGrp="1"/>
          </p:cNvSpPr>
          <p:nvPr>
            <p:ph type="title"/>
          </p:nvPr>
        </p:nvSpPr>
        <p:spPr>
          <a:xfrm>
            <a:off x="1025013" y="365125"/>
            <a:ext cx="10515600" cy="1325563"/>
          </a:xfrm>
        </p:spPr>
        <p:txBody>
          <a:bodyPr/>
          <a:lstStyle/>
          <a:p>
            <a:r>
              <a:rPr lang="en-US" b="1" dirty="0" err="1">
                <a:solidFill>
                  <a:schemeClr val="accent5">
                    <a:lumMod val="75000"/>
                  </a:schemeClr>
                </a:solidFill>
                <a:latin typeface="Alasassy Caps" pitchFamily="2" charset="0"/>
              </a:rPr>
              <a:t>Sở</a:t>
            </a:r>
            <a:r>
              <a:rPr lang="en-US" b="1" dirty="0">
                <a:solidFill>
                  <a:schemeClr val="accent5">
                    <a:lumMod val="75000"/>
                  </a:schemeClr>
                </a:solidFill>
                <a:latin typeface="Alasassy Caps" pitchFamily="2" charset="0"/>
              </a:rPr>
              <a:t> </a:t>
            </a:r>
            <a:r>
              <a:rPr lang="en-US" b="1" dirty="0" err="1">
                <a:solidFill>
                  <a:schemeClr val="accent5">
                    <a:lumMod val="75000"/>
                  </a:schemeClr>
                </a:solidFill>
                <a:latin typeface="Alasassy Caps" pitchFamily="2" charset="0"/>
              </a:rPr>
              <a:t>thích</a:t>
            </a:r>
            <a:r>
              <a:rPr lang="en-US" b="1" dirty="0">
                <a:solidFill>
                  <a:schemeClr val="accent5">
                    <a:lumMod val="75000"/>
                  </a:schemeClr>
                </a:solidFill>
                <a:latin typeface="Alasassy Caps" pitchFamily="2" charset="0"/>
              </a:rPr>
              <a:t> </a:t>
            </a:r>
            <a:r>
              <a:rPr lang="en-US" b="1" dirty="0" err="1">
                <a:solidFill>
                  <a:schemeClr val="accent5">
                    <a:lumMod val="75000"/>
                  </a:schemeClr>
                </a:solidFill>
                <a:latin typeface="Alasassy Caps" pitchFamily="2" charset="0"/>
              </a:rPr>
              <a:t>và</a:t>
            </a:r>
            <a:r>
              <a:rPr lang="en-US" b="1" dirty="0">
                <a:solidFill>
                  <a:schemeClr val="accent5">
                    <a:lumMod val="75000"/>
                  </a:schemeClr>
                </a:solidFill>
                <a:latin typeface="Alasassy Caps" pitchFamily="2" charset="0"/>
              </a:rPr>
              <a:t> </a:t>
            </a:r>
            <a:r>
              <a:rPr lang="en-US" b="1" dirty="0" err="1">
                <a:solidFill>
                  <a:schemeClr val="accent5">
                    <a:lumMod val="75000"/>
                  </a:schemeClr>
                </a:solidFill>
                <a:latin typeface="Alasassy Caps" pitchFamily="2" charset="0"/>
              </a:rPr>
              <a:t>Kỹ</a:t>
            </a:r>
            <a:r>
              <a:rPr lang="en-US" b="1" dirty="0">
                <a:solidFill>
                  <a:schemeClr val="accent5">
                    <a:lumMod val="75000"/>
                  </a:schemeClr>
                </a:solidFill>
                <a:latin typeface="Alasassy Caps" pitchFamily="2" charset="0"/>
              </a:rPr>
              <a:t> </a:t>
            </a:r>
            <a:r>
              <a:rPr lang="en-US" b="1" dirty="0" err="1">
                <a:solidFill>
                  <a:schemeClr val="accent5">
                    <a:lumMod val="75000"/>
                  </a:schemeClr>
                </a:solidFill>
                <a:latin typeface="Alasassy Caps" pitchFamily="2" charset="0"/>
              </a:rPr>
              <a:t>năng</a:t>
            </a:r>
            <a:endParaRPr lang="en-US" b="1" dirty="0">
              <a:solidFill>
                <a:schemeClr val="accent5">
                  <a:lumMod val="75000"/>
                </a:schemeClr>
              </a:solidFill>
              <a:latin typeface="Alasassy Caps" pitchFamily="2" charset="0"/>
            </a:endParaRPr>
          </a:p>
        </p:txBody>
      </p:sp>
      <p:sp>
        <p:nvSpPr>
          <p:cNvPr id="3" name="Content Placeholder 2">
            <a:extLst>
              <a:ext uri="{FF2B5EF4-FFF2-40B4-BE49-F238E27FC236}">
                <a16:creationId xmlns:a16="http://schemas.microsoft.com/office/drawing/2014/main" id="{1C8728E1-A30B-7C2F-5FB6-2DE050A2B067}"/>
              </a:ext>
            </a:extLst>
          </p:cNvPr>
          <p:cNvSpPr>
            <a:spLocks noGrp="1"/>
          </p:cNvSpPr>
          <p:nvPr>
            <p:ph sz="half" idx="1"/>
          </p:nvPr>
        </p:nvSpPr>
        <p:spPr/>
        <p:txBody>
          <a:bodyPr/>
          <a:lstStyle/>
          <a:p>
            <a:r>
              <a:rPr lang="en-US" dirty="0" err="1">
                <a:solidFill>
                  <a:schemeClr val="accent5">
                    <a:lumMod val="75000"/>
                  </a:schemeClr>
                </a:solidFill>
                <a:latin typeface="Algerian" panose="04020705040A02060702" pitchFamily="82" charset="0"/>
              </a:rPr>
              <a:t>sở</a:t>
            </a:r>
            <a:r>
              <a:rPr lang="en-US" dirty="0">
                <a:solidFill>
                  <a:schemeClr val="accent5">
                    <a:lumMod val="75000"/>
                  </a:schemeClr>
                </a:solidFill>
                <a:latin typeface="Algerian" panose="04020705040A02060702" pitchFamily="82" charset="0"/>
              </a:rPr>
              <a:t> </a:t>
            </a:r>
            <a:r>
              <a:rPr lang="en-US" dirty="0" err="1">
                <a:solidFill>
                  <a:schemeClr val="accent5">
                    <a:lumMod val="75000"/>
                  </a:schemeClr>
                </a:solidFill>
                <a:latin typeface="Algerian" panose="04020705040A02060702" pitchFamily="82" charset="0"/>
              </a:rPr>
              <a:t>thích</a:t>
            </a:r>
            <a:endParaRPr lang="en-US" dirty="0">
              <a:solidFill>
                <a:schemeClr val="accent5">
                  <a:lumMod val="75000"/>
                </a:schemeClr>
              </a:solidFill>
              <a:latin typeface="Algerian" panose="04020705040A02060702" pitchFamily="82" charset="0"/>
            </a:endParaRPr>
          </a:p>
          <a:p>
            <a:r>
              <a:rPr lang="en-US" sz="1800" dirty="0">
                <a:solidFill>
                  <a:schemeClr val="accent5">
                    <a:lumMod val="75000"/>
                  </a:schemeClr>
                </a:solidFill>
              </a:rPr>
              <a:t>Game: </a:t>
            </a:r>
            <a:r>
              <a:rPr lang="en-US" sz="1800" dirty="0" err="1">
                <a:solidFill>
                  <a:schemeClr val="accent5">
                    <a:lumMod val="75000"/>
                  </a:schemeClr>
                </a:solidFill>
              </a:rPr>
              <a:t>liqi</a:t>
            </a:r>
            <a:endParaRPr lang="en-US" sz="1800" dirty="0">
              <a:solidFill>
                <a:schemeClr val="accent5">
                  <a:lumMod val="75000"/>
                </a:schemeClr>
              </a:solidFill>
            </a:endParaRPr>
          </a:p>
          <a:p>
            <a:r>
              <a:rPr lang="en-US" sz="1800" dirty="0">
                <a:solidFill>
                  <a:schemeClr val="accent5">
                    <a:lumMod val="75000"/>
                  </a:schemeClr>
                </a:solidFill>
              </a:rPr>
              <a:t>Xem </a:t>
            </a:r>
            <a:r>
              <a:rPr lang="en-US" sz="1800" dirty="0" err="1">
                <a:solidFill>
                  <a:schemeClr val="accent5">
                    <a:lumMod val="75000"/>
                  </a:schemeClr>
                </a:solidFill>
              </a:rPr>
              <a:t>phim</a:t>
            </a:r>
            <a:endParaRPr lang="en-US" sz="1800" dirty="0">
              <a:solidFill>
                <a:schemeClr val="accent5">
                  <a:lumMod val="75000"/>
                </a:schemeClr>
              </a:solidFill>
            </a:endParaRPr>
          </a:p>
          <a:p>
            <a:r>
              <a:rPr lang="en-US" sz="1800" dirty="0">
                <a:solidFill>
                  <a:schemeClr val="accent5">
                    <a:lumMod val="75000"/>
                  </a:schemeClr>
                </a:solidFill>
              </a:rPr>
              <a:t>Quay </a:t>
            </a:r>
            <a:r>
              <a:rPr lang="en-US" sz="1800" dirty="0" err="1">
                <a:solidFill>
                  <a:schemeClr val="accent5">
                    <a:lumMod val="75000"/>
                  </a:schemeClr>
                </a:solidFill>
              </a:rPr>
              <a:t>tiktok</a:t>
            </a:r>
            <a:endParaRPr lang="en-US" sz="1800" dirty="0">
              <a:solidFill>
                <a:schemeClr val="accent5">
                  <a:lumMod val="75000"/>
                </a:schemeClr>
              </a:solidFill>
            </a:endParaRPr>
          </a:p>
          <a:p>
            <a:r>
              <a:rPr lang="en-US" sz="1800" dirty="0" err="1">
                <a:solidFill>
                  <a:schemeClr val="accent5">
                    <a:lumMod val="75000"/>
                  </a:schemeClr>
                </a:solidFill>
              </a:rPr>
              <a:t>Capcut</a:t>
            </a:r>
            <a:r>
              <a:rPr lang="en-US" sz="1800" dirty="0">
                <a:solidFill>
                  <a:schemeClr val="accent5">
                    <a:lumMod val="75000"/>
                  </a:schemeClr>
                </a:solidFill>
              </a:rPr>
              <a:t> 2 </a:t>
            </a:r>
            <a:r>
              <a:rPr lang="en-US" sz="1800" dirty="0" err="1">
                <a:solidFill>
                  <a:schemeClr val="accent5">
                    <a:lumMod val="75000"/>
                  </a:schemeClr>
                </a:solidFill>
              </a:rPr>
              <a:t>ản</a:t>
            </a:r>
            <a:r>
              <a:rPr lang="en-US" sz="1800" dirty="0" err="1">
                <a:solidFill>
                  <a:schemeClr val="accent5">
                    <a:lumMod val="75000"/>
                  </a:schemeClr>
                </a:solidFill>
                <a:latin typeface="Algerian" panose="04020705040A02060702" pitchFamily="82" charset="0"/>
              </a:rPr>
              <a:t>h</a:t>
            </a:r>
            <a:endParaRPr lang="en-US" sz="1800" dirty="0">
              <a:solidFill>
                <a:schemeClr val="accent5">
                  <a:lumMod val="75000"/>
                </a:schemeClr>
              </a:solidFill>
              <a:latin typeface="Algerian" panose="04020705040A02060702" pitchFamily="82" charset="0"/>
            </a:endParaRPr>
          </a:p>
        </p:txBody>
      </p:sp>
      <p:sp>
        <p:nvSpPr>
          <p:cNvPr id="4" name="Content Placeholder 3">
            <a:extLst>
              <a:ext uri="{FF2B5EF4-FFF2-40B4-BE49-F238E27FC236}">
                <a16:creationId xmlns:a16="http://schemas.microsoft.com/office/drawing/2014/main" id="{4B672DF1-8FAC-3716-B6B2-9E4D5FE2F3D1}"/>
              </a:ext>
            </a:extLst>
          </p:cNvPr>
          <p:cNvSpPr>
            <a:spLocks noGrp="1"/>
          </p:cNvSpPr>
          <p:nvPr>
            <p:ph sz="half" idx="2"/>
          </p:nvPr>
        </p:nvSpPr>
        <p:spPr/>
        <p:txBody>
          <a:bodyPr/>
          <a:lstStyle/>
          <a:p>
            <a:r>
              <a:rPr lang="en-US" dirty="0" err="1">
                <a:solidFill>
                  <a:schemeClr val="accent5">
                    <a:lumMod val="75000"/>
                  </a:schemeClr>
                </a:solidFill>
                <a:latin typeface="Algerian" panose="04020705040A02060702" pitchFamily="82" charset="0"/>
              </a:rPr>
              <a:t>Kỹ</a:t>
            </a:r>
            <a:r>
              <a:rPr lang="en-US" dirty="0">
                <a:solidFill>
                  <a:schemeClr val="accent5">
                    <a:lumMod val="75000"/>
                  </a:schemeClr>
                </a:solidFill>
                <a:latin typeface="Algerian" panose="04020705040A02060702" pitchFamily="82" charset="0"/>
              </a:rPr>
              <a:t> </a:t>
            </a:r>
            <a:r>
              <a:rPr lang="en-US" dirty="0" err="1">
                <a:solidFill>
                  <a:schemeClr val="accent5">
                    <a:lumMod val="75000"/>
                  </a:schemeClr>
                </a:solidFill>
                <a:latin typeface="Algerian" panose="04020705040A02060702" pitchFamily="82" charset="0"/>
              </a:rPr>
              <a:t>năng</a:t>
            </a:r>
            <a:endParaRPr lang="en-US" dirty="0">
              <a:solidFill>
                <a:schemeClr val="accent5">
                  <a:lumMod val="75000"/>
                </a:schemeClr>
              </a:solidFill>
              <a:latin typeface="Algerian" panose="04020705040A02060702" pitchFamily="82" charset="0"/>
            </a:endParaRPr>
          </a:p>
          <a:p>
            <a:r>
              <a:rPr lang="en-US" sz="1800" dirty="0">
                <a:solidFill>
                  <a:schemeClr val="accent5">
                    <a:lumMod val="75000"/>
                  </a:schemeClr>
                </a:solidFill>
              </a:rPr>
              <a:t>Giao </a:t>
            </a:r>
            <a:r>
              <a:rPr lang="en-US" sz="1800" dirty="0" err="1">
                <a:solidFill>
                  <a:schemeClr val="accent5">
                    <a:lumMod val="75000"/>
                  </a:schemeClr>
                </a:solidFill>
              </a:rPr>
              <a:t>tiếp</a:t>
            </a:r>
            <a:r>
              <a:rPr lang="en-US" sz="1800" dirty="0">
                <a:solidFill>
                  <a:schemeClr val="accent5">
                    <a:lumMod val="75000"/>
                  </a:schemeClr>
                </a:solidFill>
              </a:rPr>
              <a:t> </a:t>
            </a:r>
            <a:r>
              <a:rPr lang="en-US" sz="1800" dirty="0" err="1">
                <a:solidFill>
                  <a:schemeClr val="accent5">
                    <a:lumMod val="75000"/>
                  </a:schemeClr>
                </a:solidFill>
              </a:rPr>
              <a:t>tốt</a:t>
            </a:r>
            <a:endParaRPr lang="en-US" sz="1800" dirty="0">
              <a:solidFill>
                <a:schemeClr val="accent5">
                  <a:lumMod val="75000"/>
                </a:schemeClr>
              </a:solidFill>
            </a:endParaRPr>
          </a:p>
          <a:p>
            <a:r>
              <a:rPr lang="en-US" sz="1800" dirty="0" err="1">
                <a:solidFill>
                  <a:schemeClr val="accent5">
                    <a:lumMod val="75000"/>
                  </a:schemeClr>
                </a:solidFill>
              </a:rPr>
              <a:t>Tiếp</a:t>
            </a:r>
            <a:r>
              <a:rPr lang="en-US" sz="1800" dirty="0">
                <a:solidFill>
                  <a:schemeClr val="accent5">
                    <a:lumMod val="75000"/>
                  </a:schemeClr>
                </a:solidFill>
              </a:rPr>
              <a:t> </a:t>
            </a:r>
            <a:r>
              <a:rPr lang="en-US" sz="1800" dirty="0" err="1">
                <a:solidFill>
                  <a:schemeClr val="accent5">
                    <a:lumMod val="75000"/>
                  </a:schemeClr>
                </a:solidFill>
              </a:rPr>
              <a:t>thu</a:t>
            </a:r>
            <a:r>
              <a:rPr lang="en-US" sz="1800" dirty="0">
                <a:solidFill>
                  <a:schemeClr val="accent5">
                    <a:lumMod val="75000"/>
                  </a:schemeClr>
                </a:solidFill>
              </a:rPr>
              <a:t> </a:t>
            </a:r>
            <a:r>
              <a:rPr lang="en-US" sz="1800" dirty="0" err="1">
                <a:solidFill>
                  <a:schemeClr val="accent5">
                    <a:lumMod val="75000"/>
                  </a:schemeClr>
                </a:solidFill>
              </a:rPr>
              <a:t>tốt</a:t>
            </a:r>
            <a:endParaRPr lang="en-US" sz="1800" dirty="0">
              <a:solidFill>
                <a:schemeClr val="accent5">
                  <a:lumMod val="75000"/>
                </a:schemeClr>
              </a:solidFill>
            </a:endParaRPr>
          </a:p>
          <a:p>
            <a:r>
              <a:rPr lang="en-US" sz="1800" dirty="0" err="1">
                <a:solidFill>
                  <a:schemeClr val="accent5">
                    <a:lumMod val="75000"/>
                  </a:schemeClr>
                </a:solidFill>
              </a:rPr>
              <a:t>Làm</a:t>
            </a:r>
            <a:r>
              <a:rPr lang="en-US" sz="1800" dirty="0">
                <a:solidFill>
                  <a:schemeClr val="accent5">
                    <a:lumMod val="75000"/>
                  </a:schemeClr>
                </a:solidFill>
              </a:rPr>
              <a:t> </a:t>
            </a:r>
            <a:r>
              <a:rPr lang="en-US" sz="1800" dirty="0" err="1">
                <a:solidFill>
                  <a:schemeClr val="accent5">
                    <a:lumMod val="75000"/>
                  </a:schemeClr>
                </a:solidFill>
              </a:rPr>
              <a:t>việc</a:t>
            </a:r>
            <a:r>
              <a:rPr lang="en-US" sz="1800" dirty="0">
                <a:solidFill>
                  <a:schemeClr val="accent5">
                    <a:lumMod val="75000"/>
                  </a:schemeClr>
                </a:solidFill>
              </a:rPr>
              <a:t> </a:t>
            </a:r>
            <a:r>
              <a:rPr lang="en-US" sz="1800" dirty="0" err="1">
                <a:solidFill>
                  <a:schemeClr val="accent5">
                    <a:lumMod val="75000"/>
                  </a:schemeClr>
                </a:solidFill>
              </a:rPr>
              <a:t>nhóm</a:t>
            </a:r>
            <a:endParaRPr lang="en-US" sz="1800" dirty="0">
              <a:solidFill>
                <a:schemeClr val="accent5">
                  <a:lumMod val="75000"/>
                </a:schemeClr>
              </a:solidFill>
            </a:endParaRPr>
          </a:p>
          <a:p>
            <a:r>
              <a:rPr lang="en-US" sz="1800" dirty="0" err="1">
                <a:solidFill>
                  <a:schemeClr val="accent5">
                    <a:lumMod val="75000"/>
                  </a:schemeClr>
                </a:solidFill>
              </a:rPr>
              <a:t>Kĩ</a:t>
            </a:r>
            <a:r>
              <a:rPr lang="en-US" sz="1800" dirty="0">
                <a:solidFill>
                  <a:schemeClr val="accent5">
                    <a:lumMod val="75000"/>
                  </a:schemeClr>
                </a:solidFill>
              </a:rPr>
              <a:t> </a:t>
            </a:r>
            <a:r>
              <a:rPr lang="en-US" sz="1800" dirty="0" err="1">
                <a:solidFill>
                  <a:schemeClr val="accent5">
                    <a:lumMod val="75000"/>
                  </a:schemeClr>
                </a:solidFill>
              </a:rPr>
              <a:t>năng</a:t>
            </a:r>
            <a:r>
              <a:rPr lang="en-US" sz="1800" dirty="0">
                <a:solidFill>
                  <a:schemeClr val="accent5">
                    <a:lumMod val="75000"/>
                  </a:schemeClr>
                </a:solidFill>
              </a:rPr>
              <a:t> tin </a:t>
            </a:r>
            <a:r>
              <a:rPr lang="en-US" sz="1800" dirty="0" err="1">
                <a:solidFill>
                  <a:schemeClr val="accent5">
                    <a:lumMod val="75000"/>
                  </a:schemeClr>
                </a:solidFill>
              </a:rPr>
              <a:t>học</a:t>
            </a:r>
            <a:r>
              <a:rPr lang="en-US" sz="1800" dirty="0">
                <a:solidFill>
                  <a:schemeClr val="accent5">
                    <a:lumMod val="75000"/>
                  </a:schemeClr>
                </a:solidFill>
              </a:rPr>
              <a:t> </a:t>
            </a:r>
            <a:r>
              <a:rPr lang="en-US" sz="1800" dirty="0" err="1">
                <a:solidFill>
                  <a:schemeClr val="accent5">
                    <a:lumMod val="75000"/>
                  </a:schemeClr>
                </a:solidFill>
              </a:rPr>
              <a:t>văn</a:t>
            </a:r>
            <a:r>
              <a:rPr lang="en-US" sz="1800" dirty="0">
                <a:solidFill>
                  <a:schemeClr val="accent5">
                    <a:lumMod val="75000"/>
                  </a:schemeClr>
                </a:solidFill>
              </a:rPr>
              <a:t> </a:t>
            </a:r>
            <a:r>
              <a:rPr lang="en-US" sz="1800" dirty="0" err="1">
                <a:solidFill>
                  <a:schemeClr val="accent5">
                    <a:lumMod val="75000"/>
                  </a:schemeClr>
                </a:solidFill>
              </a:rPr>
              <a:t>phòng</a:t>
            </a:r>
            <a:endParaRPr lang="en-US" sz="1800" dirty="0">
              <a:solidFill>
                <a:schemeClr val="accent5">
                  <a:lumMod val="75000"/>
                </a:schemeClr>
              </a:solidFill>
            </a:endParaRPr>
          </a:p>
        </p:txBody>
      </p:sp>
      <p:sp>
        <p:nvSpPr>
          <p:cNvPr id="7" name="Rectangle 3">
            <a:extLst>
              <a:ext uri="{FF2B5EF4-FFF2-40B4-BE49-F238E27FC236}">
                <a16:creationId xmlns:a16="http://schemas.microsoft.com/office/drawing/2014/main" id="{BBC5BAF0-5178-39EE-2651-245115C8E1F4}"/>
              </a:ext>
            </a:extLst>
          </p:cNvPr>
          <p:cNvSpPr>
            <a:spLocks noChangeArrowheads="1"/>
          </p:cNvSpPr>
          <p:nvPr/>
        </p:nvSpPr>
        <p:spPr bwMode="auto">
          <a:xfrm>
            <a:off x="0" y="-184667"/>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10361460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3940F9-39B9-9EC3-91BE-CCC10B555A6F}"/>
              </a:ext>
            </a:extLst>
          </p:cNvPr>
          <p:cNvSpPr txBox="1"/>
          <p:nvPr/>
        </p:nvSpPr>
        <p:spPr>
          <a:xfrm>
            <a:off x="1809135" y="1917290"/>
            <a:ext cx="8701549" cy="2305763"/>
          </a:xfrm>
          <a:prstGeom prst="rect">
            <a:avLst/>
          </a:prstGeom>
          <a:noFill/>
        </p:spPr>
        <p:txBody>
          <a:bodyPr wrap="square">
            <a:spAutoFit/>
          </a:bodyPr>
          <a:lstStyle/>
          <a:p>
            <a:r>
              <a:rPr lang="vi-VN" sz="2000" dirty="0">
                <a:solidFill>
                  <a:schemeClr val="accent2">
                    <a:lumMod val="50000"/>
                  </a:schemeClr>
                </a:solidFill>
              </a:rPr>
              <a:t>Tôi là một người năng động, sáng tạo và luôn sẵn sàng học hỏi những điều mới. Trong học tập cũng như trong công việc, tôi đề cao tinh thần trách nhiệm và khả năng làm việc nhóm. Ngoài giờ học, tôi thường dành thời gian để phát triển kỹ năng cá nhân thông qua việc đọc sách, học kỹ năng mềm và tham gia các hoạt động ngoại khóa. Tôi tin rằng với tinh thần cầu tiến và sự nỗ lực không ngừng, tôi sẽ ngày càng hoàn thiện bản thân để đạt được những mục tiêu đã đề ra</a:t>
            </a:r>
            <a:endParaRPr lang="en-US" sz="2000" dirty="0">
              <a:solidFill>
                <a:schemeClr val="accent2">
                  <a:lumMod val="50000"/>
                </a:schemeClr>
              </a:solidFill>
              <a:latin typeface="Agency FB" panose="020B0503020202020204" pitchFamily="34" charset="0"/>
            </a:endParaRPr>
          </a:p>
        </p:txBody>
      </p:sp>
    </p:spTree>
    <p:extLst>
      <p:ext uri="{BB962C8B-B14F-4D97-AF65-F5344CB8AC3E}">
        <p14:creationId xmlns:p14="http://schemas.microsoft.com/office/powerpoint/2010/main" val="2288380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27</TotalTime>
  <Words>178</Words>
  <Application>Microsoft Office PowerPoint</Application>
  <PresentationFormat>Widescreen</PresentationFormat>
  <Paragraphs>18</Paragraphs>
  <Slides>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vt:i4>
      </vt:variant>
    </vt:vector>
  </HeadingPairs>
  <TitlesOfParts>
    <vt:vector size="12" baseType="lpstr">
      <vt:lpstr>Agency FB</vt:lpstr>
      <vt:lpstr>Alasassy Caps</vt:lpstr>
      <vt:lpstr>Algerian</vt:lpstr>
      <vt:lpstr>Amasis MT Pro</vt:lpstr>
      <vt:lpstr>Aptos</vt:lpstr>
      <vt:lpstr>Aptos Display</vt:lpstr>
      <vt:lpstr>Arial</vt:lpstr>
      <vt:lpstr>Office Theme</vt:lpstr>
      <vt:lpstr>Giới thiệu bản than Đặng Thị Thu Cúc – Bài tập PowerPoint</vt:lpstr>
      <vt:lpstr>Thông tin cá nhân</vt:lpstr>
      <vt:lpstr>Sở thích và Kỹ năng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1</cp:revision>
  <dcterms:created xsi:type="dcterms:W3CDTF">2025-10-01T02:04:47Z</dcterms:created>
  <dcterms:modified xsi:type="dcterms:W3CDTF">2025-10-02T00:30:34Z</dcterms:modified>
</cp:coreProperties>
</file>