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6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4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n/photo/8021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98824-5904-CB66-D9C8-1E1A4E022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8464" y="4129549"/>
            <a:ext cx="2025445" cy="1825888"/>
          </a:xfrm>
        </p:spPr>
        <p:txBody>
          <a:bodyPr anchor="b">
            <a:normAutofit fontScale="90000"/>
          </a:bodyPr>
          <a:lstStyle/>
          <a:p>
            <a:r>
              <a:rPr lang="en-US" sz="4400" b="1" dirty="0" err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Hình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b="1" dirty="0" err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ảnh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b="1" dirty="0" err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minh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b="1" dirty="0" err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họa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262AD-BF9C-515E-06C0-BFBAE58A6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545" y="1099991"/>
            <a:ext cx="3137031" cy="979680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24CE3FB4-C85C-6396-8A13-3097B240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940"/>
          <a:stretch>
            <a:fillRect/>
          </a:stretch>
        </p:blipFill>
        <p:spPr>
          <a:xfrm>
            <a:off x="0" y="15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dog with its tongue out&#10;&#10;AI-generated content may be incorrect.">
            <a:extLst>
              <a:ext uri="{FF2B5EF4-FFF2-40B4-BE49-F238E27FC236}">
                <a16:creationId xmlns:a16="http://schemas.microsoft.com/office/drawing/2014/main" id="{BD5C0636-5ED5-2E0C-BA65-05A369533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96677" y="521901"/>
            <a:ext cx="3137031" cy="25785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D1ED22B-66EB-421E-B3EF-A7F2E01BA6BD}"/>
              </a:ext>
            </a:extLst>
          </p:cNvPr>
          <p:cNvSpPr/>
          <p:nvPr/>
        </p:nvSpPr>
        <p:spPr>
          <a:xfrm>
            <a:off x="4795614" y="3772675"/>
            <a:ext cx="4539157" cy="229091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2399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Calisto MT</vt:lpstr>
      <vt:lpstr>Univers Condensed</vt:lpstr>
      <vt:lpstr>ChronicleVTI</vt:lpstr>
      <vt:lpstr>Hình ảnh minh họa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2025-10-01T02:32:58Z</dcterms:created>
  <dcterms:modified xsi:type="dcterms:W3CDTF">2025-10-01T02:42:11Z</dcterms:modified>
</cp:coreProperties>
</file>