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59" r:id="rId3"/>
    <p:sldId id="261" r:id="rId4"/>
    <p:sldId id="262" r:id="rId5"/>
    <p:sldId id="300" r:id="rId6"/>
    <p:sldId id="266" r:id="rId7"/>
    <p:sldId id="298" r:id="rId8"/>
    <p:sldId id="270" r:id="rId9"/>
    <p:sldId id="276" r:id="rId10"/>
  </p:sldIdLst>
  <p:sldSz cx="9144000" cy="5143500" type="screen16x9"/>
  <p:notesSz cx="6858000" cy="9144000"/>
  <p:embeddedFontLst>
    <p:embeddedFont>
      <p:font typeface="Imprint MT Shadow" panose="04020605060303030202" pitchFamily="82" charset="0"/>
      <p:regular r:id="rId12"/>
    </p:embeddedFont>
    <p:embeddedFont>
      <p:font typeface="HP Simplified Jpan" panose="020B0500000000000000" pitchFamily="34" charset="-128"/>
      <p:regular r:id="rId13"/>
    </p:embeddedFont>
    <p:embeddedFont>
      <p:font typeface="Archivo" panose="020B0604020202020204" charset="0"/>
      <p:regular r:id="rId14"/>
      <p:bold r:id="rId15"/>
      <p:italic r:id="rId16"/>
      <p:boldItalic r:id="rId17"/>
    </p:embeddedFont>
    <p:embeddedFont>
      <p:font typeface="Kaushan Script" panose="020B0604020202020204" charset="0"/>
      <p:regular r:id="rId18"/>
    </p:embeddedFont>
    <p:embeddedFont>
      <p:font typeface="Bebas Neu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0"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FF8EE-A42B-49D3-9FBB-3BFF458D3AAC}">
  <a:tblStyle styleId="{2E1FF8EE-A42B-49D3-9FBB-3BFF458D3A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5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0"/>
        <p:cNvGrpSpPr/>
        <p:nvPr/>
      </p:nvGrpSpPr>
      <p:grpSpPr>
        <a:xfrm>
          <a:off x="0" y="0"/>
          <a:ext cx="0" cy="0"/>
          <a:chOff x="0" y="0"/>
          <a:chExt cx="0" cy="0"/>
        </a:xfrm>
      </p:grpSpPr>
      <p:sp>
        <p:nvSpPr>
          <p:cNvPr id="3081" name="Google Shape;3081;g1084454f3a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2" name="Google Shape;3082;g1084454f3a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0"/>
        <p:cNvGrpSpPr/>
        <p:nvPr/>
      </p:nvGrpSpPr>
      <p:grpSpPr>
        <a:xfrm>
          <a:off x="0" y="0"/>
          <a:ext cx="0" cy="0"/>
          <a:chOff x="0" y="0"/>
          <a:chExt cx="0" cy="0"/>
        </a:xfrm>
      </p:grpSpPr>
      <p:sp>
        <p:nvSpPr>
          <p:cNvPr id="3391" name="Google Shape;3391;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2" name="Google Shape;3392;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1"/>
        <p:cNvGrpSpPr/>
        <p:nvPr/>
      </p:nvGrpSpPr>
      <p:grpSpPr>
        <a:xfrm>
          <a:off x="0" y="0"/>
          <a:ext cx="0" cy="0"/>
          <a:chOff x="0" y="0"/>
          <a:chExt cx="0" cy="0"/>
        </a:xfrm>
      </p:grpSpPr>
      <p:sp>
        <p:nvSpPr>
          <p:cNvPr id="3462" name="Google Shape;3462;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3" name="Google Shape;3463;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3"/>
        <p:cNvGrpSpPr/>
        <p:nvPr/>
      </p:nvGrpSpPr>
      <p:grpSpPr>
        <a:xfrm>
          <a:off x="0" y="0"/>
          <a:ext cx="0" cy="0"/>
          <a:chOff x="0" y="0"/>
          <a:chExt cx="0" cy="0"/>
        </a:xfrm>
      </p:grpSpPr>
      <p:sp>
        <p:nvSpPr>
          <p:cNvPr id="4374" name="Google Shape;4374;ge1d838b627_4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5" name="Google Shape;4375;ge1d838b627_4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Google Shape;4756;ge207fd22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7" name="Google Shape;4757;ge207fd22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83274" y="-48135"/>
            <a:ext cx="8884440" cy="5239760"/>
            <a:chOff x="6389950" y="4125075"/>
            <a:chExt cx="991025" cy="584475"/>
          </a:xfrm>
        </p:grpSpPr>
        <p:sp>
          <p:nvSpPr>
            <p:cNvPr id="10" name="Google Shape;10;p2"/>
            <p:cNvSpPr/>
            <p:nvPr/>
          </p:nvSpPr>
          <p:spPr>
            <a:xfrm>
              <a:off x="6565875" y="4606800"/>
              <a:ext cx="32825" cy="33000"/>
            </a:xfrm>
            <a:custGeom>
              <a:avLst/>
              <a:gdLst/>
              <a:ahLst/>
              <a:cxnLst/>
              <a:rect l="l" t="t" r="r" b="b"/>
              <a:pathLst>
                <a:path w="1313" h="1320" extrusionOk="0">
                  <a:moveTo>
                    <a:pt x="353" y="0"/>
                  </a:moveTo>
                  <a:cubicBezTo>
                    <a:pt x="315" y="0"/>
                    <a:pt x="291" y="5"/>
                    <a:pt x="286" y="13"/>
                  </a:cubicBezTo>
                  <a:cubicBezTo>
                    <a:pt x="250" y="86"/>
                    <a:pt x="0" y="930"/>
                    <a:pt x="323" y="1194"/>
                  </a:cubicBezTo>
                  <a:cubicBezTo>
                    <a:pt x="431" y="1287"/>
                    <a:pt x="570" y="1320"/>
                    <a:pt x="712" y="1320"/>
                  </a:cubicBezTo>
                  <a:cubicBezTo>
                    <a:pt x="928" y="1320"/>
                    <a:pt x="1151" y="1244"/>
                    <a:pt x="1283" y="1186"/>
                  </a:cubicBezTo>
                  <a:cubicBezTo>
                    <a:pt x="1305" y="1076"/>
                    <a:pt x="1313" y="959"/>
                    <a:pt x="1313" y="849"/>
                  </a:cubicBezTo>
                  <a:cubicBezTo>
                    <a:pt x="1313" y="636"/>
                    <a:pt x="1283" y="431"/>
                    <a:pt x="1217" y="233"/>
                  </a:cubicBezTo>
                  <a:cubicBezTo>
                    <a:pt x="917" y="74"/>
                    <a:pt x="512" y="0"/>
                    <a:pt x="35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598875" y="4595050"/>
              <a:ext cx="32825" cy="33025"/>
            </a:xfrm>
            <a:custGeom>
              <a:avLst/>
              <a:gdLst/>
              <a:ahLst/>
              <a:cxnLst/>
              <a:rect l="l" t="t" r="r" b="b"/>
              <a:pathLst>
                <a:path w="1313" h="1321" extrusionOk="0">
                  <a:moveTo>
                    <a:pt x="354" y="1"/>
                  </a:moveTo>
                  <a:cubicBezTo>
                    <a:pt x="315" y="1"/>
                    <a:pt x="290" y="5"/>
                    <a:pt x="286" y="14"/>
                  </a:cubicBezTo>
                  <a:cubicBezTo>
                    <a:pt x="249" y="87"/>
                    <a:pt x="0" y="930"/>
                    <a:pt x="323" y="1194"/>
                  </a:cubicBezTo>
                  <a:cubicBezTo>
                    <a:pt x="430" y="1287"/>
                    <a:pt x="569" y="1321"/>
                    <a:pt x="712" y="1321"/>
                  </a:cubicBezTo>
                  <a:cubicBezTo>
                    <a:pt x="927" y="1321"/>
                    <a:pt x="1151" y="1244"/>
                    <a:pt x="1283" y="1187"/>
                  </a:cubicBezTo>
                  <a:cubicBezTo>
                    <a:pt x="1305" y="1077"/>
                    <a:pt x="1312" y="960"/>
                    <a:pt x="1312" y="850"/>
                  </a:cubicBezTo>
                  <a:cubicBezTo>
                    <a:pt x="1312" y="637"/>
                    <a:pt x="1283" y="432"/>
                    <a:pt x="1217" y="234"/>
                  </a:cubicBezTo>
                  <a:cubicBezTo>
                    <a:pt x="922" y="75"/>
                    <a:pt x="514" y="1"/>
                    <a:pt x="35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31425" y="4590500"/>
              <a:ext cx="39050" cy="32650"/>
            </a:xfrm>
            <a:custGeom>
              <a:avLst/>
              <a:gdLst/>
              <a:ahLst/>
              <a:cxnLst/>
              <a:rect l="l" t="t" r="r" b="b"/>
              <a:pathLst>
                <a:path w="1562" h="1306" extrusionOk="0">
                  <a:moveTo>
                    <a:pt x="860" y="0"/>
                  </a:moveTo>
                  <a:cubicBezTo>
                    <a:pt x="579" y="0"/>
                    <a:pt x="289" y="136"/>
                    <a:pt x="183" y="196"/>
                  </a:cubicBezTo>
                  <a:cubicBezTo>
                    <a:pt x="29" y="284"/>
                    <a:pt x="0" y="570"/>
                    <a:pt x="51" y="753"/>
                  </a:cubicBezTo>
                  <a:cubicBezTo>
                    <a:pt x="143" y="1157"/>
                    <a:pt x="959" y="1305"/>
                    <a:pt x="1244" y="1305"/>
                  </a:cubicBezTo>
                  <a:cubicBezTo>
                    <a:pt x="1301" y="1305"/>
                    <a:pt x="1337" y="1299"/>
                    <a:pt x="1342" y="1288"/>
                  </a:cubicBezTo>
                  <a:cubicBezTo>
                    <a:pt x="1371" y="1215"/>
                    <a:pt x="1562" y="357"/>
                    <a:pt x="1225" y="108"/>
                  </a:cubicBezTo>
                  <a:cubicBezTo>
                    <a:pt x="1118" y="29"/>
                    <a:pt x="990" y="0"/>
                    <a:pt x="86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0150" y="4567900"/>
              <a:ext cx="37950" cy="23300"/>
            </a:xfrm>
            <a:custGeom>
              <a:avLst/>
              <a:gdLst/>
              <a:ahLst/>
              <a:cxnLst/>
              <a:rect l="l" t="t" r="r" b="b"/>
              <a:pathLst>
                <a:path w="1518" h="932" extrusionOk="0">
                  <a:moveTo>
                    <a:pt x="176" y="0"/>
                  </a:moveTo>
                  <a:lnTo>
                    <a:pt x="176" y="0"/>
                  </a:lnTo>
                  <a:cubicBezTo>
                    <a:pt x="1" y="372"/>
                    <a:pt x="260" y="931"/>
                    <a:pt x="343" y="931"/>
                  </a:cubicBezTo>
                  <a:cubicBezTo>
                    <a:pt x="343" y="931"/>
                    <a:pt x="344" y="931"/>
                    <a:pt x="344" y="931"/>
                  </a:cubicBezTo>
                  <a:cubicBezTo>
                    <a:pt x="425" y="924"/>
                    <a:pt x="1210" y="733"/>
                    <a:pt x="1517" y="462"/>
                  </a:cubicBezTo>
                  <a:cubicBezTo>
                    <a:pt x="1107" y="220"/>
                    <a:pt x="645" y="66"/>
                    <a:pt x="17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66975" y="4583825"/>
              <a:ext cx="35950" cy="23500"/>
            </a:xfrm>
            <a:custGeom>
              <a:avLst/>
              <a:gdLst/>
              <a:ahLst/>
              <a:cxnLst/>
              <a:rect l="l" t="t" r="r" b="b"/>
              <a:pathLst>
                <a:path w="1438" h="940" extrusionOk="0">
                  <a:moveTo>
                    <a:pt x="1254" y="0"/>
                  </a:moveTo>
                  <a:cubicBezTo>
                    <a:pt x="1070" y="0"/>
                    <a:pt x="349" y="40"/>
                    <a:pt x="0" y="221"/>
                  </a:cubicBezTo>
                  <a:cubicBezTo>
                    <a:pt x="323" y="544"/>
                    <a:pt x="719" y="786"/>
                    <a:pt x="1159" y="939"/>
                  </a:cubicBezTo>
                  <a:cubicBezTo>
                    <a:pt x="1437" y="617"/>
                    <a:pt x="1364" y="8"/>
                    <a:pt x="1291" y="1"/>
                  </a:cubicBezTo>
                  <a:cubicBezTo>
                    <a:pt x="1284" y="0"/>
                    <a:pt x="1271" y="0"/>
                    <a:pt x="125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57250" y="4669025"/>
              <a:ext cx="33200" cy="26825"/>
            </a:xfrm>
            <a:custGeom>
              <a:avLst/>
              <a:gdLst/>
              <a:ahLst/>
              <a:cxnLst/>
              <a:rect l="l" t="t" r="r" b="b"/>
              <a:pathLst>
                <a:path w="1328" h="1073" extrusionOk="0">
                  <a:moveTo>
                    <a:pt x="68" y="0"/>
                  </a:moveTo>
                  <a:cubicBezTo>
                    <a:pt x="45" y="0"/>
                    <a:pt x="23" y="1"/>
                    <a:pt x="1" y="2"/>
                  </a:cubicBezTo>
                  <a:cubicBezTo>
                    <a:pt x="89" y="405"/>
                    <a:pt x="287" y="772"/>
                    <a:pt x="565" y="1073"/>
                  </a:cubicBezTo>
                  <a:cubicBezTo>
                    <a:pt x="1020" y="897"/>
                    <a:pt x="1328" y="339"/>
                    <a:pt x="1262" y="303"/>
                  </a:cubicBezTo>
                  <a:cubicBezTo>
                    <a:pt x="1199"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21625" y="4487250"/>
              <a:ext cx="30025" cy="27200"/>
            </a:xfrm>
            <a:custGeom>
              <a:avLst/>
              <a:gdLst/>
              <a:ahLst/>
              <a:cxnLst/>
              <a:rect l="l" t="t" r="r" b="b"/>
              <a:pathLst>
                <a:path w="1201" h="1088" extrusionOk="0">
                  <a:moveTo>
                    <a:pt x="697" y="0"/>
                  </a:moveTo>
                  <a:cubicBezTo>
                    <a:pt x="375" y="272"/>
                    <a:pt x="140" y="624"/>
                    <a:pt x="1" y="1019"/>
                  </a:cubicBezTo>
                  <a:cubicBezTo>
                    <a:pt x="143" y="1069"/>
                    <a:pt x="311" y="1087"/>
                    <a:pt x="476" y="1087"/>
                  </a:cubicBezTo>
                  <a:cubicBezTo>
                    <a:pt x="847" y="1087"/>
                    <a:pt x="1201" y="994"/>
                    <a:pt x="1196" y="953"/>
                  </a:cubicBezTo>
                  <a:cubicBezTo>
                    <a:pt x="1196" y="888"/>
                    <a:pt x="1012" y="257"/>
                    <a:pt x="69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25075" y="4666450"/>
              <a:ext cx="33200" cy="26650"/>
            </a:xfrm>
            <a:custGeom>
              <a:avLst/>
              <a:gdLst/>
              <a:ahLst/>
              <a:cxnLst/>
              <a:rect l="l" t="t" r="r" b="b"/>
              <a:pathLst>
                <a:path w="1328" h="1066" extrusionOk="0">
                  <a:moveTo>
                    <a:pt x="68" y="0"/>
                  </a:moveTo>
                  <a:cubicBezTo>
                    <a:pt x="45" y="0"/>
                    <a:pt x="22" y="1"/>
                    <a:pt x="1" y="3"/>
                  </a:cubicBezTo>
                  <a:cubicBezTo>
                    <a:pt x="88" y="406"/>
                    <a:pt x="286" y="772"/>
                    <a:pt x="572" y="1066"/>
                  </a:cubicBezTo>
                  <a:cubicBezTo>
                    <a:pt x="1020" y="890"/>
                    <a:pt x="1328" y="340"/>
                    <a:pt x="1262" y="303"/>
                  </a:cubicBezTo>
                  <a:cubicBezTo>
                    <a:pt x="1206"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36075" y="4600875"/>
              <a:ext cx="29350" cy="28800"/>
            </a:xfrm>
            <a:custGeom>
              <a:avLst/>
              <a:gdLst/>
              <a:ahLst/>
              <a:cxnLst/>
              <a:rect l="l" t="t" r="r" b="b"/>
              <a:pathLst>
                <a:path w="1174" h="1152" extrusionOk="0">
                  <a:moveTo>
                    <a:pt x="110" y="1"/>
                  </a:moveTo>
                  <a:cubicBezTo>
                    <a:pt x="0" y="375"/>
                    <a:pt x="8" y="778"/>
                    <a:pt x="140" y="1152"/>
                  </a:cubicBezTo>
                  <a:cubicBezTo>
                    <a:pt x="638" y="1115"/>
                    <a:pt x="1173" y="690"/>
                    <a:pt x="1144" y="639"/>
                  </a:cubicBezTo>
                  <a:cubicBezTo>
                    <a:pt x="1100" y="587"/>
                    <a:pt x="550" y="104"/>
                    <a:pt x="11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91525" y="4660625"/>
              <a:ext cx="30100" cy="26725"/>
            </a:xfrm>
            <a:custGeom>
              <a:avLst/>
              <a:gdLst/>
              <a:ahLst/>
              <a:cxnLst/>
              <a:rect l="l" t="t" r="r" b="b"/>
              <a:pathLst>
                <a:path w="1204" h="1069" extrusionOk="0">
                  <a:moveTo>
                    <a:pt x="969" y="1"/>
                  </a:moveTo>
                  <a:cubicBezTo>
                    <a:pt x="580" y="206"/>
                    <a:pt x="250" y="507"/>
                    <a:pt x="1" y="873"/>
                  </a:cubicBezTo>
                  <a:cubicBezTo>
                    <a:pt x="249" y="1022"/>
                    <a:pt x="634" y="1068"/>
                    <a:pt x="897" y="1068"/>
                  </a:cubicBezTo>
                  <a:cubicBezTo>
                    <a:pt x="1062" y="1068"/>
                    <a:pt x="1178" y="1050"/>
                    <a:pt x="1181" y="1027"/>
                  </a:cubicBezTo>
                  <a:cubicBezTo>
                    <a:pt x="1196" y="961"/>
                    <a:pt x="1203" y="316"/>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490550" y="4604875"/>
              <a:ext cx="47300" cy="30500"/>
            </a:xfrm>
            <a:custGeom>
              <a:avLst/>
              <a:gdLst/>
              <a:ahLst/>
              <a:cxnLst/>
              <a:rect l="l" t="t" r="r" b="b"/>
              <a:pathLst>
                <a:path w="1892" h="1220" extrusionOk="0">
                  <a:moveTo>
                    <a:pt x="1055" y="1"/>
                  </a:moveTo>
                  <a:cubicBezTo>
                    <a:pt x="893" y="1"/>
                    <a:pt x="697" y="42"/>
                    <a:pt x="557" y="97"/>
                  </a:cubicBezTo>
                  <a:cubicBezTo>
                    <a:pt x="0" y="317"/>
                    <a:pt x="169" y="1212"/>
                    <a:pt x="264" y="1219"/>
                  </a:cubicBezTo>
                  <a:cubicBezTo>
                    <a:pt x="267" y="1219"/>
                    <a:pt x="272" y="1220"/>
                    <a:pt x="277" y="1220"/>
                  </a:cubicBezTo>
                  <a:cubicBezTo>
                    <a:pt x="431" y="1220"/>
                    <a:pt x="1466" y="1114"/>
                    <a:pt x="1672" y="809"/>
                  </a:cubicBezTo>
                  <a:cubicBezTo>
                    <a:pt x="1892" y="486"/>
                    <a:pt x="1423" y="141"/>
                    <a:pt x="1283" y="46"/>
                  </a:cubicBezTo>
                  <a:cubicBezTo>
                    <a:pt x="1230" y="14"/>
                    <a:pt x="1148" y="1"/>
                    <a:pt x="105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452225" y="4583700"/>
              <a:ext cx="42000" cy="29525"/>
            </a:xfrm>
            <a:custGeom>
              <a:avLst/>
              <a:gdLst/>
              <a:ahLst/>
              <a:cxnLst/>
              <a:rect l="l" t="t" r="r" b="b"/>
              <a:pathLst>
                <a:path w="1680" h="1181" extrusionOk="0">
                  <a:moveTo>
                    <a:pt x="920" y="1"/>
                  </a:moveTo>
                  <a:cubicBezTo>
                    <a:pt x="784" y="1"/>
                    <a:pt x="643" y="33"/>
                    <a:pt x="507" y="79"/>
                  </a:cubicBezTo>
                  <a:cubicBezTo>
                    <a:pt x="309" y="233"/>
                    <a:pt x="140" y="424"/>
                    <a:pt x="1" y="629"/>
                  </a:cubicBezTo>
                  <a:cubicBezTo>
                    <a:pt x="234" y="827"/>
                    <a:pt x="698" y="1181"/>
                    <a:pt x="1046" y="1181"/>
                  </a:cubicBezTo>
                  <a:cubicBezTo>
                    <a:pt x="1060" y="1181"/>
                    <a:pt x="1073" y="1180"/>
                    <a:pt x="1086" y="1179"/>
                  </a:cubicBezTo>
                  <a:cubicBezTo>
                    <a:pt x="1541" y="1135"/>
                    <a:pt x="1651" y="644"/>
                    <a:pt x="1665" y="497"/>
                  </a:cubicBezTo>
                  <a:cubicBezTo>
                    <a:pt x="1680" y="351"/>
                    <a:pt x="1416" y="145"/>
                    <a:pt x="1203" y="57"/>
                  </a:cubicBezTo>
                  <a:cubicBezTo>
                    <a:pt x="1114" y="17"/>
                    <a:pt x="1018" y="1"/>
                    <a:pt x="92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18500" y="4563900"/>
              <a:ext cx="42200" cy="29525"/>
            </a:xfrm>
            <a:custGeom>
              <a:avLst/>
              <a:gdLst/>
              <a:ahLst/>
              <a:cxnLst/>
              <a:rect l="l" t="t" r="r" b="b"/>
              <a:pathLst>
                <a:path w="1688" h="1181" extrusionOk="0">
                  <a:moveTo>
                    <a:pt x="924" y="1"/>
                  </a:moveTo>
                  <a:cubicBezTo>
                    <a:pt x="786" y="1"/>
                    <a:pt x="643" y="33"/>
                    <a:pt x="507" y="80"/>
                  </a:cubicBezTo>
                  <a:cubicBezTo>
                    <a:pt x="316" y="241"/>
                    <a:pt x="140" y="424"/>
                    <a:pt x="1" y="629"/>
                  </a:cubicBezTo>
                  <a:cubicBezTo>
                    <a:pt x="234" y="834"/>
                    <a:pt x="704" y="1181"/>
                    <a:pt x="1046" y="1181"/>
                  </a:cubicBezTo>
                  <a:cubicBezTo>
                    <a:pt x="1060" y="1181"/>
                    <a:pt x="1073" y="1180"/>
                    <a:pt x="1086" y="1179"/>
                  </a:cubicBezTo>
                  <a:cubicBezTo>
                    <a:pt x="1548" y="1135"/>
                    <a:pt x="1651" y="644"/>
                    <a:pt x="1665" y="497"/>
                  </a:cubicBezTo>
                  <a:cubicBezTo>
                    <a:pt x="1687" y="351"/>
                    <a:pt x="1423" y="153"/>
                    <a:pt x="1211" y="58"/>
                  </a:cubicBezTo>
                  <a:cubicBezTo>
                    <a:pt x="1121" y="18"/>
                    <a:pt x="1024" y="1"/>
                    <a:pt x="92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375" y="4571300"/>
              <a:ext cx="46525" cy="29800"/>
            </a:xfrm>
            <a:custGeom>
              <a:avLst/>
              <a:gdLst/>
              <a:ahLst/>
              <a:cxnLst/>
              <a:rect l="l" t="t" r="r" b="b"/>
              <a:pathLst>
                <a:path w="1861" h="1192" extrusionOk="0">
                  <a:moveTo>
                    <a:pt x="1076" y="1"/>
                  </a:moveTo>
                  <a:cubicBezTo>
                    <a:pt x="582" y="1"/>
                    <a:pt x="0" y="347"/>
                    <a:pt x="35" y="399"/>
                  </a:cubicBezTo>
                  <a:cubicBezTo>
                    <a:pt x="72" y="465"/>
                    <a:pt x="688" y="1191"/>
                    <a:pt x="1150" y="1191"/>
                  </a:cubicBezTo>
                  <a:cubicBezTo>
                    <a:pt x="1604" y="1191"/>
                    <a:pt x="1787" y="707"/>
                    <a:pt x="1824" y="561"/>
                  </a:cubicBezTo>
                  <a:cubicBezTo>
                    <a:pt x="1861" y="421"/>
                    <a:pt x="1634" y="194"/>
                    <a:pt x="1436" y="84"/>
                  </a:cubicBezTo>
                  <a:cubicBezTo>
                    <a:pt x="1330" y="25"/>
                    <a:pt x="1206" y="1"/>
                    <a:pt x="107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50050" y="4546550"/>
              <a:ext cx="46575" cy="29800"/>
            </a:xfrm>
            <a:custGeom>
              <a:avLst/>
              <a:gdLst/>
              <a:ahLst/>
              <a:cxnLst/>
              <a:rect l="l" t="t" r="r" b="b"/>
              <a:pathLst>
                <a:path w="1863" h="1192" extrusionOk="0">
                  <a:moveTo>
                    <a:pt x="1078" y="1"/>
                  </a:moveTo>
                  <a:cubicBezTo>
                    <a:pt x="583" y="1"/>
                    <a:pt x="0" y="347"/>
                    <a:pt x="29" y="400"/>
                  </a:cubicBezTo>
                  <a:cubicBezTo>
                    <a:pt x="73" y="466"/>
                    <a:pt x="689" y="1191"/>
                    <a:pt x="1151" y="1191"/>
                  </a:cubicBezTo>
                  <a:cubicBezTo>
                    <a:pt x="1606" y="1191"/>
                    <a:pt x="1789" y="708"/>
                    <a:pt x="1826" y="568"/>
                  </a:cubicBezTo>
                  <a:cubicBezTo>
                    <a:pt x="1862" y="422"/>
                    <a:pt x="1635" y="202"/>
                    <a:pt x="1437" y="84"/>
                  </a:cubicBezTo>
                  <a:cubicBezTo>
                    <a:pt x="1332" y="25"/>
                    <a:pt x="1208" y="1"/>
                    <a:pt x="107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23200" y="4623750"/>
              <a:ext cx="44350" cy="35300"/>
            </a:xfrm>
            <a:custGeom>
              <a:avLst/>
              <a:gdLst/>
              <a:ahLst/>
              <a:cxnLst/>
              <a:rect l="l" t="t" r="r" b="b"/>
              <a:pathLst>
                <a:path w="1774" h="1412" extrusionOk="0">
                  <a:moveTo>
                    <a:pt x="906" y="1"/>
                  </a:moveTo>
                  <a:cubicBezTo>
                    <a:pt x="724" y="1"/>
                    <a:pt x="468" y="173"/>
                    <a:pt x="344" y="325"/>
                  </a:cubicBezTo>
                  <a:cubicBezTo>
                    <a:pt x="1" y="718"/>
                    <a:pt x="676" y="1411"/>
                    <a:pt x="784" y="1411"/>
                  </a:cubicBezTo>
                  <a:cubicBezTo>
                    <a:pt x="787" y="1411"/>
                    <a:pt x="789" y="1411"/>
                    <a:pt x="791" y="1410"/>
                  </a:cubicBezTo>
                  <a:cubicBezTo>
                    <a:pt x="872" y="1381"/>
                    <a:pt x="1773" y="875"/>
                    <a:pt x="1759" y="508"/>
                  </a:cubicBezTo>
                  <a:cubicBezTo>
                    <a:pt x="1744" y="142"/>
                    <a:pt x="1128" y="24"/>
                    <a:pt x="938" y="2"/>
                  </a:cubicBezTo>
                  <a:cubicBezTo>
                    <a:pt x="928" y="1"/>
                    <a:pt x="917" y="1"/>
                    <a:pt x="9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59050" y="4642425"/>
              <a:ext cx="47175" cy="28800"/>
            </a:xfrm>
            <a:custGeom>
              <a:avLst/>
              <a:gdLst/>
              <a:ahLst/>
              <a:cxnLst/>
              <a:rect l="l" t="t" r="r" b="b"/>
              <a:pathLst>
                <a:path w="1887" h="1152" extrusionOk="0">
                  <a:moveTo>
                    <a:pt x="1102" y="1"/>
                  </a:moveTo>
                  <a:cubicBezTo>
                    <a:pt x="548" y="1"/>
                    <a:pt x="0" y="631"/>
                    <a:pt x="61" y="678"/>
                  </a:cubicBezTo>
                  <a:cubicBezTo>
                    <a:pt x="120" y="724"/>
                    <a:pt x="837" y="1151"/>
                    <a:pt x="1297" y="1151"/>
                  </a:cubicBezTo>
                  <a:cubicBezTo>
                    <a:pt x="1351" y="1151"/>
                    <a:pt x="1401" y="1145"/>
                    <a:pt x="1446" y="1132"/>
                  </a:cubicBezTo>
                  <a:cubicBezTo>
                    <a:pt x="1886" y="1008"/>
                    <a:pt x="1850" y="516"/>
                    <a:pt x="1828" y="370"/>
                  </a:cubicBezTo>
                  <a:cubicBezTo>
                    <a:pt x="1798" y="223"/>
                    <a:pt x="1490" y="69"/>
                    <a:pt x="1256" y="18"/>
                  </a:cubicBezTo>
                  <a:cubicBezTo>
                    <a:pt x="1205" y="6"/>
                    <a:pt x="1153" y="1"/>
                    <a:pt x="110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05250" y="4632050"/>
              <a:ext cx="46250" cy="29325"/>
            </a:xfrm>
            <a:custGeom>
              <a:avLst/>
              <a:gdLst/>
              <a:ahLst/>
              <a:cxnLst/>
              <a:rect l="l" t="t" r="r" b="b"/>
              <a:pathLst>
                <a:path w="1850" h="1173" extrusionOk="0">
                  <a:moveTo>
                    <a:pt x="1117" y="1"/>
                  </a:moveTo>
                  <a:cubicBezTo>
                    <a:pt x="587" y="1"/>
                    <a:pt x="1" y="521"/>
                    <a:pt x="46" y="572"/>
                  </a:cubicBezTo>
                  <a:cubicBezTo>
                    <a:pt x="101" y="627"/>
                    <a:pt x="809" y="1172"/>
                    <a:pt x="1264" y="1172"/>
                  </a:cubicBezTo>
                  <a:cubicBezTo>
                    <a:pt x="1292" y="1172"/>
                    <a:pt x="1318" y="1170"/>
                    <a:pt x="1343" y="1166"/>
                  </a:cubicBezTo>
                  <a:cubicBezTo>
                    <a:pt x="1798" y="1093"/>
                    <a:pt x="1849" y="594"/>
                    <a:pt x="1849" y="447"/>
                  </a:cubicBezTo>
                  <a:cubicBezTo>
                    <a:pt x="1849" y="301"/>
                    <a:pt x="1563" y="118"/>
                    <a:pt x="1343" y="37"/>
                  </a:cubicBezTo>
                  <a:cubicBezTo>
                    <a:pt x="1271" y="12"/>
                    <a:pt x="1195" y="1"/>
                    <a:pt x="11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570825" y="4556175"/>
              <a:ext cx="48050" cy="25150"/>
            </a:xfrm>
            <a:custGeom>
              <a:avLst/>
              <a:gdLst/>
              <a:ahLst/>
              <a:cxnLst/>
              <a:rect l="l" t="t" r="r" b="b"/>
              <a:pathLst>
                <a:path w="1922" h="1006" extrusionOk="0">
                  <a:moveTo>
                    <a:pt x="1059" y="0"/>
                  </a:moveTo>
                  <a:cubicBezTo>
                    <a:pt x="1007" y="0"/>
                    <a:pt x="956" y="3"/>
                    <a:pt x="910" y="7"/>
                  </a:cubicBezTo>
                  <a:cubicBezTo>
                    <a:pt x="286" y="73"/>
                    <a:pt x="0" y="946"/>
                    <a:pt x="96" y="968"/>
                  </a:cubicBezTo>
                  <a:cubicBezTo>
                    <a:pt x="140" y="978"/>
                    <a:pt x="409" y="1006"/>
                    <a:pt x="716" y="1006"/>
                  </a:cubicBezTo>
                  <a:cubicBezTo>
                    <a:pt x="1067" y="1006"/>
                    <a:pt x="1467" y="969"/>
                    <a:pt x="1635" y="828"/>
                  </a:cubicBezTo>
                  <a:cubicBezTo>
                    <a:pt x="1921" y="587"/>
                    <a:pt x="1650" y="220"/>
                    <a:pt x="1555" y="117"/>
                  </a:cubicBezTo>
                  <a:cubicBezTo>
                    <a:pt x="1485" y="36"/>
                    <a:pt x="1262" y="0"/>
                    <a:pt x="105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12600" y="4570225"/>
              <a:ext cx="49150" cy="24850"/>
            </a:xfrm>
            <a:custGeom>
              <a:avLst/>
              <a:gdLst/>
              <a:ahLst/>
              <a:cxnLst/>
              <a:rect l="l" t="t" r="r" b="b"/>
              <a:pathLst>
                <a:path w="1966" h="994" extrusionOk="0">
                  <a:moveTo>
                    <a:pt x="974" y="1"/>
                  </a:moveTo>
                  <a:cubicBezTo>
                    <a:pt x="707" y="1"/>
                    <a:pt x="450" y="31"/>
                    <a:pt x="316" y="127"/>
                  </a:cubicBezTo>
                  <a:cubicBezTo>
                    <a:pt x="1" y="354"/>
                    <a:pt x="243" y="743"/>
                    <a:pt x="324" y="846"/>
                  </a:cubicBezTo>
                  <a:cubicBezTo>
                    <a:pt x="399" y="948"/>
                    <a:pt x="682" y="993"/>
                    <a:pt x="905" y="993"/>
                  </a:cubicBezTo>
                  <a:cubicBezTo>
                    <a:pt x="921" y="993"/>
                    <a:pt x="938" y="993"/>
                    <a:pt x="954" y="992"/>
                  </a:cubicBezTo>
                  <a:cubicBezTo>
                    <a:pt x="1577" y="963"/>
                    <a:pt x="1966" y="113"/>
                    <a:pt x="1863" y="83"/>
                  </a:cubicBezTo>
                  <a:cubicBezTo>
                    <a:pt x="1806" y="70"/>
                    <a:pt x="1379" y="1"/>
                    <a:pt x="97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408600" y="4629800"/>
              <a:ext cx="44400" cy="35475"/>
            </a:xfrm>
            <a:custGeom>
              <a:avLst/>
              <a:gdLst/>
              <a:ahLst/>
              <a:cxnLst/>
              <a:rect l="l" t="t" r="r" b="b"/>
              <a:pathLst>
                <a:path w="1776" h="1419" extrusionOk="0">
                  <a:moveTo>
                    <a:pt x="917" y="1"/>
                  </a:moveTo>
                  <a:cubicBezTo>
                    <a:pt x="733" y="1"/>
                    <a:pt x="471" y="179"/>
                    <a:pt x="346" y="325"/>
                  </a:cubicBezTo>
                  <a:cubicBezTo>
                    <a:pt x="1" y="727"/>
                    <a:pt x="684" y="1418"/>
                    <a:pt x="787" y="1418"/>
                  </a:cubicBezTo>
                  <a:cubicBezTo>
                    <a:pt x="789" y="1418"/>
                    <a:pt x="791" y="1418"/>
                    <a:pt x="793" y="1417"/>
                  </a:cubicBezTo>
                  <a:cubicBezTo>
                    <a:pt x="874" y="1388"/>
                    <a:pt x="1775" y="882"/>
                    <a:pt x="1761" y="515"/>
                  </a:cubicBezTo>
                  <a:cubicBezTo>
                    <a:pt x="1746" y="149"/>
                    <a:pt x="1130" y="32"/>
                    <a:pt x="947" y="2"/>
                  </a:cubicBezTo>
                  <a:cubicBezTo>
                    <a:pt x="937" y="1"/>
                    <a:pt x="927" y="1"/>
                    <a:pt x="9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492200" y="4634775"/>
              <a:ext cx="45700" cy="34825"/>
            </a:xfrm>
            <a:custGeom>
              <a:avLst/>
              <a:gdLst/>
              <a:ahLst/>
              <a:cxnLst/>
              <a:rect l="l" t="t" r="r" b="b"/>
              <a:pathLst>
                <a:path w="1828" h="1393" extrusionOk="0">
                  <a:moveTo>
                    <a:pt x="1163" y="1"/>
                  </a:moveTo>
                  <a:cubicBezTo>
                    <a:pt x="1161" y="1"/>
                    <a:pt x="1160" y="1"/>
                    <a:pt x="1159" y="1"/>
                  </a:cubicBezTo>
                  <a:cubicBezTo>
                    <a:pt x="1063" y="23"/>
                    <a:pt x="88" y="434"/>
                    <a:pt x="44" y="793"/>
                  </a:cubicBezTo>
                  <a:cubicBezTo>
                    <a:pt x="0" y="1160"/>
                    <a:pt x="594" y="1343"/>
                    <a:pt x="770" y="1387"/>
                  </a:cubicBezTo>
                  <a:cubicBezTo>
                    <a:pt x="789" y="1391"/>
                    <a:pt x="809" y="1392"/>
                    <a:pt x="829" y="1392"/>
                  </a:cubicBezTo>
                  <a:cubicBezTo>
                    <a:pt x="1014" y="1392"/>
                    <a:pt x="1278" y="1255"/>
                    <a:pt x="1423" y="1123"/>
                  </a:cubicBezTo>
                  <a:cubicBezTo>
                    <a:pt x="1827" y="761"/>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470750" y="4674725"/>
              <a:ext cx="45650" cy="34825"/>
            </a:xfrm>
            <a:custGeom>
              <a:avLst/>
              <a:gdLst/>
              <a:ahLst/>
              <a:cxnLst/>
              <a:rect l="l" t="t" r="r" b="b"/>
              <a:pathLst>
                <a:path w="1826" h="1393" extrusionOk="0">
                  <a:moveTo>
                    <a:pt x="1164" y="1"/>
                  </a:moveTo>
                  <a:cubicBezTo>
                    <a:pt x="1162" y="1"/>
                    <a:pt x="1160" y="1"/>
                    <a:pt x="1159" y="1"/>
                  </a:cubicBezTo>
                  <a:cubicBezTo>
                    <a:pt x="1064" y="23"/>
                    <a:pt x="88" y="434"/>
                    <a:pt x="44" y="793"/>
                  </a:cubicBezTo>
                  <a:cubicBezTo>
                    <a:pt x="0" y="1160"/>
                    <a:pt x="587" y="1343"/>
                    <a:pt x="770" y="1387"/>
                  </a:cubicBezTo>
                  <a:cubicBezTo>
                    <a:pt x="788" y="1391"/>
                    <a:pt x="807" y="1393"/>
                    <a:pt x="828" y="1393"/>
                  </a:cubicBezTo>
                  <a:cubicBezTo>
                    <a:pt x="1007" y="1393"/>
                    <a:pt x="1271" y="1256"/>
                    <a:pt x="1415" y="1130"/>
                  </a:cubicBezTo>
                  <a:cubicBezTo>
                    <a:pt x="1826" y="763"/>
                    <a:pt x="1268" y="1"/>
                    <a:pt x="11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14000" y="4662275"/>
              <a:ext cx="45700" cy="34825"/>
            </a:xfrm>
            <a:custGeom>
              <a:avLst/>
              <a:gdLst/>
              <a:ahLst/>
              <a:cxnLst/>
              <a:rect l="l" t="t" r="r" b="b"/>
              <a:pathLst>
                <a:path w="1828" h="1393" extrusionOk="0">
                  <a:moveTo>
                    <a:pt x="1163" y="0"/>
                  </a:moveTo>
                  <a:cubicBezTo>
                    <a:pt x="1162" y="0"/>
                    <a:pt x="1160" y="1"/>
                    <a:pt x="1159" y="1"/>
                  </a:cubicBezTo>
                  <a:cubicBezTo>
                    <a:pt x="1064" y="23"/>
                    <a:pt x="89" y="433"/>
                    <a:pt x="45" y="800"/>
                  </a:cubicBezTo>
                  <a:cubicBezTo>
                    <a:pt x="1" y="1159"/>
                    <a:pt x="595" y="1350"/>
                    <a:pt x="770" y="1387"/>
                  </a:cubicBezTo>
                  <a:cubicBezTo>
                    <a:pt x="789" y="1390"/>
                    <a:pt x="809" y="1392"/>
                    <a:pt x="830" y="1392"/>
                  </a:cubicBezTo>
                  <a:cubicBezTo>
                    <a:pt x="1015" y="1392"/>
                    <a:pt x="1278" y="1255"/>
                    <a:pt x="1423" y="1130"/>
                  </a:cubicBezTo>
                  <a:cubicBezTo>
                    <a:pt x="1828" y="768"/>
                    <a:pt x="1263" y="0"/>
                    <a:pt x="116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55725" y="4618200"/>
              <a:ext cx="38325" cy="31850"/>
            </a:xfrm>
            <a:custGeom>
              <a:avLst/>
              <a:gdLst/>
              <a:ahLst/>
              <a:cxnLst/>
              <a:rect l="l" t="t" r="r" b="b"/>
              <a:pathLst>
                <a:path w="1533" h="1274" extrusionOk="0">
                  <a:moveTo>
                    <a:pt x="850" y="1"/>
                  </a:moveTo>
                  <a:cubicBezTo>
                    <a:pt x="551" y="1"/>
                    <a:pt x="249" y="177"/>
                    <a:pt x="147" y="246"/>
                  </a:cubicBezTo>
                  <a:cubicBezTo>
                    <a:pt x="0" y="342"/>
                    <a:pt x="8" y="628"/>
                    <a:pt x="74" y="811"/>
                  </a:cubicBezTo>
                  <a:cubicBezTo>
                    <a:pt x="200" y="1168"/>
                    <a:pt x="881" y="1274"/>
                    <a:pt x="1225" y="1274"/>
                  </a:cubicBezTo>
                  <a:cubicBezTo>
                    <a:pt x="1340" y="1274"/>
                    <a:pt x="1417" y="1262"/>
                    <a:pt x="1423" y="1243"/>
                  </a:cubicBezTo>
                  <a:cubicBezTo>
                    <a:pt x="1445" y="1177"/>
                    <a:pt x="1533" y="305"/>
                    <a:pt x="1166" y="85"/>
                  </a:cubicBezTo>
                  <a:cubicBezTo>
                    <a:pt x="1068" y="24"/>
                    <a:pt x="959" y="1"/>
                    <a:pt x="85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413925" y="4595400"/>
              <a:ext cx="38325" cy="31900"/>
            </a:xfrm>
            <a:custGeom>
              <a:avLst/>
              <a:gdLst/>
              <a:ahLst/>
              <a:cxnLst/>
              <a:rect l="l" t="t" r="r" b="b"/>
              <a:pathLst>
                <a:path w="1533" h="1276" extrusionOk="0">
                  <a:moveTo>
                    <a:pt x="857" y="0"/>
                  </a:moveTo>
                  <a:cubicBezTo>
                    <a:pt x="556" y="0"/>
                    <a:pt x="248" y="177"/>
                    <a:pt x="140" y="242"/>
                  </a:cubicBezTo>
                  <a:cubicBezTo>
                    <a:pt x="1" y="337"/>
                    <a:pt x="8" y="630"/>
                    <a:pt x="74" y="814"/>
                  </a:cubicBezTo>
                  <a:cubicBezTo>
                    <a:pt x="201" y="1168"/>
                    <a:pt x="892" y="1276"/>
                    <a:pt x="1233" y="1276"/>
                  </a:cubicBezTo>
                  <a:cubicBezTo>
                    <a:pt x="1344" y="1276"/>
                    <a:pt x="1418" y="1264"/>
                    <a:pt x="1423" y="1246"/>
                  </a:cubicBezTo>
                  <a:cubicBezTo>
                    <a:pt x="1445" y="1173"/>
                    <a:pt x="1533" y="308"/>
                    <a:pt x="1166" y="81"/>
                  </a:cubicBezTo>
                  <a:cubicBezTo>
                    <a:pt x="1070" y="23"/>
                    <a:pt x="964" y="0"/>
                    <a:pt x="8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684425" y="4530600"/>
              <a:ext cx="46250" cy="29150"/>
            </a:xfrm>
            <a:custGeom>
              <a:avLst/>
              <a:gdLst/>
              <a:ahLst/>
              <a:cxnLst/>
              <a:rect l="l" t="t" r="r" b="b"/>
              <a:pathLst>
                <a:path w="1850" h="1166" extrusionOk="0">
                  <a:moveTo>
                    <a:pt x="1111" y="0"/>
                  </a:moveTo>
                  <a:cubicBezTo>
                    <a:pt x="570" y="0"/>
                    <a:pt x="1" y="575"/>
                    <a:pt x="53" y="627"/>
                  </a:cubicBezTo>
                  <a:cubicBezTo>
                    <a:pt x="107" y="681"/>
                    <a:pt x="829" y="1166"/>
                    <a:pt x="1292" y="1166"/>
                  </a:cubicBezTo>
                  <a:cubicBezTo>
                    <a:pt x="1330" y="1166"/>
                    <a:pt x="1368" y="1162"/>
                    <a:pt x="1402" y="1155"/>
                  </a:cubicBezTo>
                  <a:cubicBezTo>
                    <a:pt x="1842" y="1052"/>
                    <a:pt x="1849" y="554"/>
                    <a:pt x="1842" y="407"/>
                  </a:cubicBezTo>
                  <a:cubicBezTo>
                    <a:pt x="1827" y="261"/>
                    <a:pt x="1527" y="92"/>
                    <a:pt x="1300" y="26"/>
                  </a:cubicBezTo>
                  <a:cubicBezTo>
                    <a:pt x="1238" y="8"/>
                    <a:pt x="1174" y="0"/>
                    <a:pt x="111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451500" y="4651475"/>
              <a:ext cx="43475" cy="28800"/>
            </a:xfrm>
            <a:custGeom>
              <a:avLst/>
              <a:gdLst/>
              <a:ahLst/>
              <a:cxnLst/>
              <a:rect l="l" t="t" r="r" b="b"/>
              <a:pathLst>
                <a:path w="1739" h="1152" extrusionOk="0">
                  <a:moveTo>
                    <a:pt x="833" y="0"/>
                  </a:moveTo>
                  <a:cubicBezTo>
                    <a:pt x="475" y="0"/>
                    <a:pt x="102" y="107"/>
                    <a:pt x="1" y="169"/>
                  </a:cubicBezTo>
                  <a:cubicBezTo>
                    <a:pt x="294" y="594"/>
                    <a:pt x="697" y="939"/>
                    <a:pt x="1166" y="1151"/>
                  </a:cubicBezTo>
                  <a:cubicBezTo>
                    <a:pt x="1364" y="1056"/>
                    <a:pt x="1533" y="909"/>
                    <a:pt x="1650" y="726"/>
                  </a:cubicBezTo>
                  <a:cubicBezTo>
                    <a:pt x="1738" y="594"/>
                    <a:pt x="1592" y="330"/>
                    <a:pt x="1438" y="184"/>
                  </a:cubicBezTo>
                  <a:cubicBezTo>
                    <a:pt x="1298" y="47"/>
                    <a:pt x="1069" y="0"/>
                    <a:pt x="83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96375" y="4508000"/>
              <a:ext cx="45100" cy="22775"/>
            </a:xfrm>
            <a:custGeom>
              <a:avLst/>
              <a:gdLst/>
              <a:ahLst/>
              <a:cxnLst/>
              <a:rect l="l" t="t" r="r" b="b"/>
              <a:pathLst>
                <a:path w="1804" h="911" extrusionOk="0">
                  <a:moveTo>
                    <a:pt x="998" y="0"/>
                  </a:moveTo>
                  <a:cubicBezTo>
                    <a:pt x="484" y="0"/>
                    <a:pt x="35" y="587"/>
                    <a:pt x="0" y="739"/>
                  </a:cubicBezTo>
                  <a:cubicBezTo>
                    <a:pt x="372" y="853"/>
                    <a:pt x="758" y="910"/>
                    <a:pt x="1145" y="910"/>
                  </a:cubicBezTo>
                  <a:cubicBezTo>
                    <a:pt x="1331" y="910"/>
                    <a:pt x="1516" y="897"/>
                    <a:pt x="1701" y="871"/>
                  </a:cubicBezTo>
                  <a:cubicBezTo>
                    <a:pt x="1804" y="666"/>
                    <a:pt x="1738" y="402"/>
                    <a:pt x="1701" y="299"/>
                  </a:cubicBezTo>
                  <a:cubicBezTo>
                    <a:pt x="1657" y="160"/>
                    <a:pt x="1327" y="36"/>
                    <a:pt x="1086" y="6"/>
                  </a:cubicBezTo>
                  <a:cubicBezTo>
                    <a:pt x="1056" y="2"/>
                    <a:pt x="1027" y="0"/>
                    <a:pt x="99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423100" y="4661725"/>
              <a:ext cx="48225" cy="35100"/>
            </a:xfrm>
            <a:custGeom>
              <a:avLst/>
              <a:gdLst/>
              <a:ahLst/>
              <a:cxnLst/>
              <a:rect l="l" t="t" r="r" b="b"/>
              <a:pathLst>
                <a:path w="1929" h="1404" extrusionOk="0">
                  <a:moveTo>
                    <a:pt x="1027" y="1"/>
                  </a:moveTo>
                  <a:cubicBezTo>
                    <a:pt x="704" y="177"/>
                    <a:pt x="0" y="741"/>
                    <a:pt x="521" y="1284"/>
                  </a:cubicBezTo>
                  <a:cubicBezTo>
                    <a:pt x="717" y="1382"/>
                    <a:pt x="990" y="1403"/>
                    <a:pt x="1152" y="1403"/>
                  </a:cubicBezTo>
                  <a:cubicBezTo>
                    <a:pt x="1183" y="1403"/>
                    <a:pt x="1210" y="1402"/>
                    <a:pt x="1232" y="1401"/>
                  </a:cubicBezTo>
                  <a:cubicBezTo>
                    <a:pt x="1415" y="1394"/>
                    <a:pt x="1635" y="1159"/>
                    <a:pt x="1723" y="983"/>
                  </a:cubicBezTo>
                  <a:cubicBezTo>
                    <a:pt x="1928" y="573"/>
                    <a:pt x="1225"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609500" y="4478425"/>
              <a:ext cx="34300" cy="33975"/>
            </a:xfrm>
            <a:custGeom>
              <a:avLst/>
              <a:gdLst/>
              <a:ahLst/>
              <a:cxnLst/>
              <a:rect l="l" t="t" r="r" b="b"/>
              <a:pathLst>
                <a:path w="1372" h="1359" extrusionOk="0">
                  <a:moveTo>
                    <a:pt x="516" y="1"/>
                  </a:moveTo>
                  <a:cubicBezTo>
                    <a:pt x="499" y="1"/>
                    <a:pt x="488" y="3"/>
                    <a:pt x="484" y="9"/>
                  </a:cubicBezTo>
                  <a:cubicBezTo>
                    <a:pt x="433" y="75"/>
                    <a:pt x="0" y="874"/>
                    <a:pt x="257" y="1175"/>
                  </a:cubicBezTo>
                  <a:cubicBezTo>
                    <a:pt x="379" y="1316"/>
                    <a:pt x="576" y="1358"/>
                    <a:pt x="769" y="1358"/>
                  </a:cubicBezTo>
                  <a:cubicBezTo>
                    <a:pt x="937" y="1358"/>
                    <a:pt x="1101" y="1326"/>
                    <a:pt x="1210" y="1299"/>
                  </a:cubicBezTo>
                  <a:cubicBezTo>
                    <a:pt x="1254" y="1189"/>
                    <a:pt x="1291" y="1079"/>
                    <a:pt x="1313" y="969"/>
                  </a:cubicBezTo>
                  <a:cubicBezTo>
                    <a:pt x="1357" y="764"/>
                    <a:pt x="1371" y="551"/>
                    <a:pt x="1349" y="346"/>
                  </a:cubicBezTo>
                  <a:cubicBezTo>
                    <a:pt x="1073" y="134"/>
                    <a:pt x="639" y="1"/>
                    <a:pt x="51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644675" y="4471450"/>
              <a:ext cx="34300" cy="33950"/>
            </a:xfrm>
            <a:custGeom>
              <a:avLst/>
              <a:gdLst/>
              <a:ahLst/>
              <a:cxnLst/>
              <a:rect l="l" t="t" r="r" b="b"/>
              <a:pathLst>
                <a:path w="1372" h="1358" extrusionOk="0">
                  <a:moveTo>
                    <a:pt x="521" y="1"/>
                  </a:moveTo>
                  <a:cubicBezTo>
                    <a:pt x="502" y="1"/>
                    <a:pt x="490" y="4"/>
                    <a:pt x="485" y="9"/>
                  </a:cubicBezTo>
                  <a:cubicBezTo>
                    <a:pt x="434" y="68"/>
                    <a:pt x="1" y="867"/>
                    <a:pt x="258" y="1175"/>
                  </a:cubicBezTo>
                  <a:cubicBezTo>
                    <a:pt x="378" y="1314"/>
                    <a:pt x="572" y="1358"/>
                    <a:pt x="762" y="1358"/>
                  </a:cubicBezTo>
                  <a:cubicBezTo>
                    <a:pt x="933" y="1358"/>
                    <a:pt x="1100" y="1323"/>
                    <a:pt x="1211" y="1292"/>
                  </a:cubicBezTo>
                  <a:cubicBezTo>
                    <a:pt x="1255" y="1190"/>
                    <a:pt x="1291" y="1080"/>
                    <a:pt x="1313" y="962"/>
                  </a:cubicBezTo>
                  <a:cubicBezTo>
                    <a:pt x="1357" y="757"/>
                    <a:pt x="1372" y="552"/>
                    <a:pt x="1350" y="346"/>
                  </a:cubicBezTo>
                  <a:cubicBezTo>
                    <a:pt x="1075" y="129"/>
                    <a:pt x="649" y="1"/>
                    <a:pt x="5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81275" y="4459300"/>
              <a:ext cx="39600" cy="33725"/>
            </a:xfrm>
            <a:custGeom>
              <a:avLst/>
              <a:gdLst/>
              <a:ahLst/>
              <a:cxnLst/>
              <a:rect l="l" t="t" r="r" b="b"/>
              <a:pathLst>
                <a:path w="1584" h="1349" extrusionOk="0">
                  <a:moveTo>
                    <a:pt x="835" y="1"/>
                  </a:moveTo>
                  <a:cubicBezTo>
                    <a:pt x="598" y="1"/>
                    <a:pt x="361" y="73"/>
                    <a:pt x="264" y="107"/>
                  </a:cubicBezTo>
                  <a:cubicBezTo>
                    <a:pt x="96" y="173"/>
                    <a:pt x="0" y="451"/>
                    <a:pt x="8" y="642"/>
                  </a:cubicBezTo>
                  <a:cubicBezTo>
                    <a:pt x="14" y="1084"/>
                    <a:pt x="913" y="1348"/>
                    <a:pt x="1123" y="1348"/>
                  </a:cubicBezTo>
                  <a:cubicBezTo>
                    <a:pt x="1147" y="1348"/>
                    <a:pt x="1162" y="1345"/>
                    <a:pt x="1166" y="1338"/>
                  </a:cubicBezTo>
                  <a:cubicBezTo>
                    <a:pt x="1210" y="1272"/>
                    <a:pt x="1584" y="451"/>
                    <a:pt x="1305" y="165"/>
                  </a:cubicBezTo>
                  <a:cubicBezTo>
                    <a:pt x="1187" y="40"/>
                    <a:pt x="1011" y="1"/>
                    <a:pt x="83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86025" y="4434650"/>
              <a:ext cx="36875" cy="23475"/>
            </a:xfrm>
            <a:custGeom>
              <a:avLst/>
              <a:gdLst/>
              <a:ahLst/>
              <a:cxnLst/>
              <a:rect l="l" t="t" r="r" b="b"/>
              <a:pathLst>
                <a:path w="1475" h="939" extrusionOk="0">
                  <a:moveTo>
                    <a:pt x="250" y="0"/>
                  </a:moveTo>
                  <a:cubicBezTo>
                    <a:pt x="1" y="352"/>
                    <a:pt x="140" y="939"/>
                    <a:pt x="214" y="939"/>
                  </a:cubicBezTo>
                  <a:cubicBezTo>
                    <a:pt x="294" y="939"/>
                    <a:pt x="1115" y="865"/>
                    <a:pt x="1475" y="645"/>
                  </a:cubicBezTo>
                  <a:cubicBezTo>
                    <a:pt x="1123" y="345"/>
                    <a:pt x="705" y="125"/>
                    <a:pt x="25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619575" y="4458225"/>
              <a:ext cx="34850" cy="23550"/>
            </a:xfrm>
            <a:custGeom>
              <a:avLst/>
              <a:gdLst/>
              <a:ahLst/>
              <a:cxnLst/>
              <a:rect l="l" t="t" r="r" b="b"/>
              <a:pathLst>
                <a:path w="1394" h="942" extrusionOk="0">
                  <a:moveTo>
                    <a:pt x="690" y="0"/>
                  </a:moveTo>
                  <a:cubicBezTo>
                    <a:pt x="449" y="0"/>
                    <a:pt x="187" y="19"/>
                    <a:pt x="1" y="84"/>
                  </a:cubicBezTo>
                  <a:cubicBezTo>
                    <a:pt x="257" y="443"/>
                    <a:pt x="594" y="736"/>
                    <a:pt x="983" y="941"/>
                  </a:cubicBezTo>
                  <a:cubicBezTo>
                    <a:pt x="1335" y="663"/>
                    <a:pt x="1394" y="62"/>
                    <a:pt x="1320" y="40"/>
                  </a:cubicBezTo>
                  <a:cubicBezTo>
                    <a:pt x="1275" y="31"/>
                    <a:pt x="999" y="0"/>
                    <a:pt x="69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667425" y="4577425"/>
              <a:ext cx="31000" cy="28250"/>
            </a:xfrm>
            <a:custGeom>
              <a:avLst/>
              <a:gdLst/>
              <a:ahLst/>
              <a:cxnLst/>
              <a:rect l="l" t="t" r="r" b="b"/>
              <a:pathLst>
                <a:path w="1240" h="1130" extrusionOk="0">
                  <a:moveTo>
                    <a:pt x="7" y="0"/>
                  </a:moveTo>
                  <a:cubicBezTo>
                    <a:pt x="0" y="404"/>
                    <a:pt x="117" y="792"/>
                    <a:pt x="337" y="1130"/>
                  </a:cubicBezTo>
                  <a:cubicBezTo>
                    <a:pt x="814" y="1020"/>
                    <a:pt x="1239" y="514"/>
                    <a:pt x="1188" y="470"/>
                  </a:cubicBezTo>
                  <a:cubicBezTo>
                    <a:pt x="1129" y="426"/>
                    <a:pt x="469" y="37"/>
                    <a:pt x="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49675" y="4426225"/>
              <a:ext cx="30800" cy="28050"/>
            </a:xfrm>
            <a:custGeom>
              <a:avLst/>
              <a:gdLst/>
              <a:ahLst/>
              <a:cxnLst/>
              <a:rect l="l" t="t" r="r" b="b"/>
              <a:pathLst>
                <a:path w="1232" h="1122" extrusionOk="0">
                  <a:moveTo>
                    <a:pt x="8" y="0"/>
                  </a:moveTo>
                  <a:cubicBezTo>
                    <a:pt x="0" y="396"/>
                    <a:pt x="110" y="792"/>
                    <a:pt x="330" y="1122"/>
                  </a:cubicBezTo>
                  <a:cubicBezTo>
                    <a:pt x="814" y="1012"/>
                    <a:pt x="1232" y="513"/>
                    <a:pt x="1181" y="469"/>
                  </a:cubicBezTo>
                  <a:cubicBezTo>
                    <a:pt x="1129" y="418"/>
                    <a:pt x="470" y="29"/>
                    <a:pt x="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659725" y="4544075"/>
              <a:ext cx="31000" cy="28250"/>
            </a:xfrm>
            <a:custGeom>
              <a:avLst/>
              <a:gdLst/>
              <a:ahLst/>
              <a:cxnLst/>
              <a:rect l="l" t="t" r="r" b="b"/>
              <a:pathLst>
                <a:path w="1240" h="1130" extrusionOk="0">
                  <a:moveTo>
                    <a:pt x="7" y="0"/>
                  </a:moveTo>
                  <a:lnTo>
                    <a:pt x="7" y="0"/>
                  </a:lnTo>
                  <a:cubicBezTo>
                    <a:pt x="0" y="403"/>
                    <a:pt x="117" y="792"/>
                    <a:pt x="337" y="1129"/>
                  </a:cubicBezTo>
                  <a:cubicBezTo>
                    <a:pt x="814" y="1019"/>
                    <a:pt x="1239" y="513"/>
                    <a:pt x="1188" y="469"/>
                  </a:cubicBezTo>
                  <a:cubicBezTo>
                    <a:pt x="1129" y="425"/>
                    <a:pt x="469" y="37"/>
                    <a:pt x="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681150" y="4481375"/>
              <a:ext cx="29325" cy="28475"/>
            </a:xfrm>
            <a:custGeom>
              <a:avLst/>
              <a:gdLst/>
              <a:ahLst/>
              <a:cxnLst/>
              <a:rect l="l" t="t" r="r" b="b"/>
              <a:pathLst>
                <a:path w="1173" h="1139" extrusionOk="0">
                  <a:moveTo>
                    <a:pt x="265" y="1"/>
                  </a:moveTo>
                  <a:cubicBezTo>
                    <a:pt x="74" y="345"/>
                    <a:pt x="1" y="749"/>
                    <a:pt x="38" y="1137"/>
                  </a:cubicBezTo>
                  <a:cubicBezTo>
                    <a:pt x="58" y="1138"/>
                    <a:pt x="79" y="1139"/>
                    <a:pt x="100" y="1139"/>
                  </a:cubicBezTo>
                  <a:cubicBezTo>
                    <a:pt x="594" y="1139"/>
                    <a:pt x="1172" y="820"/>
                    <a:pt x="1137" y="771"/>
                  </a:cubicBezTo>
                  <a:cubicBezTo>
                    <a:pt x="1108" y="712"/>
                    <a:pt x="683" y="162"/>
                    <a:pt x="26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623425" y="4537275"/>
              <a:ext cx="32825" cy="26250"/>
            </a:xfrm>
            <a:custGeom>
              <a:avLst/>
              <a:gdLst/>
              <a:ahLst/>
              <a:cxnLst/>
              <a:rect l="l" t="t" r="r" b="b"/>
              <a:pathLst>
                <a:path w="1313" h="1050" extrusionOk="0">
                  <a:moveTo>
                    <a:pt x="1144" y="1"/>
                  </a:moveTo>
                  <a:cubicBezTo>
                    <a:pt x="712" y="148"/>
                    <a:pt x="323" y="397"/>
                    <a:pt x="1" y="727"/>
                  </a:cubicBezTo>
                  <a:cubicBezTo>
                    <a:pt x="279" y="958"/>
                    <a:pt x="829" y="1050"/>
                    <a:pt x="1043" y="1050"/>
                  </a:cubicBezTo>
                  <a:cubicBezTo>
                    <a:pt x="1094" y="1050"/>
                    <a:pt x="1125" y="1045"/>
                    <a:pt x="1130" y="1035"/>
                  </a:cubicBezTo>
                  <a:cubicBezTo>
                    <a:pt x="1159" y="976"/>
                    <a:pt x="1313" y="338"/>
                    <a:pt x="114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538375" y="4468375"/>
              <a:ext cx="46225" cy="28050"/>
            </a:xfrm>
            <a:custGeom>
              <a:avLst/>
              <a:gdLst/>
              <a:ahLst/>
              <a:cxnLst/>
              <a:rect l="l" t="t" r="r" b="b"/>
              <a:pathLst>
                <a:path w="1849" h="1122" extrusionOk="0">
                  <a:moveTo>
                    <a:pt x="970" y="1"/>
                  </a:moveTo>
                  <a:cubicBezTo>
                    <a:pt x="850" y="1"/>
                    <a:pt x="725" y="15"/>
                    <a:pt x="624" y="37"/>
                  </a:cubicBezTo>
                  <a:cubicBezTo>
                    <a:pt x="30" y="176"/>
                    <a:pt x="1" y="1085"/>
                    <a:pt x="96" y="1107"/>
                  </a:cubicBezTo>
                  <a:cubicBezTo>
                    <a:pt x="125" y="1112"/>
                    <a:pt x="268" y="1122"/>
                    <a:pt x="455" y="1122"/>
                  </a:cubicBezTo>
                  <a:cubicBezTo>
                    <a:pt x="830" y="1122"/>
                    <a:pt x="1384" y="1083"/>
                    <a:pt x="1570" y="887"/>
                  </a:cubicBezTo>
                  <a:cubicBezTo>
                    <a:pt x="1848" y="601"/>
                    <a:pt x="1474" y="198"/>
                    <a:pt x="1350" y="88"/>
                  </a:cubicBezTo>
                  <a:cubicBezTo>
                    <a:pt x="1279" y="26"/>
                    <a:pt x="1129" y="1"/>
                    <a:pt x="97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504475" y="4441975"/>
              <a:ext cx="42900" cy="29900"/>
            </a:xfrm>
            <a:custGeom>
              <a:avLst/>
              <a:gdLst/>
              <a:ahLst/>
              <a:cxnLst/>
              <a:rect l="l" t="t" r="r" b="b"/>
              <a:pathLst>
                <a:path w="1716" h="1196" extrusionOk="0">
                  <a:moveTo>
                    <a:pt x="911" y="1"/>
                  </a:moveTo>
                  <a:cubicBezTo>
                    <a:pt x="815" y="1"/>
                    <a:pt x="715" y="12"/>
                    <a:pt x="616" y="30"/>
                  </a:cubicBezTo>
                  <a:cubicBezTo>
                    <a:pt x="389" y="162"/>
                    <a:pt x="184" y="323"/>
                    <a:pt x="0" y="506"/>
                  </a:cubicBezTo>
                  <a:cubicBezTo>
                    <a:pt x="191" y="741"/>
                    <a:pt x="594" y="1181"/>
                    <a:pt x="946" y="1196"/>
                  </a:cubicBezTo>
                  <a:cubicBezTo>
                    <a:pt x="953" y="1196"/>
                    <a:pt x="960" y="1196"/>
                    <a:pt x="967" y="1196"/>
                  </a:cubicBezTo>
                  <a:cubicBezTo>
                    <a:pt x="1407" y="1196"/>
                    <a:pt x="1621" y="739"/>
                    <a:pt x="1665" y="602"/>
                  </a:cubicBezTo>
                  <a:cubicBezTo>
                    <a:pt x="1716" y="462"/>
                    <a:pt x="1503" y="228"/>
                    <a:pt x="1313" y="103"/>
                  </a:cubicBezTo>
                  <a:cubicBezTo>
                    <a:pt x="1198" y="28"/>
                    <a:pt x="1058" y="1"/>
                    <a:pt x="9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475525" y="4417975"/>
              <a:ext cx="43075" cy="29900"/>
            </a:xfrm>
            <a:custGeom>
              <a:avLst/>
              <a:gdLst/>
              <a:ahLst/>
              <a:cxnLst/>
              <a:rect l="l" t="t" r="r" b="b"/>
              <a:pathLst>
                <a:path w="1723" h="1196" extrusionOk="0">
                  <a:moveTo>
                    <a:pt x="918" y="0"/>
                  </a:moveTo>
                  <a:cubicBezTo>
                    <a:pt x="822" y="0"/>
                    <a:pt x="722" y="12"/>
                    <a:pt x="623" y="29"/>
                  </a:cubicBezTo>
                  <a:cubicBezTo>
                    <a:pt x="396" y="161"/>
                    <a:pt x="191" y="323"/>
                    <a:pt x="0" y="506"/>
                  </a:cubicBezTo>
                  <a:cubicBezTo>
                    <a:pt x="198" y="741"/>
                    <a:pt x="601" y="1180"/>
                    <a:pt x="953" y="1195"/>
                  </a:cubicBezTo>
                  <a:cubicBezTo>
                    <a:pt x="960" y="1195"/>
                    <a:pt x="967" y="1195"/>
                    <a:pt x="974" y="1195"/>
                  </a:cubicBezTo>
                  <a:cubicBezTo>
                    <a:pt x="1414" y="1195"/>
                    <a:pt x="1628" y="738"/>
                    <a:pt x="1672" y="601"/>
                  </a:cubicBezTo>
                  <a:cubicBezTo>
                    <a:pt x="1723" y="462"/>
                    <a:pt x="1510" y="227"/>
                    <a:pt x="1320" y="103"/>
                  </a:cubicBezTo>
                  <a:cubicBezTo>
                    <a:pt x="1205" y="28"/>
                    <a:pt x="1065" y="0"/>
                    <a:pt x="91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42575" y="4434900"/>
              <a:ext cx="45325" cy="29950"/>
            </a:xfrm>
            <a:custGeom>
              <a:avLst/>
              <a:gdLst/>
              <a:ahLst/>
              <a:cxnLst/>
              <a:rect l="l" t="t" r="r" b="b"/>
              <a:pathLst>
                <a:path w="1813" h="1198" extrusionOk="0">
                  <a:moveTo>
                    <a:pt x="960" y="1"/>
                  </a:moveTo>
                  <a:cubicBezTo>
                    <a:pt x="507" y="1"/>
                    <a:pt x="1" y="210"/>
                    <a:pt x="16" y="262"/>
                  </a:cubicBezTo>
                  <a:cubicBezTo>
                    <a:pt x="38" y="335"/>
                    <a:pt x="485" y="1127"/>
                    <a:pt x="940" y="1193"/>
                  </a:cubicBezTo>
                  <a:cubicBezTo>
                    <a:pt x="968" y="1196"/>
                    <a:pt x="995" y="1198"/>
                    <a:pt x="1022" y="1198"/>
                  </a:cubicBezTo>
                  <a:cubicBezTo>
                    <a:pt x="1434" y="1198"/>
                    <a:pt x="1677" y="796"/>
                    <a:pt x="1746" y="672"/>
                  </a:cubicBezTo>
                  <a:cubicBezTo>
                    <a:pt x="1812" y="533"/>
                    <a:pt x="1636" y="276"/>
                    <a:pt x="1468" y="144"/>
                  </a:cubicBezTo>
                  <a:cubicBezTo>
                    <a:pt x="1338" y="39"/>
                    <a:pt x="1154" y="1"/>
                    <a:pt x="96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12150" y="4405600"/>
              <a:ext cx="45325" cy="29975"/>
            </a:xfrm>
            <a:custGeom>
              <a:avLst/>
              <a:gdLst/>
              <a:ahLst/>
              <a:cxnLst/>
              <a:rect l="l" t="t" r="r" b="b"/>
              <a:pathLst>
                <a:path w="1813" h="1199" extrusionOk="0">
                  <a:moveTo>
                    <a:pt x="966" y="1"/>
                  </a:moveTo>
                  <a:cubicBezTo>
                    <a:pt x="511" y="1"/>
                    <a:pt x="1" y="214"/>
                    <a:pt x="16" y="261"/>
                  </a:cubicBezTo>
                  <a:cubicBezTo>
                    <a:pt x="38" y="334"/>
                    <a:pt x="485" y="1133"/>
                    <a:pt x="940" y="1192"/>
                  </a:cubicBezTo>
                  <a:cubicBezTo>
                    <a:pt x="970" y="1196"/>
                    <a:pt x="1000" y="1198"/>
                    <a:pt x="1029" y="1198"/>
                  </a:cubicBezTo>
                  <a:cubicBezTo>
                    <a:pt x="1431" y="1198"/>
                    <a:pt x="1678" y="794"/>
                    <a:pt x="1746" y="671"/>
                  </a:cubicBezTo>
                  <a:cubicBezTo>
                    <a:pt x="1812" y="532"/>
                    <a:pt x="1636" y="283"/>
                    <a:pt x="1468" y="143"/>
                  </a:cubicBezTo>
                  <a:cubicBezTo>
                    <a:pt x="1339" y="39"/>
                    <a:pt x="1157" y="1"/>
                    <a:pt x="96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564875" y="4491200"/>
              <a:ext cx="46100" cy="34575"/>
            </a:xfrm>
            <a:custGeom>
              <a:avLst/>
              <a:gdLst/>
              <a:ahLst/>
              <a:cxnLst/>
              <a:rect l="l" t="t" r="r" b="b"/>
              <a:pathLst>
                <a:path w="1844" h="1383" extrusionOk="0">
                  <a:moveTo>
                    <a:pt x="1008" y="1"/>
                  </a:moveTo>
                  <a:cubicBezTo>
                    <a:pt x="828" y="1"/>
                    <a:pt x="574" y="126"/>
                    <a:pt x="429" y="246"/>
                  </a:cubicBezTo>
                  <a:cubicBezTo>
                    <a:pt x="0" y="594"/>
                    <a:pt x="529" y="1382"/>
                    <a:pt x="624" y="1382"/>
                  </a:cubicBezTo>
                  <a:cubicBezTo>
                    <a:pt x="625" y="1382"/>
                    <a:pt x="626" y="1382"/>
                    <a:pt x="627" y="1382"/>
                  </a:cubicBezTo>
                  <a:cubicBezTo>
                    <a:pt x="722" y="1360"/>
                    <a:pt x="1719" y="979"/>
                    <a:pt x="1785" y="620"/>
                  </a:cubicBezTo>
                  <a:cubicBezTo>
                    <a:pt x="1844" y="260"/>
                    <a:pt x="1265" y="55"/>
                    <a:pt x="1089" y="11"/>
                  </a:cubicBezTo>
                  <a:cubicBezTo>
                    <a:pt x="1064" y="4"/>
                    <a:pt x="1037" y="1"/>
                    <a:pt x="100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585850" y="4524725"/>
              <a:ext cx="47675" cy="27250"/>
            </a:xfrm>
            <a:custGeom>
              <a:avLst/>
              <a:gdLst/>
              <a:ahLst/>
              <a:cxnLst/>
              <a:rect l="l" t="t" r="r" b="b"/>
              <a:pathLst>
                <a:path w="1907" h="1090" extrusionOk="0">
                  <a:moveTo>
                    <a:pt x="1021" y="0"/>
                  </a:moveTo>
                  <a:cubicBezTo>
                    <a:pt x="739" y="0"/>
                    <a:pt x="459" y="33"/>
                    <a:pt x="323" y="144"/>
                  </a:cubicBezTo>
                  <a:cubicBezTo>
                    <a:pt x="1" y="408"/>
                    <a:pt x="323" y="840"/>
                    <a:pt x="426" y="965"/>
                  </a:cubicBezTo>
                  <a:cubicBezTo>
                    <a:pt x="501" y="1051"/>
                    <a:pt x="719" y="1090"/>
                    <a:pt x="925" y="1090"/>
                  </a:cubicBezTo>
                  <a:cubicBezTo>
                    <a:pt x="999" y="1090"/>
                    <a:pt x="1073" y="1084"/>
                    <a:pt x="1137" y="1075"/>
                  </a:cubicBezTo>
                  <a:cubicBezTo>
                    <a:pt x="1753" y="987"/>
                    <a:pt x="1907" y="85"/>
                    <a:pt x="1819" y="70"/>
                  </a:cubicBezTo>
                  <a:cubicBezTo>
                    <a:pt x="1769" y="58"/>
                    <a:pt x="1393" y="0"/>
                    <a:pt x="102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639550" y="4510450"/>
              <a:ext cx="46400" cy="29000"/>
            </a:xfrm>
            <a:custGeom>
              <a:avLst/>
              <a:gdLst/>
              <a:ahLst/>
              <a:cxnLst/>
              <a:rect l="l" t="t" r="r" b="b"/>
              <a:pathLst>
                <a:path w="1856" h="1160" extrusionOk="0">
                  <a:moveTo>
                    <a:pt x="1106" y="0"/>
                  </a:moveTo>
                  <a:cubicBezTo>
                    <a:pt x="565" y="0"/>
                    <a:pt x="0" y="588"/>
                    <a:pt x="59" y="634"/>
                  </a:cubicBezTo>
                  <a:cubicBezTo>
                    <a:pt x="113" y="688"/>
                    <a:pt x="837" y="1160"/>
                    <a:pt x="1297" y="1160"/>
                  </a:cubicBezTo>
                  <a:cubicBezTo>
                    <a:pt x="1339" y="1160"/>
                    <a:pt x="1379" y="1156"/>
                    <a:pt x="1416" y="1147"/>
                  </a:cubicBezTo>
                  <a:cubicBezTo>
                    <a:pt x="1856" y="1045"/>
                    <a:pt x="1856" y="546"/>
                    <a:pt x="1841" y="399"/>
                  </a:cubicBezTo>
                  <a:cubicBezTo>
                    <a:pt x="1826" y="253"/>
                    <a:pt x="1526" y="84"/>
                    <a:pt x="1291" y="25"/>
                  </a:cubicBezTo>
                  <a:cubicBezTo>
                    <a:pt x="1230" y="8"/>
                    <a:pt x="1168" y="0"/>
                    <a:pt x="110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625650" y="4431350"/>
              <a:ext cx="49300" cy="24875"/>
            </a:xfrm>
            <a:custGeom>
              <a:avLst/>
              <a:gdLst/>
              <a:ahLst/>
              <a:cxnLst/>
              <a:rect l="l" t="t" r="r" b="b"/>
              <a:pathLst>
                <a:path w="1972" h="995" extrusionOk="0">
                  <a:moveTo>
                    <a:pt x="1083" y="0"/>
                  </a:moveTo>
                  <a:cubicBezTo>
                    <a:pt x="468" y="0"/>
                    <a:pt x="0" y="807"/>
                    <a:pt x="80" y="836"/>
                  </a:cubicBezTo>
                  <a:cubicBezTo>
                    <a:pt x="142" y="862"/>
                    <a:pt x="711" y="994"/>
                    <a:pt x="1168" y="994"/>
                  </a:cubicBezTo>
                  <a:cubicBezTo>
                    <a:pt x="1357" y="994"/>
                    <a:pt x="1527" y="972"/>
                    <a:pt x="1634" y="909"/>
                  </a:cubicBezTo>
                  <a:cubicBezTo>
                    <a:pt x="1972" y="704"/>
                    <a:pt x="1781" y="308"/>
                    <a:pt x="1715" y="191"/>
                  </a:cubicBezTo>
                  <a:cubicBezTo>
                    <a:pt x="1642" y="81"/>
                    <a:pt x="1327" y="8"/>
                    <a:pt x="1099" y="0"/>
                  </a:cubicBezTo>
                  <a:cubicBezTo>
                    <a:pt x="1094" y="0"/>
                    <a:pt x="1088" y="0"/>
                    <a:pt x="108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666875" y="4450375"/>
              <a:ext cx="49425" cy="25050"/>
            </a:xfrm>
            <a:custGeom>
              <a:avLst/>
              <a:gdLst/>
              <a:ahLst/>
              <a:cxnLst/>
              <a:rect l="l" t="t" r="r" b="b"/>
              <a:pathLst>
                <a:path w="1977" h="1002" extrusionOk="0">
                  <a:moveTo>
                    <a:pt x="706" y="1"/>
                  </a:moveTo>
                  <a:cubicBezTo>
                    <a:pt x="569" y="1"/>
                    <a:pt x="447" y="18"/>
                    <a:pt x="359" y="60"/>
                  </a:cubicBezTo>
                  <a:cubicBezTo>
                    <a:pt x="0" y="244"/>
                    <a:pt x="147" y="647"/>
                    <a:pt x="205" y="764"/>
                  </a:cubicBezTo>
                  <a:cubicBezTo>
                    <a:pt x="264" y="882"/>
                    <a:pt x="572" y="977"/>
                    <a:pt x="799" y="999"/>
                  </a:cubicBezTo>
                  <a:cubicBezTo>
                    <a:pt x="821" y="1001"/>
                    <a:pt x="843" y="1002"/>
                    <a:pt x="865" y="1002"/>
                  </a:cubicBezTo>
                  <a:cubicBezTo>
                    <a:pt x="1455" y="1002"/>
                    <a:pt x="1977" y="264"/>
                    <a:pt x="1899" y="229"/>
                  </a:cubicBezTo>
                  <a:cubicBezTo>
                    <a:pt x="1836" y="201"/>
                    <a:pt x="1180" y="1"/>
                    <a:pt x="7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450725" y="4481725"/>
              <a:ext cx="46075" cy="34525"/>
            </a:xfrm>
            <a:custGeom>
              <a:avLst/>
              <a:gdLst/>
              <a:ahLst/>
              <a:cxnLst/>
              <a:rect l="l" t="t" r="r" b="b"/>
              <a:pathLst>
                <a:path w="1843" h="1381" extrusionOk="0">
                  <a:moveTo>
                    <a:pt x="1013" y="1"/>
                  </a:moveTo>
                  <a:cubicBezTo>
                    <a:pt x="833" y="1"/>
                    <a:pt x="575" y="122"/>
                    <a:pt x="428" y="243"/>
                  </a:cubicBezTo>
                  <a:cubicBezTo>
                    <a:pt x="1" y="591"/>
                    <a:pt x="523" y="1380"/>
                    <a:pt x="629" y="1380"/>
                  </a:cubicBezTo>
                  <a:cubicBezTo>
                    <a:pt x="630" y="1380"/>
                    <a:pt x="632" y="1380"/>
                    <a:pt x="633" y="1380"/>
                  </a:cubicBezTo>
                  <a:cubicBezTo>
                    <a:pt x="721" y="1358"/>
                    <a:pt x="1718" y="984"/>
                    <a:pt x="1784" y="625"/>
                  </a:cubicBezTo>
                  <a:cubicBezTo>
                    <a:pt x="1843" y="265"/>
                    <a:pt x="1263" y="60"/>
                    <a:pt x="1087" y="9"/>
                  </a:cubicBezTo>
                  <a:cubicBezTo>
                    <a:pt x="1065" y="3"/>
                    <a:pt x="1040" y="1"/>
                    <a:pt x="101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29775" y="4498800"/>
              <a:ext cx="47200" cy="33300"/>
            </a:xfrm>
            <a:custGeom>
              <a:avLst/>
              <a:gdLst/>
              <a:ahLst/>
              <a:cxnLst/>
              <a:rect l="l" t="t" r="r" b="b"/>
              <a:pathLst>
                <a:path w="1888" h="1332" extrusionOk="0">
                  <a:moveTo>
                    <a:pt x="1395" y="0"/>
                  </a:moveTo>
                  <a:cubicBezTo>
                    <a:pt x="1395" y="0"/>
                    <a:pt x="1394" y="0"/>
                    <a:pt x="1393" y="0"/>
                  </a:cubicBezTo>
                  <a:cubicBezTo>
                    <a:pt x="1298" y="8"/>
                    <a:pt x="242" y="279"/>
                    <a:pt x="125" y="631"/>
                  </a:cubicBezTo>
                  <a:cubicBezTo>
                    <a:pt x="0" y="983"/>
                    <a:pt x="535" y="1247"/>
                    <a:pt x="704" y="1313"/>
                  </a:cubicBezTo>
                  <a:cubicBezTo>
                    <a:pt x="738" y="1326"/>
                    <a:pt x="778" y="1332"/>
                    <a:pt x="823" y="1332"/>
                  </a:cubicBezTo>
                  <a:cubicBezTo>
                    <a:pt x="1002" y="1332"/>
                    <a:pt x="1248" y="1238"/>
                    <a:pt x="1400" y="1144"/>
                  </a:cubicBezTo>
                  <a:cubicBezTo>
                    <a:pt x="1887" y="839"/>
                    <a:pt x="1488" y="0"/>
                    <a:pt x="13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99700" y="4535275"/>
              <a:ext cx="47275" cy="33150"/>
            </a:xfrm>
            <a:custGeom>
              <a:avLst/>
              <a:gdLst/>
              <a:ahLst/>
              <a:cxnLst/>
              <a:rect l="l" t="t" r="r" b="b"/>
              <a:pathLst>
                <a:path w="1891" h="1326" extrusionOk="0">
                  <a:moveTo>
                    <a:pt x="1395" y="0"/>
                  </a:moveTo>
                  <a:cubicBezTo>
                    <a:pt x="1395" y="0"/>
                    <a:pt x="1394" y="0"/>
                    <a:pt x="1394" y="0"/>
                  </a:cubicBezTo>
                  <a:cubicBezTo>
                    <a:pt x="1298" y="8"/>
                    <a:pt x="250" y="279"/>
                    <a:pt x="125" y="631"/>
                  </a:cubicBezTo>
                  <a:cubicBezTo>
                    <a:pt x="1" y="975"/>
                    <a:pt x="543" y="1239"/>
                    <a:pt x="712" y="1305"/>
                  </a:cubicBezTo>
                  <a:cubicBezTo>
                    <a:pt x="746" y="1319"/>
                    <a:pt x="787" y="1325"/>
                    <a:pt x="833" y="1325"/>
                  </a:cubicBezTo>
                  <a:cubicBezTo>
                    <a:pt x="1007" y="1325"/>
                    <a:pt x="1250" y="1237"/>
                    <a:pt x="1401" y="1144"/>
                  </a:cubicBezTo>
                  <a:cubicBezTo>
                    <a:pt x="1890" y="837"/>
                    <a:pt x="1493" y="0"/>
                    <a:pt x="13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544975" y="4528850"/>
              <a:ext cx="47450" cy="33325"/>
            </a:xfrm>
            <a:custGeom>
              <a:avLst/>
              <a:gdLst/>
              <a:ahLst/>
              <a:cxnLst/>
              <a:rect l="l" t="t" r="r" b="b"/>
              <a:pathLst>
                <a:path w="1898" h="1333" extrusionOk="0">
                  <a:moveTo>
                    <a:pt x="1395" y="1"/>
                  </a:moveTo>
                  <a:cubicBezTo>
                    <a:pt x="1394" y="1"/>
                    <a:pt x="1394" y="1"/>
                    <a:pt x="1394" y="1"/>
                  </a:cubicBezTo>
                  <a:cubicBezTo>
                    <a:pt x="1306" y="8"/>
                    <a:pt x="250" y="287"/>
                    <a:pt x="125" y="631"/>
                  </a:cubicBezTo>
                  <a:cubicBezTo>
                    <a:pt x="1" y="983"/>
                    <a:pt x="543" y="1247"/>
                    <a:pt x="712" y="1313"/>
                  </a:cubicBezTo>
                  <a:cubicBezTo>
                    <a:pt x="745" y="1327"/>
                    <a:pt x="787" y="1333"/>
                    <a:pt x="833" y="1333"/>
                  </a:cubicBezTo>
                  <a:cubicBezTo>
                    <a:pt x="1009" y="1333"/>
                    <a:pt x="1257" y="1243"/>
                    <a:pt x="1408" y="1144"/>
                  </a:cubicBezTo>
                  <a:cubicBezTo>
                    <a:pt x="1897" y="845"/>
                    <a:pt x="1492" y="1"/>
                    <a:pt x="139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500450" y="4476325"/>
              <a:ext cx="39250" cy="33075"/>
            </a:xfrm>
            <a:custGeom>
              <a:avLst/>
              <a:gdLst/>
              <a:ahLst/>
              <a:cxnLst/>
              <a:rect l="l" t="t" r="r" b="b"/>
              <a:pathLst>
                <a:path w="1570" h="1323" extrusionOk="0">
                  <a:moveTo>
                    <a:pt x="856" y="1"/>
                  </a:moveTo>
                  <a:cubicBezTo>
                    <a:pt x="594" y="1"/>
                    <a:pt x="323" y="105"/>
                    <a:pt x="220" y="151"/>
                  </a:cubicBezTo>
                  <a:cubicBezTo>
                    <a:pt x="59" y="225"/>
                    <a:pt x="0" y="511"/>
                    <a:pt x="22" y="701"/>
                  </a:cubicBezTo>
                  <a:cubicBezTo>
                    <a:pt x="80" y="1129"/>
                    <a:pt x="946" y="1323"/>
                    <a:pt x="1196" y="1323"/>
                  </a:cubicBezTo>
                  <a:cubicBezTo>
                    <a:pt x="1233" y="1323"/>
                    <a:pt x="1256" y="1318"/>
                    <a:pt x="1261" y="1310"/>
                  </a:cubicBezTo>
                  <a:cubicBezTo>
                    <a:pt x="1298" y="1244"/>
                    <a:pt x="1569" y="401"/>
                    <a:pt x="1261" y="129"/>
                  </a:cubicBezTo>
                  <a:cubicBezTo>
                    <a:pt x="1150" y="34"/>
                    <a:pt x="1004" y="1"/>
                    <a:pt x="85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64150" y="4448225"/>
              <a:ext cx="39425" cy="33125"/>
            </a:xfrm>
            <a:custGeom>
              <a:avLst/>
              <a:gdLst/>
              <a:ahLst/>
              <a:cxnLst/>
              <a:rect l="l" t="t" r="r" b="b"/>
              <a:pathLst>
                <a:path w="1577" h="1325" extrusionOk="0">
                  <a:moveTo>
                    <a:pt x="865" y="0"/>
                  </a:moveTo>
                  <a:cubicBezTo>
                    <a:pt x="602" y="0"/>
                    <a:pt x="331" y="107"/>
                    <a:pt x="228" y="154"/>
                  </a:cubicBezTo>
                  <a:cubicBezTo>
                    <a:pt x="66" y="227"/>
                    <a:pt x="1" y="513"/>
                    <a:pt x="30" y="704"/>
                  </a:cubicBezTo>
                  <a:cubicBezTo>
                    <a:pt x="87" y="1126"/>
                    <a:pt x="954" y="1325"/>
                    <a:pt x="1204" y="1325"/>
                  </a:cubicBezTo>
                  <a:cubicBezTo>
                    <a:pt x="1240" y="1325"/>
                    <a:pt x="1263" y="1321"/>
                    <a:pt x="1269" y="1312"/>
                  </a:cubicBezTo>
                  <a:cubicBezTo>
                    <a:pt x="1306" y="1246"/>
                    <a:pt x="1577" y="396"/>
                    <a:pt x="1269" y="132"/>
                  </a:cubicBezTo>
                  <a:cubicBezTo>
                    <a:pt x="1158" y="34"/>
                    <a:pt x="1013" y="0"/>
                    <a:pt x="86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19800" y="4454075"/>
              <a:ext cx="45125" cy="30075"/>
            </a:xfrm>
            <a:custGeom>
              <a:avLst/>
              <a:gdLst/>
              <a:ahLst/>
              <a:cxnLst/>
              <a:rect l="l" t="t" r="r" b="b"/>
              <a:pathLst>
                <a:path w="1805" h="1203" extrusionOk="0">
                  <a:moveTo>
                    <a:pt x="809" y="1"/>
                  </a:moveTo>
                  <a:cubicBezTo>
                    <a:pt x="408" y="1"/>
                    <a:pt x="149" y="384"/>
                    <a:pt x="81" y="514"/>
                  </a:cubicBezTo>
                  <a:cubicBezTo>
                    <a:pt x="0" y="653"/>
                    <a:pt x="169" y="910"/>
                    <a:pt x="338" y="1049"/>
                  </a:cubicBezTo>
                  <a:cubicBezTo>
                    <a:pt x="469" y="1162"/>
                    <a:pt x="664" y="1202"/>
                    <a:pt x="869" y="1202"/>
                  </a:cubicBezTo>
                  <a:cubicBezTo>
                    <a:pt x="1313" y="1202"/>
                    <a:pt x="1804" y="1011"/>
                    <a:pt x="1789" y="961"/>
                  </a:cubicBezTo>
                  <a:cubicBezTo>
                    <a:pt x="1767" y="888"/>
                    <a:pt x="1364" y="81"/>
                    <a:pt x="902" y="8"/>
                  </a:cubicBezTo>
                  <a:cubicBezTo>
                    <a:pt x="870" y="3"/>
                    <a:pt x="839" y="1"/>
                    <a:pt x="80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91450" y="4508075"/>
              <a:ext cx="40175" cy="29975"/>
            </a:xfrm>
            <a:custGeom>
              <a:avLst/>
              <a:gdLst/>
              <a:ahLst/>
              <a:cxnLst/>
              <a:rect l="l" t="t" r="r" b="b"/>
              <a:pathLst>
                <a:path w="1607" h="1199" extrusionOk="0">
                  <a:moveTo>
                    <a:pt x="567" y="1"/>
                  </a:moveTo>
                  <a:cubicBezTo>
                    <a:pt x="311" y="1"/>
                    <a:pt x="82" y="41"/>
                    <a:pt x="1" y="77"/>
                  </a:cubicBezTo>
                  <a:cubicBezTo>
                    <a:pt x="192" y="531"/>
                    <a:pt x="514" y="927"/>
                    <a:pt x="925" y="1198"/>
                  </a:cubicBezTo>
                  <a:cubicBezTo>
                    <a:pt x="1145" y="1132"/>
                    <a:pt x="1343" y="1015"/>
                    <a:pt x="1497" y="846"/>
                  </a:cubicBezTo>
                  <a:cubicBezTo>
                    <a:pt x="1606" y="729"/>
                    <a:pt x="1526" y="450"/>
                    <a:pt x="1409" y="282"/>
                  </a:cubicBezTo>
                  <a:cubicBezTo>
                    <a:pt x="1253" y="65"/>
                    <a:pt x="889" y="1"/>
                    <a:pt x="56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22725" y="4522800"/>
              <a:ext cx="40350" cy="29900"/>
            </a:xfrm>
            <a:custGeom>
              <a:avLst/>
              <a:gdLst/>
              <a:ahLst/>
              <a:cxnLst/>
              <a:rect l="l" t="t" r="r" b="b"/>
              <a:pathLst>
                <a:path w="1614" h="1196" extrusionOk="0">
                  <a:moveTo>
                    <a:pt x="562" y="1"/>
                  </a:moveTo>
                  <a:cubicBezTo>
                    <a:pt x="311" y="1"/>
                    <a:pt x="84" y="39"/>
                    <a:pt x="1" y="74"/>
                  </a:cubicBezTo>
                  <a:cubicBezTo>
                    <a:pt x="191" y="536"/>
                    <a:pt x="514" y="924"/>
                    <a:pt x="932" y="1196"/>
                  </a:cubicBezTo>
                  <a:cubicBezTo>
                    <a:pt x="1152" y="1130"/>
                    <a:pt x="1350" y="1012"/>
                    <a:pt x="1504" y="844"/>
                  </a:cubicBezTo>
                  <a:cubicBezTo>
                    <a:pt x="1614" y="727"/>
                    <a:pt x="1533" y="448"/>
                    <a:pt x="1408" y="279"/>
                  </a:cubicBezTo>
                  <a:cubicBezTo>
                    <a:pt x="1255" y="64"/>
                    <a:pt x="888" y="1"/>
                    <a:pt x="5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58100" y="4515650"/>
              <a:ext cx="48225" cy="35075"/>
            </a:xfrm>
            <a:custGeom>
              <a:avLst/>
              <a:gdLst/>
              <a:ahLst/>
              <a:cxnLst/>
              <a:rect l="l" t="t" r="r" b="b"/>
              <a:pathLst>
                <a:path w="1929" h="1403" extrusionOk="0">
                  <a:moveTo>
                    <a:pt x="1166" y="1"/>
                  </a:moveTo>
                  <a:cubicBezTo>
                    <a:pt x="814" y="125"/>
                    <a:pt x="1" y="587"/>
                    <a:pt x="389" y="1188"/>
                  </a:cubicBezTo>
                  <a:cubicBezTo>
                    <a:pt x="594" y="1342"/>
                    <a:pt x="932" y="1394"/>
                    <a:pt x="1056" y="1401"/>
                  </a:cubicBezTo>
                  <a:cubicBezTo>
                    <a:pt x="1065" y="1402"/>
                    <a:pt x="1075" y="1403"/>
                    <a:pt x="1084" y="1403"/>
                  </a:cubicBezTo>
                  <a:cubicBezTo>
                    <a:pt x="1267" y="1403"/>
                    <a:pt x="1524" y="1210"/>
                    <a:pt x="1643" y="1057"/>
                  </a:cubicBezTo>
                  <a:cubicBezTo>
                    <a:pt x="1929" y="683"/>
                    <a:pt x="1350" y="89"/>
                    <a:pt x="116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799575" y="4537700"/>
              <a:ext cx="32825" cy="32925"/>
            </a:xfrm>
            <a:custGeom>
              <a:avLst/>
              <a:gdLst/>
              <a:ahLst/>
              <a:cxnLst/>
              <a:rect l="l" t="t" r="r" b="b"/>
              <a:pathLst>
                <a:path w="1313" h="1317" extrusionOk="0">
                  <a:moveTo>
                    <a:pt x="603" y="0"/>
                  </a:moveTo>
                  <a:cubicBezTo>
                    <a:pt x="388" y="0"/>
                    <a:pt x="169" y="73"/>
                    <a:pt x="37" y="131"/>
                  </a:cubicBezTo>
                  <a:cubicBezTo>
                    <a:pt x="15" y="240"/>
                    <a:pt x="0" y="358"/>
                    <a:pt x="0" y="468"/>
                  </a:cubicBezTo>
                  <a:cubicBezTo>
                    <a:pt x="0" y="680"/>
                    <a:pt x="37" y="886"/>
                    <a:pt x="103" y="1084"/>
                  </a:cubicBezTo>
                  <a:cubicBezTo>
                    <a:pt x="397" y="1243"/>
                    <a:pt x="806" y="1317"/>
                    <a:pt x="966" y="1317"/>
                  </a:cubicBezTo>
                  <a:cubicBezTo>
                    <a:pt x="1005" y="1317"/>
                    <a:pt x="1029" y="1312"/>
                    <a:pt x="1034" y="1304"/>
                  </a:cubicBezTo>
                  <a:cubicBezTo>
                    <a:pt x="1070" y="1230"/>
                    <a:pt x="1312" y="387"/>
                    <a:pt x="997" y="123"/>
                  </a:cubicBezTo>
                  <a:cubicBezTo>
                    <a:pt x="886" y="32"/>
                    <a:pt x="745" y="0"/>
                    <a:pt x="60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766575" y="4549425"/>
              <a:ext cx="32825" cy="32925"/>
            </a:xfrm>
            <a:custGeom>
              <a:avLst/>
              <a:gdLst/>
              <a:ahLst/>
              <a:cxnLst/>
              <a:rect l="l" t="t" r="r" b="b"/>
              <a:pathLst>
                <a:path w="1313" h="1317" extrusionOk="0">
                  <a:moveTo>
                    <a:pt x="599" y="0"/>
                  </a:moveTo>
                  <a:cubicBezTo>
                    <a:pt x="384" y="0"/>
                    <a:pt x="162" y="73"/>
                    <a:pt x="30" y="131"/>
                  </a:cubicBezTo>
                  <a:cubicBezTo>
                    <a:pt x="8" y="241"/>
                    <a:pt x="0" y="358"/>
                    <a:pt x="0" y="468"/>
                  </a:cubicBezTo>
                  <a:cubicBezTo>
                    <a:pt x="0" y="681"/>
                    <a:pt x="30" y="886"/>
                    <a:pt x="96" y="1084"/>
                  </a:cubicBezTo>
                  <a:cubicBezTo>
                    <a:pt x="390" y="1243"/>
                    <a:pt x="799" y="1317"/>
                    <a:pt x="959" y="1317"/>
                  </a:cubicBezTo>
                  <a:cubicBezTo>
                    <a:pt x="998" y="1317"/>
                    <a:pt x="1022" y="1312"/>
                    <a:pt x="1027" y="1304"/>
                  </a:cubicBezTo>
                  <a:cubicBezTo>
                    <a:pt x="1063" y="1230"/>
                    <a:pt x="1313" y="387"/>
                    <a:pt x="990" y="123"/>
                  </a:cubicBezTo>
                  <a:cubicBezTo>
                    <a:pt x="882" y="33"/>
                    <a:pt x="742" y="0"/>
                    <a:pt x="59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827800" y="4554275"/>
              <a:ext cx="39050" cy="32650"/>
            </a:xfrm>
            <a:custGeom>
              <a:avLst/>
              <a:gdLst/>
              <a:ahLst/>
              <a:cxnLst/>
              <a:rect l="l" t="t" r="r" b="b"/>
              <a:pathLst>
                <a:path w="1562" h="1306" extrusionOk="0">
                  <a:moveTo>
                    <a:pt x="321" y="0"/>
                  </a:moveTo>
                  <a:cubicBezTo>
                    <a:pt x="263" y="0"/>
                    <a:pt x="226" y="6"/>
                    <a:pt x="220" y="17"/>
                  </a:cubicBezTo>
                  <a:cubicBezTo>
                    <a:pt x="191" y="91"/>
                    <a:pt x="0" y="948"/>
                    <a:pt x="337" y="1198"/>
                  </a:cubicBezTo>
                  <a:cubicBezTo>
                    <a:pt x="444" y="1276"/>
                    <a:pt x="571" y="1305"/>
                    <a:pt x="700" y="1305"/>
                  </a:cubicBezTo>
                  <a:cubicBezTo>
                    <a:pt x="982" y="1305"/>
                    <a:pt x="1273" y="1168"/>
                    <a:pt x="1378" y="1102"/>
                  </a:cubicBezTo>
                  <a:cubicBezTo>
                    <a:pt x="1532" y="1014"/>
                    <a:pt x="1562" y="736"/>
                    <a:pt x="1518" y="545"/>
                  </a:cubicBezTo>
                  <a:cubicBezTo>
                    <a:pt x="1420" y="148"/>
                    <a:pt x="609" y="0"/>
                    <a:pt x="32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830175" y="4586225"/>
              <a:ext cx="37925" cy="23300"/>
            </a:xfrm>
            <a:custGeom>
              <a:avLst/>
              <a:gdLst/>
              <a:ahLst/>
              <a:cxnLst/>
              <a:rect l="l" t="t" r="r" b="b"/>
              <a:pathLst>
                <a:path w="1517" h="932" extrusionOk="0">
                  <a:moveTo>
                    <a:pt x="1175" y="0"/>
                  </a:moveTo>
                  <a:cubicBezTo>
                    <a:pt x="1174" y="0"/>
                    <a:pt x="1174" y="0"/>
                    <a:pt x="1173" y="0"/>
                  </a:cubicBezTo>
                  <a:cubicBezTo>
                    <a:pt x="1100" y="8"/>
                    <a:pt x="308" y="198"/>
                    <a:pt x="0" y="470"/>
                  </a:cubicBezTo>
                  <a:cubicBezTo>
                    <a:pt x="411" y="712"/>
                    <a:pt x="873" y="873"/>
                    <a:pt x="1349" y="931"/>
                  </a:cubicBezTo>
                  <a:cubicBezTo>
                    <a:pt x="1517" y="560"/>
                    <a:pt x="1257" y="0"/>
                    <a:pt x="117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795350" y="4570275"/>
              <a:ext cx="35950" cy="23325"/>
            </a:xfrm>
            <a:custGeom>
              <a:avLst/>
              <a:gdLst/>
              <a:ahLst/>
              <a:cxnLst/>
              <a:rect l="l" t="t" r="r" b="b"/>
              <a:pathLst>
                <a:path w="1438" h="933" extrusionOk="0">
                  <a:moveTo>
                    <a:pt x="286" y="1"/>
                  </a:moveTo>
                  <a:cubicBezTo>
                    <a:pt x="0" y="323"/>
                    <a:pt x="74" y="924"/>
                    <a:pt x="154" y="932"/>
                  </a:cubicBezTo>
                  <a:cubicBezTo>
                    <a:pt x="161" y="932"/>
                    <a:pt x="173" y="933"/>
                    <a:pt x="190" y="933"/>
                  </a:cubicBezTo>
                  <a:cubicBezTo>
                    <a:pt x="368" y="933"/>
                    <a:pt x="1089" y="893"/>
                    <a:pt x="1437" y="712"/>
                  </a:cubicBezTo>
                  <a:cubicBezTo>
                    <a:pt x="1115" y="389"/>
                    <a:pt x="719" y="147"/>
                    <a:pt x="28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808000" y="4481575"/>
              <a:ext cx="33000" cy="26650"/>
            </a:xfrm>
            <a:custGeom>
              <a:avLst/>
              <a:gdLst/>
              <a:ahLst/>
              <a:cxnLst/>
              <a:rect l="l" t="t" r="r" b="b"/>
              <a:pathLst>
                <a:path w="1320" h="1066" extrusionOk="0">
                  <a:moveTo>
                    <a:pt x="755" y="0"/>
                  </a:moveTo>
                  <a:cubicBezTo>
                    <a:pt x="301" y="176"/>
                    <a:pt x="0" y="733"/>
                    <a:pt x="59" y="763"/>
                  </a:cubicBezTo>
                  <a:cubicBezTo>
                    <a:pt x="122" y="798"/>
                    <a:pt x="790" y="1065"/>
                    <a:pt x="1252" y="1065"/>
                  </a:cubicBezTo>
                  <a:cubicBezTo>
                    <a:pt x="1275" y="1065"/>
                    <a:pt x="1298" y="1065"/>
                    <a:pt x="1320" y="1063"/>
                  </a:cubicBezTo>
                  <a:cubicBezTo>
                    <a:pt x="1232" y="660"/>
                    <a:pt x="1034" y="293"/>
                    <a:pt x="75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720800" y="4572475"/>
              <a:ext cx="29675" cy="27700"/>
            </a:xfrm>
            <a:custGeom>
              <a:avLst/>
              <a:gdLst/>
              <a:ahLst/>
              <a:cxnLst/>
              <a:rect l="l" t="t" r="r" b="b"/>
              <a:pathLst>
                <a:path w="1187" h="1108" extrusionOk="0">
                  <a:moveTo>
                    <a:pt x="864" y="0"/>
                  </a:moveTo>
                  <a:cubicBezTo>
                    <a:pt x="443" y="0"/>
                    <a:pt x="0" y="152"/>
                    <a:pt x="6" y="198"/>
                  </a:cubicBezTo>
                  <a:cubicBezTo>
                    <a:pt x="21" y="257"/>
                    <a:pt x="284" y="873"/>
                    <a:pt x="636" y="1108"/>
                  </a:cubicBezTo>
                  <a:cubicBezTo>
                    <a:pt x="915" y="807"/>
                    <a:pt x="1106" y="440"/>
                    <a:pt x="1186" y="37"/>
                  </a:cubicBezTo>
                  <a:cubicBezTo>
                    <a:pt x="1086" y="11"/>
                    <a:pt x="976" y="0"/>
                    <a:pt x="86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40175" y="4484325"/>
              <a:ext cx="33025" cy="26650"/>
            </a:xfrm>
            <a:custGeom>
              <a:avLst/>
              <a:gdLst/>
              <a:ahLst/>
              <a:cxnLst/>
              <a:rect l="l" t="t" r="r" b="b"/>
              <a:pathLst>
                <a:path w="1321" h="1066" extrusionOk="0">
                  <a:moveTo>
                    <a:pt x="748" y="0"/>
                  </a:moveTo>
                  <a:cubicBezTo>
                    <a:pt x="301" y="176"/>
                    <a:pt x="1" y="726"/>
                    <a:pt x="59" y="763"/>
                  </a:cubicBezTo>
                  <a:cubicBezTo>
                    <a:pt x="122" y="797"/>
                    <a:pt x="790" y="1065"/>
                    <a:pt x="1253" y="1065"/>
                  </a:cubicBezTo>
                  <a:cubicBezTo>
                    <a:pt x="1276" y="1065"/>
                    <a:pt x="1298" y="1065"/>
                    <a:pt x="1320" y="1063"/>
                  </a:cubicBezTo>
                  <a:cubicBezTo>
                    <a:pt x="1232" y="660"/>
                    <a:pt x="1034" y="293"/>
                    <a:pt x="74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32850" y="4547725"/>
              <a:ext cx="29525" cy="29000"/>
            </a:xfrm>
            <a:custGeom>
              <a:avLst/>
              <a:gdLst/>
              <a:ahLst/>
              <a:cxnLst/>
              <a:rect l="l" t="t" r="r" b="b"/>
              <a:pathLst>
                <a:path w="1181" h="1160" extrusionOk="0">
                  <a:moveTo>
                    <a:pt x="1041" y="1"/>
                  </a:moveTo>
                  <a:cubicBezTo>
                    <a:pt x="543" y="45"/>
                    <a:pt x="0" y="463"/>
                    <a:pt x="37" y="514"/>
                  </a:cubicBezTo>
                  <a:cubicBezTo>
                    <a:pt x="81" y="565"/>
                    <a:pt x="631" y="1049"/>
                    <a:pt x="1071" y="1159"/>
                  </a:cubicBezTo>
                  <a:cubicBezTo>
                    <a:pt x="1181" y="778"/>
                    <a:pt x="1166" y="375"/>
                    <a:pt x="104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776475" y="4490075"/>
              <a:ext cx="30250" cy="26525"/>
            </a:xfrm>
            <a:custGeom>
              <a:avLst/>
              <a:gdLst/>
              <a:ahLst/>
              <a:cxnLst/>
              <a:rect l="l" t="t" r="r" b="b"/>
              <a:pathLst>
                <a:path w="1210" h="1061" extrusionOk="0">
                  <a:moveTo>
                    <a:pt x="314" y="0"/>
                  </a:moveTo>
                  <a:cubicBezTo>
                    <a:pt x="149" y="0"/>
                    <a:pt x="32" y="19"/>
                    <a:pt x="30" y="41"/>
                  </a:cubicBezTo>
                  <a:cubicBezTo>
                    <a:pt x="15" y="107"/>
                    <a:pt x="0" y="753"/>
                    <a:pt x="235" y="1060"/>
                  </a:cubicBezTo>
                  <a:cubicBezTo>
                    <a:pt x="623" y="855"/>
                    <a:pt x="961" y="555"/>
                    <a:pt x="1210" y="195"/>
                  </a:cubicBezTo>
                  <a:cubicBezTo>
                    <a:pt x="962" y="47"/>
                    <a:pt x="576" y="0"/>
                    <a:pt x="31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860600" y="4542225"/>
              <a:ext cx="47300" cy="30400"/>
            </a:xfrm>
            <a:custGeom>
              <a:avLst/>
              <a:gdLst/>
              <a:ahLst/>
              <a:cxnLst/>
              <a:rect l="l" t="t" r="r" b="b"/>
              <a:pathLst>
                <a:path w="1892" h="1216" extrusionOk="0">
                  <a:moveTo>
                    <a:pt x="1614" y="0"/>
                  </a:moveTo>
                  <a:cubicBezTo>
                    <a:pt x="1457" y="0"/>
                    <a:pt x="425" y="100"/>
                    <a:pt x="213" y="411"/>
                  </a:cubicBezTo>
                  <a:cubicBezTo>
                    <a:pt x="0" y="734"/>
                    <a:pt x="462" y="1079"/>
                    <a:pt x="609" y="1167"/>
                  </a:cubicBezTo>
                  <a:cubicBezTo>
                    <a:pt x="663" y="1202"/>
                    <a:pt x="745" y="1216"/>
                    <a:pt x="839" y="1216"/>
                  </a:cubicBezTo>
                  <a:cubicBezTo>
                    <a:pt x="1001" y="1216"/>
                    <a:pt x="1196" y="1174"/>
                    <a:pt x="1335" y="1123"/>
                  </a:cubicBezTo>
                  <a:cubicBezTo>
                    <a:pt x="1892" y="903"/>
                    <a:pt x="1716" y="1"/>
                    <a:pt x="1628" y="1"/>
                  </a:cubicBezTo>
                  <a:cubicBezTo>
                    <a:pt x="1625" y="1"/>
                    <a:pt x="1620" y="0"/>
                    <a:pt x="161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865375" y="4576500"/>
              <a:ext cx="46550" cy="29600"/>
            </a:xfrm>
            <a:custGeom>
              <a:avLst/>
              <a:gdLst/>
              <a:ahLst/>
              <a:cxnLst/>
              <a:rect l="l" t="t" r="r" b="b"/>
              <a:pathLst>
                <a:path w="1862" h="1184" extrusionOk="0">
                  <a:moveTo>
                    <a:pt x="718" y="1"/>
                  </a:moveTo>
                  <a:cubicBezTo>
                    <a:pt x="716" y="1"/>
                    <a:pt x="714" y="1"/>
                    <a:pt x="711" y="1"/>
                  </a:cubicBezTo>
                  <a:cubicBezTo>
                    <a:pt x="249" y="1"/>
                    <a:pt x="73" y="477"/>
                    <a:pt x="37" y="624"/>
                  </a:cubicBezTo>
                  <a:cubicBezTo>
                    <a:pt x="0" y="763"/>
                    <a:pt x="227" y="991"/>
                    <a:pt x="425" y="1101"/>
                  </a:cubicBezTo>
                  <a:cubicBezTo>
                    <a:pt x="531" y="1160"/>
                    <a:pt x="655" y="1184"/>
                    <a:pt x="785" y="1184"/>
                  </a:cubicBezTo>
                  <a:cubicBezTo>
                    <a:pt x="1280" y="1184"/>
                    <a:pt x="1862" y="838"/>
                    <a:pt x="1833" y="785"/>
                  </a:cubicBezTo>
                  <a:cubicBezTo>
                    <a:pt x="1789" y="720"/>
                    <a:pt x="1179" y="1"/>
                    <a:pt x="71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830725" y="4518375"/>
              <a:ext cx="44350" cy="35300"/>
            </a:xfrm>
            <a:custGeom>
              <a:avLst/>
              <a:gdLst/>
              <a:ahLst/>
              <a:cxnLst/>
              <a:rect l="l" t="t" r="r" b="b"/>
              <a:pathLst>
                <a:path w="1774" h="1412" extrusionOk="0">
                  <a:moveTo>
                    <a:pt x="990" y="0"/>
                  </a:moveTo>
                  <a:cubicBezTo>
                    <a:pt x="988" y="0"/>
                    <a:pt x="985" y="1"/>
                    <a:pt x="983" y="2"/>
                  </a:cubicBezTo>
                  <a:cubicBezTo>
                    <a:pt x="902" y="31"/>
                    <a:pt x="0" y="537"/>
                    <a:pt x="15" y="904"/>
                  </a:cubicBezTo>
                  <a:cubicBezTo>
                    <a:pt x="30" y="1270"/>
                    <a:pt x="653" y="1387"/>
                    <a:pt x="836" y="1409"/>
                  </a:cubicBezTo>
                  <a:cubicBezTo>
                    <a:pt x="846" y="1411"/>
                    <a:pt x="857" y="1411"/>
                    <a:pt x="867" y="1411"/>
                  </a:cubicBezTo>
                  <a:cubicBezTo>
                    <a:pt x="1050" y="1411"/>
                    <a:pt x="1306" y="1239"/>
                    <a:pt x="1437" y="1087"/>
                  </a:cubicBezTo>
                  <a:cubicBezTo>
                    <a:pt x="1773" y="694"/>
                    <a:pt x="1105" y="0"/>
                    <a:pt x="99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792050" y="4506250"/>
              <a:ext cx="47175" cy="28750"/>
            </a:xfrm>
            <a:custGeom>
              <a:avLst/>
              <a:gdLst/>
              <a:ahLst/>
              <a:cxnLst/>
              <a:rect l="l" t="t" r="r" b="b"/>
              <a:pathLst>
                <a:path w="1887" h="1150" extrusionOk="0">
                  <a:moveTo>
                    <a:pt x="584" y="0"/>
                  </a:moveTo>
                  <a:cubicBezTo>
                    <a:pt x="532" y="0"/>
                    <a:pt x="484" y="6"/>
                    <a:pt x="440" y="18"/>
                  </a:cubicBezTo>
                  <a:cubicBezTo>
                    <a:pt x="0" y="142"/>
                    <a:pt x="37" y="633"/>
                    <a:pt x="66" y="780"/>
                  </a:cubicBezTo>
                  <a:cubicBezTo>
                    <a:pt x="88" y="927"/>
                    <a:pt x="404" y="1081"/>
                    <a:pt x="631" y="1132"/>
                  </a:cubicBezTo>
                  <a:cubicBezTo>
                    <a:pt x="682" y="1144"/>
                    <a:pt x="734" y="1149"/>
                    <a:pt x="785" y="1149"/>
                  </a:cubicBezTo>
                  <a:cubicBezTo>
                    <a:pt x="1339" y="1149"/>
                    <a:pt x="1886" y="519"/>
                    <a:pt x="1826" y="472"/>
                  </a:cubicBezTo>
                  <a:cubicBezTo>
                    <a:pt x="1767" y="426"/>
                    <a:pt x="1043" y="0"/>
                    <a:pt x="58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746775" y="4516050"/>
              <a:ext cx="46225" cy="29325"/>
            </a:xfrm>
            <a:custGeom>
              <a:avLst/>
              <a:gdLst/>
              <a:ahLst/>
              <a:cxnLst/>
              <a:rect l="l" t="t" r="r" b="b"/>
              <a:pathLst>
                <a:path w="1849" h="1173" extrusionOk="0">
                  <a:moveTo>
                    <a:pt x="587" y="1"/>
                  </a:moveTo>
                  <a:cubicBezTo>
                    <a:pt x="559" y="1"/>
                    <a:pt x="532" y="3"/>
                    <a:pt x="506" y="7"/>
                  </a:cubicBezTo>
                  <a:cubicBezTo>
                    <a:pt x="52" y="80"/>
                    <a:pt x="1" y="579"/>
                    <a:pt x="8" y="725"/>
                  </a:cubicBezTo>
                  <a:cubicBezTo>
                    <a:pt x="8" y="872"/>
                    <a:pt x="287" y="1055"/>
                    <a:pt x="514" y="1136"/>
                  </a:cubicBezTo>
                  <a:cubicBezTo>
                    <a:pt x="586" y="1161"/>
                    <a:pt x="661" y="1172"/>
                    <a:pt x="737" y="1172"/>
                  </a:cubicBezTo>
                  <a:cubicBezTo>
                    <a:pt x="1263" y="1172"/>
                    <a:pt x="1849" y="652"/>
                    <a:pt x="1804" y="601"/>
                  </a:cubicBezTo>
                  <a:cubicBezTo>
                    <a:pt x="1749" y="545"/>
                    <a:pt x="1048" y="1"/>
                    <a:pt x="58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79400" y="4596075"/>
              <a:ext cx="48225" cy="25175"/>
            </a:xfrm>
            <a:custGeom>
              <a:avLst/>
              <a:gdLst/>
              <a:ahLst/>
              <a:cxnLst/>
              <a:rect l="l" t="t" r="r" b="b"/>
              <a:pathLst>
                <a:path w="1929" h="1007" extrusionOk="0">
                  <a:moveTo>
                    <a:pt x="1206" y="1"/>
                  </a:moveTo>
                  <a:cubicBezTo>
                    <a:pt x="855" y="1"/>
                    <a:pt x="455" y="37"/>
                    <a:pt x="287" y="178"/>
                  </a:cubicBezTo>
                  <a:cubicBezTo>
                    <a:pt x="1" y="420"/>
                    <a:pt x="272" y="794"/>
                    <a:pt x="367" y="889"/>
                  </a:cubicBezTo>
                  <a:cubicBezTo>
                    <a:pt x="437" y="971"/>
                    <a:pt x="660" y="1006"/>
                    <a:pt x="862" y="1006"/>
                  </a:cubicBezTo>
                  <a:cubicBezTo>
                    <a:pt x="915" y="1006"/>
                    <a:pt x="966" y="1004"/>
                    <a:pt x="1012" y="999"/>
                  </a:cubicBezTo>
                  <a:cubicBezTo>
                    <a:pt x="1635" y="933"/>
                    <a:pt x="1929" y="61"/>
                    <a:pt x="1826" y="39"/>
                  </a:cubicBezTo>
                  <a:cubicBezTo>
                    <a:pt x="1782" y="29"/>
                    <a:pt x="1513" y="1"/>
                    <a:pt x="12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765100" y="4448050"/>
              <a:ext cx="38025" cy="34850"/>
            </a:xfrm>
            <a:custGeom>
              <a:avLst/>
              <a:gdLst/>
              <a:ahLst/>
              <a:cxnLst/>
              <a:rect l="l" t="t" r="r" b="b"/>
              <a:pathLst>
                <a:path w="1521" h="1394" extrusionOk="0">
                  <a:moveTo>
                    <a:pt x="500" y="0"/>
                  </a:moveTo>
                  <a:cubicBezTo>
                    <a:pt x="489" y="0"/>
                    <a:pt x="481" y="3"/>
                    <a:pt x="477" y="7"/>
                  </a:cubicBezTo>
                  <a:cubicBezTo>
                    <a:pt x="426" y="73"/>
                    <a:pt x="1" y="901"/>
                    <a:pt x="243" y="1209"/>
                  </a:cubicBezTo>
                  <a:cubicBezTo>
                    <a:pt x="357" y="1353"/>
                    <a:pt x="553" y="1394"/>
                    <a:pt x="736" y="1394"/>
                  </a:cubicBezTo>
                  <a:cubicBezTo>
                    <a:pt x="907" y="1394"/>
                    <a:pt x="1066" y="1359"/>
                    <a:pt x="1137" y="1341"/>
                  </a:cubicBezTo>
                  <a:cubicBezTo>
                    <a:pt x="1291" y="1297"/>
                    <a:pt x="1416" y="1055"/>
                    <a:pt x="1445" y="879"/>
                  </a:cubicBezTo>
                  <a:cubicBezTo>
                    <a:pt x="1520" y="427"/>
                    <a:pt x="661" y="0"/>
                    <a:pt x="50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860425" y="4507825"/>
              <a:ext cx="45650" cy="34825"/>
            </a:xfrm>
            <a:custGeom>
              <a:avLst/>
              <a:gdLst/>
              <a:ahLst/>
              <a:cxnLst/>
              <a:rect l="l" t="t" r="r" b="b"/>
              <a:pathLst>
                <a:path w="1826" h="1393" extrusionOk="0">
                  <a:moveTo>
                    <a:pt x="998" y="0"/>
                  </a:moveTo>
                  <a:cubicBezTo>
                    <a:pt x="819" y="0"/>
                    <a:pt x="555" y="137"/>
                    <a:pt x="403" y="262"/>
                  </a:cubicBezTo>
                  <a:cubicBezTo>
                    <a:pt x="0" y="622"/>
                    <a:pt x="558" y="1392"/>
                    <a:pt x="662" y="1392"/>
                  </a:cubicBezTo>
                  <a:cubicBezTo>
                    <a:pt x="664" y="1392"/>
                    <a:pt x="666" y="1392"/>
                    <a:pt x="667" y="1392"/>
                  </a:cubicBezTo>
                  <a:cubicBezTo>
                    <a:pt x="763" y="1370"/>
                    <a:pt x="1738" y="959"/>
                    <a:pt x="1782" y="600"/>
                  </a:cubicBezTo>
                  <a:cubicBezTo>
                    <a:pt x="1826" y="240"/>
                    <a:pt x="1232" y="50"/>
                    <a:pt x="1056" y="6"/>
                  </a:cubicBezTo>
                  <a:cubicBezTo>
                    <a:pt x="1038" y="2"/>
                    <a:pt x="1019" y="0"/>
                    <a:pt x="99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838550" y="4480275"/>
              <a:ext cx="45725" cy="34875"/>
            </a:xfrm>
            <a:custGeom>
              <a:avLst/>
              <a:gdLst/>
              <a:ahLst/>
              <a:cxnLst/>
              <a:rect l="l" t="t" r="r" b="b"/>
              <a:pathLst>
                <a:path w="1829" h="1395" extrusionOk="0">
                  <a:moveTo>
                    <a:pt x="993" y="1"/>
                  </a:moveTo>
                  <a:cubicBezTo>
                    <a:pt x="814" y="1"/>
                    <a:pt x="555" y="141"/>
                    <a:pt x="406" y="265"/>
                  </a:cubicBezTo>
                  <a:cubicBezTo>
                    <a:pt x="1" y="626"/>
                    <a:pt x="566" y="1394"/>
                    <a:pt x="666" y="1394"/>
                  </a:cubicBezTo>
                  <a:cubicBezTo>
                    <a:pt x="667" y="1394"/>
                    <a:pt x="669" y="1394"/>
                    <a:pt x="670" y="1394"/>
                  </a:cubicBezTo>
                  <a:cubicBezTo>
                    <a:pt x="765" y="1372"/>
                    <a:pt x="1740" y="961"/>
                    <a:pt x="1784" y="602"/>
                  </a:cubicBezTo>
                  <a:cubicBezTo>
                    <a:pt x="1828" y="235"/>
                    <a:pt x="1234" y="52"/>
                    <a:pt x="1058" y="8"/>
                  </a:cubicBezTo>
                  <a:cubicBezTo>
                    <a:pt x="1038" y="3"/>
                    <a:pt x="1016" y="1"/>
                    <a:pt x="99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665225" y="4606025"/>
              <a:ext cx="47425" cy="32375"/>
            </a:xfrm>
            <a:custGeom>
              <a:avLst/>
              <a:gdLst/>
              <a:ahLst/>
              <a:cxnLst/>
              <a:rect l="l" t="t" r="r" b="b"/>
              <a:pathLst>
                <a:path w="1897" h="1295" extrusionOk="0">
                  <a:moveTo>
                    <a:pt x="1482" y="0"/>
                  </a:moveTo>
                  <a:cubicBezTo>
                    <a:pt x="1482" y="0"/>
                    <a:pt x="1481" y="0"/>
                    <a:pt x="1481" y="0"/>
                  </a:cubicBezTo>
                  <a:cubicBezTo>
                    <a:pt x="1378" y="0"/>
                    <a:pt x="315" y="213"/>
                    <a:pt x="161" y="557"/>
                  </a:cubicBezTo>
                  <a:cubicBezTo>
                    <a:pt x="0" y="895"/>
                    <a:pt x="521" y="1188"/>
                    <a:pt x="675" y="1269"/>
                  </a:cubicBezTo>
                  <a:cubicBezTo>
                    <a:pt x="714" y="1287"/>
                    <a:pt x="766" y="1294"/>
                    <a:pt x="823" y="1294"/>
                  </a:cubicBezTo>
                  <a:cubicBezTo>
                    <a:pt x="1000" y="1294"/>
                    <a:pt x="1237" y="1221"/>
                    <a:pt x="1386" y="1144"/>
                  </a:cubicBezTo>
                  <a:cubicBezTo>
                    <a:pt x="1897" y="866"/>
                    <a:pt x="1579" y="0"/>
                    <a:pt x="148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656975" y="4646650"/>
              <a:ext cx="44925" cy="22775"/>
            </a:xfrm>
            <a:custGeom>
              <a:avLst/>
              <a:gdLst/>
              <a:ahLst/>
              <a:cxnLst/>
              <a:rect l="l" t="t" r="r" b="b"/>
              <a:pathLst>
                <a:path w="1797" h="911" extrusionOk="0">
                  <a:moveTo>
                    <a:pt x="652" y="0"/>
                  </a:moveTo>
                  <a:cubicBezTo>
                    <a:pt x="466" y="0"/>
                    <a:pt x="281" y="13"/>
                    <a:pt x="95" y="39"/>
                  </a:cubicBezTo>
                  <a:cubicBezTo>
                    <a:pt x="0" y="245"/>
                    <a:pt x="59" y="509"/>
                    <a:pt x="95" y="611"/>
                  </a:cubicBezTo>
                  <a:cubicBezTo>
                    <a:pt x="139" y="751"/>
                    <a:pt x="477" y="875"/>
                    <a:pt x="711" y="905"/>
                  </a:cubicBezTo>
                  <a:cubicBezTo>
                    <a:pt x="741" y="908"/>
                    <a:pt x="770" y="910"/>
                    <a:pt x="799" y="910"/>
                  </a:cubicBezTo>
                  <a:cubicBezTo>
                    <a:pt x="1313" y="910"/>
                    <a:pt x="1762" y="324"/>
                    <a:pt x="1796" y="171"/>
                  </a:cubicBezTo>
                  <a:cubicBezTo>
                    <a:pt x="1424" y="57"/>
                    <a:pt x="1039" y="0"/>
                    <a:pt x="65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24975" y="4446750"/>
              <a:ext cx="48225" cy="35025"/>
            </a:xfrm>
            <a:custGeom>
              <a:avLst/>
              <a:gdLst/>
              <a:ahLst/>
              <a:cxnLst/>
              <a:rect l="l" t="t" r="r" b="b"/>
              <a:pathLst>
                <a:path w="1929" h="1401" extrusionOk="0">
                  <a:moveTo>
                    <a:pt x="704" y="0"/>
                  </a:moveTo>
                  <a:cubicBezTo>
                    <a:pt x="521" y="8"/>
                    <a:pt x="293" y="242"/>
                    <a:pt x="205" y="418"/>
                  </a:cubicBezTo>
                  <a:cubicBezTo>
                    <a:pt x="0" y="829"/>
                    <a:pt x="704" y="1334"/>
                    <a:pt x="902" y="1400"/>
                  </a:cubicBezTo>
                  <a:cubicBezTo>
                    <a:pt x="1225" y="1225"/>
                    <a:pt x="1928" y="660"/>
                    <a:pt x="1408" y="117"/>
                  </a:cubicBezTo>
                  <a:cubicBezTo>
                    <a:pt x="1166" y="0"/>
                    <a:pt x="829" y="0"/>
                    <a:pt x="70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740725" y="4423825"/>
              <a:ext cx="36875" cy="23500"/>
            </a:xfrm>
            <a:custGeom>
              <a:avLst/>
              <a:gdLst/>
              <a:ahLst/>
              <a:cxnLst/>
              <a:rect l="l" t="t" r="r" b="b"/>
              <a:pathLst>
                <a:path w="1475" h="940" extrusionOk="0">
                  <a:moveTo>
                    <a:pt x="1262" y="1"/>
                  </a:moveTo>
                  <a:cubicBezTo>
                    <a:pt x="1181" y="1"/>
                    <a:pt x="367" y="74"/>
                    <a:pt x="1" y="301"/>
                  </a:cubicBezTo>
                  <a:cubicBezTo>
                    <a:pt x="360" y="595"/>
                    <a:pt x="778" y="815"/>
                    <a:pt x="1225" y="939"/>
                  </a:cubicBezTo>
                  <a:cubicBezTo>
                    <a:pt x="1474" y="602"/>
                    <a:pt x="1342" y="8"/>
                    <a:pt x="12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683550" y="4560200"/>
              <a:ext cx="30800" cy="28250"/>
            </a:xfrm>
            <a:custGeom>
              <a:avLst/>
              <a:gdLst/>
              <a:ahLst/>
              <a:cxnLst/>
              <a:rect l="l" t="t" r="r" b="b"/>
              <a:pathLst>
                <a:path w="1232" h="1130" extrusionOk="0">
                  <a:moveTo>
                    <a:pt x="902" y="0"/>
                  </a:moveTo>
                  <a:cubicBezTo>
                    <a:pt x="418" y="118"/>
                    <a:pt x="0" y="616"/>
                    <a:pt x="52" y="660"/>
                  </a:cubicBezTo>
                  <a:cubicBezTo>
                    <a:pt x="103" y="704"/>
                    <a:pt x="763" y="1093"/>
                    <a:pt x="1225" y="1129"/>
                  </a:cubicBezTo>
                  <a:cubicBezTo>
                    <a:pt x="1232" y="726"/>
                    <a:pt x="1122" y="338"/>
                    <a:pt x="90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848725" y="4438100"/>
              <a:ext cx="37200" cy="36150"/>
            </a:xfrm>
            <a:custGeom>
              <a:avLst/>
              <a:gdLst/>
              <a:ahLst/>
              <a:cxnLst/>
              <a:rect l="l" t="t" r="r" b="b"/>
              <a:pathLst>
                <a:path w="1488" h="1446" extrusionOk="0">
                  <a:moveTo>
                    <a:pt x="1354" y="0"/>
                  </a:moveTo>
                  <a:cubicBezTo>
                    <a:pt x="728" y="0"/>
                    <a:pt x="0" y="429"/>
                    <a:pt x="43" y="500"/>
                  </a:cubicBezTo>
                  <a:cubicBezTo>
                    <a:pt x="80" y="566"/>
                    <a:pt x="651" y="1255"/>
                    <a:pt x="1187" y="1446"/>
                  </a:cubicBezTo>
                  <a:cubicBezTo>
                    <a:pt x="1407" y="999"/>
                    <a:pt x="1487" y="493"/>
                    <a:pt x="1414" y="2"/>
                  </a:cubicBezTo>
                  <a:cubicBezTo>
                    <a:pt x="1394" y="1"/>
                    <a:pt x="1374" y="0"/>
                    <a:pt x="135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712325" y="4606800"/>
              <a:ext cx="29900" cy="26925"/>
            </a:xfrm>
            <a:custGeom>
              <a:avLst/>
              <a:gdLst/>
              <a:ahLst/>
              <a:cxnLst/>
              <a:rect l="l" t="t" r="r" b="b"/>
              <a:pathLst>
                <a:path w="1196" h="1077" extrusionOk="0">
                  <a:moveTo>
                    <a:pt x="614" y="0"/>
                  </a:moveTo>
                  <a:cubicBezTo>
                    <a:pt x="288" y="0"/>
                    <a:pt x="0" y="65"/>
                    <a:pt x="0" y="101"/>
                  </a:cubicBezTo>
                  <a:cubicBezTo>
                    <a:pt x="0" y="160"/>
                    <a:pt x="125" y="805"/>
                    <a:pt x="426" y="1076"/>
                  </a:cubicBezTo>
                  <a:cubicBezTo>
                    <a:pt x="763" y="827"/>
                    <a:pt x="1027" y="482"/>
                    <a:pt x="1195" y="94"/>
                  </a:cubicBezTo>
                  <a:cubicBezTo>
                    <a:pt x="1026" y="24"/>
                    <a:pt x="813" y="0"/>
                    <a:pt x="61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84500" y="4660200"/>
              <a:ext cx="29300" cy="28500"/>
            </a:xfrm>
            <a:custGeom>
              <a:avLst/>
              <a:gdLst/>
              <a:ahLst/>
              <a:cxnLst/>
              <a:rect l="l" t="t" r="r" b="b"/>
              <a:pathLst>
                <a:path w="1172" h="1140" extrusionOk="0">
                  <a:moveTo>
                    <a:pt x="1052" y="1"/>
                  </a:moveTo>
                  <a:cubicBezTo>
                    <a:pt x="568" y="1"/>
                    <a:pt x="0" y="314"/>
                    <a:pt x="28" y="370"/>
                  </a:cubicBezTo>
                  <a:cubicBezTo>
                    <a:pt x="58" y="428"/>
                    <a:pt x="490" y="978"/>
                    <a:pt x="908" y="1140"/>
                  </a:cubicBezTo>
                  <a:cubicBezTo>
                    <a:pt x="1091" y="795"/>
                    <a:pt x="1172" y="392"/>
                    <a:pt x="1128" y="3"/>
                  </a:cubicBezTo>
                  <a:cubicBezTo>
                    <a:pt x="1103" y="1"/>
                    <a:pt x="1077" y="1"/>
                    <a:pt x="10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729925" y="4648450"/>
              <a:ext cx="32825" cy="26325"/>
            </a:xfrm>
            <a:custGeom>
              <a:avLst/>
              <a:gdLst/>
              <a:ahLst/>
              <a:cxnLst/>
              <a:rect l="l" t="t" r="r" b="b"/>
              <a:pathLst>
                <a:path w="1313" h="1053" extrusionOk="0">
                  <a:moveTo>
                    <a:pt x="280" y="1"/>
                  </a:moveTo>
                  <a:cubicBezTo>
                    <a:pt x="225" y="1"/>
                    <a:pt x="189" y="7"/>
                    <a:pt x="183" y="19"/>
                  </a:cubicBezTo>
                  <a:cubicBezTo>
                    <a:pt x="154" y="77"/>
                    <a:pt x="0" y="715"/>
                    <a:pt x="169" y="1052"/>
                  </a:cubicBezTo>
                  <a:cubicBezTo>
                    <a:pt x="601" y="898"/>
                    <a:pt x="990" y="649"/>
                    <a:pt x="1312" y="327"/>
                  </a:cubicBezTo>
                  <a:cubicBezTo>
                    <a:pt x="1043" y="98"/>
                    <a:pt x="502" y="1"/>
                    <a:pt x="28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816425" y="4410250"/>
              <a:ext cx="42925" cy="29800"/>
            </a:xfrm>
            <a:custGeom>
              <a:avLst/>
              <a:gdLst/>
              <a:ahLst/>
              <a:cxnLst/>
              <a:rect l="l" t="t" r="r" b="b"/>
              <a:pathLst>
                <a:path w="1717" h="1192" extrusionOk="0">
                  <a:moveTo>
                    <a:pt x="740" y="0"/>
                  </a:moveTo>
                  <a:cubicBezTo>
                    <a:pt x="306" y="0"/>
                    <a:pt x="95" y="452"/>
                    <a:pt x="52" y="595"/>
                  </a:cubicBezTo>
                  <a:cubicBezTo>
                    <a:pt x="1" y="734"/>
                    <a:pt x="213" y="969"/>
                    <a:pt x="404" y="1086"/>
                  </a:cubicBezTo>
                  <a:cubicBezTo>
                    <a:pt x="515" y="1162"/>
                    <a:pt x="657" y="1192"/>
                    <a:pt x="807" y="1192"/>
                  </a:cubicBezTo>
                  <a:cubicBezTo>
                    <a:pt x="903" y="1192"/>
                    <a:pt x="1003" y="1180"/>
                    <a:pt x="1100" y="1160"/>
                  </a:cubicBezTo>
                  <a:cubicBezTo>
                    <a:pt x="1320" y="1028"/>
                    <a:pt x="1533" y="874"/>
                    <a:pt x="1716" y="690"/>
                  </a:cubicBezTo>
                  <a:cubicBezTo>
                    <a:pt x="1525" y="448"/>
                    <a:pt x="1122" y="16"/>
                    <a:pt x="770" y="1"/>
                  </a:cubicBezTo>
                  <a:cubicBezTo>
                    <a:pt x="760" y="1"/>
                    <a:pt x="750" y="0"/>
                    <a:pt x="74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775925" y="4417250"/>
              <a:ext cx="45300" cy="29950"/>
            </a:xfrm>
            <a:custGeom>
              <a:avLst/>
              <a:gdLst/>
              <a:ahLst/>
              <a:cxnLst/>
              <a:rect l="l" t="t" r="r" b="b"/>
              <a:pathLst>
                <a:path w="1812" h="1198" extrusionOk="0">
                  <a:moveTo>
                    <a:pt x="782" y="1"/>
                  </a:moveTo>
                  <a:cubicBezTo>
                    <a:pt x="381" y="1"/>
                    <a:pt x="135" y="398"/>
                    <a:pt x="74" y="528"/>
                  </a:cubicBezTo>
                  <a:cubicBezTo>
                    <a:pt x="0" y="660"/>
                    <a:pt x="176" y="916"/>
                    <a:pt x="345" y="1056"/>
                  </a:cubicBezTo>
                  <a:cubicBezTo>
                    <a:pt x="473" y="1160"/>
                    <a:pt x="654" y="1198"/>
                    <a:pt x="845" y="1198"/>
                  </a:cubicBezTo>
                  <a:cubicBezTo>
                    <a:pt x="1300" y="1198"/>
                    <a:pt x="1812" y="983"/>
                    <a:pt x="1796" y="931"/>
                  </a:cubicBezTo>
                  <a:cubicBezTo>
                    <a:pt x="1774" y="865"/>
                    <a:pt x="1327" y="66"/>
                    <a:pt x="873" y="7"/>
                  </a:cubicBezTo>
                  <a:cubicBezTo>
                    <a:pt x="842" y="3"/>
                    <a:pt x="812" y="1"/>
                    <a:pt x="78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806350" y="4446425"/>
              <a:ext cx="45300" cy="29950"/>
            </a:xfrm>
            <a:custGeom>
              <a:avLst/>
              <a:gdLst/>
              <a:ahLst/>
              <a:cxnLst/>
              <a:rect l="l" t="t" r="r" b="b"/>
              <a:pathLst>
                <a:path w="1812" h="1198" extrusionOk="0">
                  <a:moveTo>
                    <a:pt x="790" y="1"/>
                  </a:moveTo>
                  <a:cubicBezTo>
                    <a:pt x="379" y="1"/>
                    <a:pt x="135" y="403"/>
                    <a:pt x="66" y="534"/>
                  </a:cubicBezTo>
                  <a:cubicBezTo>
                    <a:pt x="0" y="666"/>
                    <a:pt x="176" y="922"/>
                    <a:pt x="345" y="1054"/>
                  </a:cubicBezTo>
                  <a:cubicBezTo>
                    <a:pt x="474" y="1160"/>
                    <a:pt x="659" y="1198"/>
                    <a:pt x="852" y="1198"/>
                  </a:cubicBezTo>
                  <a:cubicBezTo>
                    <a:pt x="1306" y="1198"/>
                    <a:pt x="1812" y="988"/>
                    <a:pt x="1797" y="937"/>
                  </a:cubicBezTo>
                  <a:cubicBezTo>
                    <a:pt x="1767" y="864"/>
                    <a:pt x="1327" y="72"/>
                    <a:pt x="873" y="6"/>
                  </a:cubicBezTo>
                  <a:cubicBezTo>
                    <a:pt x="845" y="2"/>
                    <a:pt x="817" y="1"/>
                    <a:pt x="79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787275" y="4651650"/>
              <a:ext cx="46125" cy="34575"/>
            </a:xfrm>
            <a:custGeom>
              <a:avLst/>
              <a:gdLst/>
              <a:ahLst/>
              <a:cxnLst/>
              <a:rect l="l" t="t" r="r" b="b"/>
              <a:pathLst>
                <a:path w="1845" h="1383" extrusionOk="0">
                  <a:moveTo>
                    <a:pt x="1220" y="0"/>
                  </a:moveTo>
                  <a:cubicBezTo>
                    <a:pt x="1219" y="0"/>
                    <a:pt x="1219" y="1"/>
                    <a:pt x="1218" y="1"/>
                  </a:cubicBezTo>
                  <a:cubicBezTo>
                    <a:pt x="1123" y="23"/>
                    <a:pt x="125" y="404"/>
                    <a:pt x="67" y="763"/>
                  </a:cubicBezTo>
                  <a:cubicBezTo>
                    <a:pt x="1" y="1122"/>
                    <a:pt x="580" y="1328"/>
                    <a:pt x="756" y="1372"/>
                  </a:cubicBezTo>
                  <a:cubicBezTo>
                    <a:pt x="781" y="1379"/>
                    <a:pt x="808" y="1382"/>
                    <a:pt x="837" y="1382"/>
                  </a:cubicBezTo>
                  <a:cubicBezTo>
                    <a:pt x="1017" y="1382"/>
                    <a:pt x="1271" y="1257"/>
                    <a:pt x="1416" y="1137"/>
                  </a:cubicBezTo>
                  <a:cubicBezTo>
                    <a:pt x="1844" y="788"/>
                    <a:pt x="1316" y="0"/>
                    <a:pt x="122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764750" y="4625450"/>
              <a:ext cx="47675" cy="27275"/>
            </a:xfrm>
            <a:custGeom>
              <a:avLst/>
              <a:gdLst/>
              <a:ahLst/>
              <a:cxnLst/>
              <a:rect l="l" t="t" r="r" b="b"/>
              <a:pathLst>
                <a:path w="1907" h="1091" extrusionOk="0">
                  <a:moveTo>
                    <a:pt x="979" y="0"/>
                  </a:moveTo>
                  <a:cubicBezTo>
                    <a:pt x="905" y="0"/>
                    <a:pt x="833" y="5"/>
                    <a:pt x="770" y="15"/>
                  </a:cubicBezTo>
                  <a:cubicBezTo>
                    <a:pt x="154" y="103"/>
                    <a:pt x="0" y="1005"/>
                    <a:pt x="88" y="1027"/>
                  </a:cubicBezTo>
                  <a:cubicBezTo>
                    <a:pt x="138" y="1035"/>
                    <a:pt x="509" y="1090"/>
                    <a:pt x="879" y="1090"/>
                  </a:cubicBezTo>
                  <a:cubicBezTo>
                    <a:pt x="1163" y="1090"/>
                    <a:pt x="1447" y="1058"/>
                    <a:pt x="1584" y="946"/>
                  </a:cubicBezTo>
                  <a:cubicBezTo>
                    <a:pt x="1906" y="682"/>
                    <a:pt x="1584" y="250"/>
                    <a:pt x="1481" y="132"/>
                  </a:cubicBezTo>
                  <a:cubicBezTo>
                    <a:pt x="1405" y="40"/>
                    <a:pt x="1186" y="0"/>
                    <a:pt x="97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735600" y="4619575"/>
              <a:ext cx="30025" cy="20750"/>
            </a:xfrm>
            <a:custGeom>
              <a:avLst/>
              <a:gdLst/>
              <a:ahLst/>
              <a:cxnLst/>
              <a:rect l="l" t="t" r="r" b="b"/>
              <a:pathLst>
                <a:path w="1201" h="830" extrusionOk="0">
                  <a:moveTo>
                    <a:pt x="933" y="1"/>
                  </a:moveTo>
                  <a:cubicBezTo>
                    <a:pt x="932" y="1"/>
                    <a:pt x="932" y="1"/>
                    <a:pt x="931" y="1"/>
                  </a:cubicBezTo>
                  <a:cubicBezTo>
                    <a:pt x="865" y="1"/>
                    <a:pt x="184" y="147"/>
                    <a:pt x="96" y="367"/>
                  </a:cubicBezTo>
                  <a:cubicBezTo>
                    <a:pt x="0" y="580"/>
                    <a:pt x="330" y="763"/>
                    <a:pt x="433" y="814"/>
                  </a:cubicBezTo>
                  <a:cubicBezTo>
                    <a:pt x="457" y="825"/>
                    <a:pt x="489" y="830"/>
                    <a:pt x="524" y="830"/>
                  </a:cubicBezTo>
                  <a:cubicBezTo>
                    <a:pt x="635" y="830"/>
                    <a:pt x="785" y="782"/>
                    <a:pt x="880" y="727"/>
                  </a:cubicBezTo>
                  <a:cubicBezTo>
                    <a:pt x="1201" y="544"/>
                    <a:pt x="993" y="1"/>
                    <a:pt x="93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688850" y="4425800"/>
              <a:ext cx="49500" cy="24825"/>
            </a:xfrm>
            <a:custGeom>
              <a:avLst/>
              <a:gdLst/>
              <a:ahLst/>
              <a:cxnLst/>
              <a:rect l="l" t="t" r="r" b="b"/>
              <a:pathLst>
                <a:path w="1980" h="993" extrusionOk="0">
                  <a:moveTo>
                    <a:pt x="816" y="1"/>
                  </a:moveTo>
                  <a:cubicBezTo>
                    <a:pt x="623" y="1"/>
                    <a:pt x="448" y="24"/>
                    <a:pt x="338" y="90"/>
                  </a:cubicBezTo>
                  <a:cubicBezTo>
                    <a:pt x="1" y="288"/>
                    <a:pt x="191" y="692"/>
                    <a:pt x="257" y="802"/>
                  </a:cubicBezTo>
                  <a:cubicBezTo>
                    <a:pt x="323" y="911"/>
                    <a:pt x="646" y="985"/>
                    <a:pt x="873" y="992"/>
                  </a:cubicBezTo>
                  <a:cubicBezTo>
                    <a:pt x="882" y="992"/>
                    <a:pt x="890" y="993"/>
                    <a:pt x="898" y="993"/>
                  </a:cubicBezTo>
                  <a:cubicBezTo>
                    <a:pt x="1509" y="993"/>
                    <a:pt x="1979" y="193"/>
                    <a:pt x="1885" y="156"/>
                  </a:cubicBezTo>
                  <a:cubicBezTo>
                    <a:pt x="1823" y="131"/>
                    <a:pt x="1269" y="1"/>
                    <a:pt x="81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821475" y="4645325"/>
              <a:ext cx="47025" cy="33300"/>
            </a:xfrm>
            <a:custGeom>
              <a:avLst/>
              <a:gdLst/>
              <a:ahLst/>
              <a:cxnLst/>
              <a:rect l="l" t="t" r="r" b="b"/>
              <a:pathLst>
                <a:path w="1881" h="1332" extrusionOk="0">
                  <a:moveTo>
                    <a:pt x="1058" y="0"/>
                  </a:moveTo>
                  <a:cubicBezTo>
                    <a:pt x="879" y="0"/>
                    <a:pt x="633" y="94"/>
                    <a:pt x="480" y="188"/>
                  </a:cubicBezTo>
                  <a:cubicBezTo>
                    <a:pt x="1" y="493"/>
                    <a:pt x="393" y="1332"/>
                    <a:pt x="493" y="1332"/>
                  </a:cubicBezTo>
                  <a:cubicBezTo>
                    <a:pt x="493" y="1332"/>
                    <a:pt x="494" y="1332"/>
                    <a:pt x="495" y="1331"/>
                  </a:cubicBezTo>
                  <a:cubicBezTo>
                    <a:pt x="583" y="1324"/>
                    <a:pt x="1639" y="1053"/>
                    <a:pt x="1763" y="701"/>
                  </a:cubicBezTo>
                  <a:cubicBezTo>
                    <a:pt x="1881" y="349"/>
                    <a:pt x="1345" y="92"/>
                    <a:pt x="1177" y="19"/>
                  </a:cubicBezTo>
                  <a:cubicBezTo>
                    <a:pt x="1143" y="6"/>
                    <a:pt x="1103" y="0"/>
                    <a:pt x="105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851300" y="4609000"/>
              <a:ext cx="47250" cy="33325"/>
            </a:xfrm>
            <a:custGeom>
              <a:avLst/>
              <a:gdLst/>
              <a:ahLst/>
              <a:cxnLst/>
              <a:rect l="l" t="t" r="r" b="b"/>
              <a:pathLst>
                <a:path w="1890" h="1333" extrusionOk="0">
                  <a:moveTo>
                    <a:pt x="1062" y="1"/>
                  </a:moveTo>
                  <a:cubicBezTo>
                    <a:pt x="883" y="1"/>
                    <a:pt x="641" y="89"/>
                    <a:pt x="490" y="182"/>
                  </a:cubicBezTo>
                  <a:cubicBezTo>
                    <a:pt x="1" y="488"/>
                    <a:pt x="406" y="1333"/>
                    <a:pt x="496" y="1333"/>
                  </a:cubicBezTo>
                  <a:cubicBezTo>
                    <a:pt x="496" y="1333"/>
                    <a:pt x="497" y="1333"/>
                    <a:pt x="497" y="1333"/>
                  </a:cubicBezTo>
                  <a:cubicBezTo>
                    <a:pt x="592" y="1318"/>
                    <a:pt x="1641" y="1047"/>
                    <a:pt x="1765" y="695"/>
                  </a:cubicBezTo>
                  <a:cubicBezTo>
                    <a:pt x="1890" y="343"/>
                    <a:pt x="1347" y="86"/>
                    <a:pt x="1186" y="20"/>
                  </a:cubicBezTo>
                  <a:cubicBezTo>
                    <a:pt x="1151" y="7"/>
                    <a:pt x="1109" y="1"/>
                    <a:pt x="10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805850" y="4615225"/>
              <a:ext cx="47250" cy="33350"/>
            </a:xfrm>
            <a:custGeom>
              <a:avLst/>
              <a:gdLst/>
              <a:ahLst/>
              <a:cxnLst/>
              <a:rect l="l" t="t" r="r" b="b"/>
              <a:pathLst>
                <a:path w="1890" h="1334" extrusionOk="0">
                  <a:moveTo>
                    <a:pt x="1062" y="1"/>
                  </a:moveTo>
                  <a:cubicBezTo>
                    <a:pt x="884" y="1"/>
                    <a:pt x="641" y="91"/>
                    <a:pt x="490" y="189"/>
                  </a:cubicBezTo>
                  <a:cubicBezTo>
                    <a:pt x="0" y="489"/>
                    <a:pt x="405" y="1333"/>
                    <a:pt x="503" y="1333"/>
                  </a:cubicBezTo>
                  <a:cubicBezTo>
                    <a:pt x="503" y="1333"/>
                    <a:pt x="504" y="1333"/>
                    <a:pt x="504" y="1333"/>
                  </a:cubicBezTo>
                  <a:cubicBezTo>
                    <a:pt x="592" y="1318"/>
                    <a:pt x="1648" y="1047"/>
                    <a:pt x="1773" y="703"/>
                  </a:cubicBezTo>
                  <a:cubicBezTo>
                    <a:pt x="1890" y="351"/>
                    <a:pt x="1355" y="87"/>
                    <a:pt x="1186" y="21"/>
                  </a:cubicBezTo>
                  <a:cubicBezTo>
                    <a:pt x="1151" y="7"/>
                    <a:pt x="1109" y="1"/>
                    <a:pt x="10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749325" y="4584950"/>
              <a:ext cx="45125" cy="29900"/>
            </a:xfrm>
            <a:custGeom>
              <a:avLst/>
              <a:gdLst/>
              <a:ahLst/>
              <a:cxnLst/>
              <a:rect l="l" t="t" r="r" b="b"/>
              <a:pathLst>
                <a:path w="1805" h="1196" extrusionOk="0">
                  <a:moveTo>
                    <a:pt x="939" y="0"/>
                  </a:moveTo>
                  <a:cubicBezTo>
                    <a:pt x="492" y="0"/>
                    <a:pt x="1" y="192"/>
                    <a:pt x="16" y="242"/>
                  </a:cubicBezTo>
                  <a:cubicBezTo>
                    <a:pt x="38" y="323"/>
                    <a:pt x="456" y="1122"/>
                    <a:pt x="903" y="1188"/>
                  </a:cubicBezTo>
                  <a:cubicBezTo>
                    <a:pt x="938" y="1193"/>
                    <a:pt x="971" y="1196"/>
                    <a:pt x="1004" y="1196"/>
                  </a:cubicBezTo>
                  <a:cubicBezTo>
                    <a:pt x="1402" y="1196"/>
                    <a:pt x="1664" y="811"/>
                    <a:pt x="1731" y="689"/>
                  </a:cubicBezTo>
                  <a:cubicBezTo>
                    <a:pt x="1805" y="550"/>
                    <a:pt x="1636" y="293"/>
                    <a:pt x="1475" y="154"/>
                  </a:cubicBezTo>
                  <a:cubicBezTo>
                    <a:pt x="1341" y="41"/>
                    <a:pt x="1145" y="0"/>
                    <a:pt x="93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866650" y="4639375"/>
              <a:ext cx="40350" cy="29950"/>
            </a:xfrm>
            <a:custGeom>
              <a:avLst/>
              <a:gdLst/>
              <a:ahLst/>
              <a:cxnLst/>
              <a:rect l="l" t="t" r="r" b="b"/>
              <a:pathLst>
                <a:path w="1614" h="1198" extrusionOk="0">
                  <a:moveTo>
                    <a:pt x="682" y="0"/>
                  </a:moveTo>
                  <a:cubicBezTo>
                    <a:pt x="462" y="66"/>
                    <a:pt x="264" y="184"/>
                    <a:pt x="110" y="352"/>
                  </a:cubicBezTo>
                  <a:cubicBezTo>
                    <a:pt x="0" y="470"/>
                    <a:pt x="81" y="748"/>
                    <a:pt x="198" y="917"/>
                  </a:cubicBezTo>
                  <a:cubicBezTo>
                    <a:pt x="354" y="1134"/>
                    <a:pt x="717" y="1198"/>
                    <a:pt x="1041" y="1198"/>
                  </a:cubicBezTo>
                  <a:cubicBezTo>
                    <a:pt x="1298" y="1198"/>
                    <a:pt x="1529" y="1158"/>
                    <a:pt x="1613" y="1122"/>
                  </a:cubicBezTo>
                  <a:cubicBezTo>
                    <a:pt x="1423" y="668"/>
                    <a:pt x="1093" y="272"/>
                    <a:pt x="68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692350" y="4335050"/>
              <a:ext cx="31900" cy="33425"/>
            </a:xfrm>
            <a:custGeom>
              <a:avLst/>
              <a:gdLst/>
              <a:ahLst/>
              <a:cxnLst/>
              <a:rect l="l" t="t" r="r" b="b"/>
              <a:pathLst>
                <a:path w="1276" h="1337" extrusionOk="0">
                  <a:moveTo>
                    <a:pt x="908" y="0"/>
                  </a:moveTo>
                  <a:cubicBezTo>
                    <a:pt x="770" y="0"/>
                    <a:pt x="357" y="97"/>
                    <a:pt x="73" y="282"/>
                  </a:cubicBezTo>
                  <a:cubicBezTo>
                    <a:pt x="22" y="480"/>
                    <a:pt x="0" y="692"/>
                    <a:pt x="15" y="898"/>
                  </a:cubicBezTo>
                  <a:cubicBezTo>
                    <a:pt x="15" y="1015"/>
                    <a:pt x="37" y="1125"/>
                    <a:pt x="59" y="1242"/>
                  </a:cubicBezTo>
                  <a:cubicBezTo>
                    <a:pt x="180" y="1283"/>
                    <a:pt x="371" y="1336"/>
                    <a:pt x="562" y="1336"/>
                  </a:cubicBezTo>
                  <a:cubicBezTo>
                    <a:pt x="718" y="1336"/>
                    <a:pt x="874" y="1300"/>
                    <a:pt x="990" y="1191"/>
                  </a:cubicBezTo>
                  <a:cubicBezTo>
                    <a:pt x="1276" y="912"/>
                    <a:pt x="997" y="77"/>
                    <a:pt x="953" y="11"/>
                  </a:cubicBezTo>
                  <a:cubicBezTo>
                    <a:pt x="950" y="4"/>
                    <a:pt x="934" y="0"/>
                    <a:pt x="90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659900" y="4325325"/>
              <a:ext cx="31925" cy="33375"/>
            </a:xfrm>
            <a:custGeom>
              <a:avLst/>
              <a:gdLst/>
              <a:ahLst/>
              <a:cxnLst/>
              <a:rect l="l" t="t" r="r" b="b"/>
              <a:pathLst>
                <a:path w="1277" h="1335" extrusionOk="0">
                  <a:moveTo>
                    <a:pt x="904" y="0"/>
                  </a:moveTo>
                  <a:cubicBezTo>
                    <a:pt x="763" y="0"/>
                    <a:pt x="355" y="92"/>
                    <a:pt x="74" y="275"/>
                  </a:cubicBezTo>
                  <a:cubicBezTo>
                    <a:pt x="15" y="480"/>
                    <a:pt x="0" y="693"/>
                    <a:pt x="8" y="898"/>
                  </a:cubicBezTo>
                  <a:cubicBezTo>
                    <a:pt x="15" y="1016"/>
                    <a:pt x="30" y="1125"/>
                    <a:pt x="59" y="1235"/>
                  </a:cubicBezTo>
                  <a:cubicBezTo>
                    <a:pt x="176" y="1280"/>
                    <a:pt x="367" y="1335"/>
                    <a:pt x="556" y="1335"/>
                  </a:cubicBezTo>
                  <a:cubicBezTo>
                    <a:pt x="714" y="1335"/>
                    <a:pt x="870" y="1297"/>
                    <a:pt x="983" y="1184"/>
                  </a:cubicBezTo>
                  <a:cubicBezTo>
                    <a:pt x="1276" y="906"/>
                    <a:pt x="990" y="77"/>
                    <a:pt x="954" y="11"/>
                  </a:cubicBezTo>
                  <a:cubicBezTo>
                    <a:pt x="950" y="4"/>
                    <a:pt x="932" y="0"/>
                    <a:pt x="90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718175" y="4317600"/>
              <a:ext cx="37800" cy="33075"/>
            </a:xfrm>
            <a:custGeom>
              <a:avLst/>
              <a:gdLst/>
              <a:ahLst/>
              <a:cxnLst/>
              <a:rect l="l" t="t" r="r" b="b"/>
              <a:pathLst>
                <a:path w="1512" h="1323" extrusionOk="0">
                  <a:moveTo>
                    <a:pt x="705" y="1"/>
                  </a:moveTo>
                  <a:cubicBezTo>
                    <a:pt x="562" y="1"/>
                    <a:pt x="420" y="34"/>
                    <a:pt x="309" y="129"/>
                  </a:cubicBezTo>
                  <a:cubicBezTo>
                    <a:pt x="1" y="393"/>
                    <a:pt x="228" y="1237"/>
                    <a:pt x="257" y="1310"/>
                  </a:cubicBezTo>
                  <a:cubicBezTo>
                    <a:pt x="262" y="1318"/>
                    <a:pt x="285" y="1323"/>
                    <a:pt x="321" y="1323"/>
                  </a:cubicBezTo>
                  <a:cubicBezTo>
                    <a:pt x="564" y="1323"/>
                    <a:pt x="1404" y="1129"/>
                    <a:pt x="1475" y="701"/>
                  </a:cubicBezTo>
                  <a:cubicBezTo>
                    <a:pt x="1511" y="511"/>
                    <a:pt x="1460" y="225"/>
                    <a:pt x="1313" y="151"/>
                  </a:cubicBezTo>
                  <a:cubicBezTo>
                    <a:pt x="1215" y="105"/>
                    <a:pt x="958" y="1"/>
                    <a:pt x="70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719275" y="4293875"/>
              <a:ext cx="36325" cy="23500"/>
            </a:xfrm>
            <a:custGeom>
              <a:avLst/>
              <a:gdLst/>
              <a:ahLst/>
              <a:cxnLst/>
              <a:rect l="l" t="t" r="r" b="b"/>
              <a:pathLst>
                <a:path w="1453" h="940" extrusionOk="0">
                  <a:moveTo>
                    <a:pt x="1269" y="1"/>
                  </a:moveTo>
                  <a:lnTo>
                    <a:pt x="1269" y="1"/>
                  </a:lnTo>
                  <a:cubicBezTo>
                    <a:pt x="815" y="96"/>
                    <a:pt x="382" y="279"/>
                    <a:pt x="1" y="543"/>
                  </a:cubicBezTo>
                  <a:cubicBezTo>
                    <a:pt x="309" y="800"/>
                    <a:pt x="1079" y="939"/>
                    <a:pt x="1159" y="939"/>
                  </a:cubicBezTo>
                  <a:cubicBezTo>
                    <a:pt x="1233" y="939"/>
                    <a:pt x="1453" y="360"/>
                    <a:pt x="12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686850" y="4313425"/>
              <a:ext cx="34300" cy="23175"/>
            </a:xfrm>
            <a:custGeom>
              <a:avLst/>
              <a:gdLst/>
              <a:ahLst/>
              <a:cxnLst/>
              <a:rect l="l" t="t" r="r" b="b"/>
              <a:pathLst>
                <a:path w="1372" h="927" extrusionOk="0">
                  <a:moveTo>
                    <a:pt x="354" y="1"/>
                  </a:moveTo>
                  <a:cubicBezTo>
                    <a:pt x="229" y="1"/>
                    <a:pt x="140" y="6"/>
                    <a:pt x="118" y="11"/>
                  </a:cubicBezTo>
                  <a:cubicBezTo>
                    <a:pt x="44" y="18"/>
                    <a:pt x="0" y="619"/>
                    <a:pt x="293" y="927"/>
                  </a:cubicBezTo>
                  <a:cubicBezTo>
                    <a:pt x="704" y="751"/>
                    <a:pt x="1071" y="487"/>
                    <a:pt x="1371" y="150"/>
                  </a:cubicBezTo>
                  <a:cubicBezTo>
                    <a:pt x="1101" y="28"/>
                    <a:pt x="637" y="1"/>
                    <a:pt x="35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703350" y="4396325"/>
              <a:ext cx="31175" cy="27525"/>
            </a:xfrm>
            <a:custGeom>
              <a:avLst/>
              <a:gdLst/>
              <a:ahLst/>
              <a:cxnLst/>
              <a:rect l="l" t="t" r="r" b="b"/>
              <a:pathLst>
                <a:path w="1247" h="1101" extrusionOk="0">
                  <a:moveTo>
                    <a:pt x="1232" y="1"/>
                  </a:moveTo>
                  <a:cubicBezTo>
                    <a:pt x="792" y="1"/>
                    <a:pt x="117" y="331"/>
                    <a:pt x="59" y="375"/>
                  </a:cubicBezTo>
                  <a:cubicBezTo>
                    <a:pt x="0" y="419"/>
                    <a:pt x="323" y="947"/>
                    <a:pt x="763" y="1101"/>
                  </a:cubicBezTo>
                  <a:cubicBezTo>
                    <a:pt x="1026" y="785"/>
                    <a:pt x="1188" y="404"/>
                    <a:pt x="1246" y="1"/>
                  </a:cubicBezTo>
                  <a:cubicBezTo>
                    <a:pt x="1242" y="1"/>
                    <a:pt x="1237" y="1"/>
                    <a:pt x="123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827425" y="4207750"/>
              <a:ext cx="28800" cy="26975"/>
            </a:xfrm>
            <a:custGeom>
              <a:avLst/>
              <a:gdLst/>
              <a:ahLst/>
              <a:cxnLst/>
              <a:rect l="l" t="t" r="r" b="b"/>
              <a:pathLst>
                <a:path w="1152" h="1079" extrusionOk="0">
                  <a:moveTo>
                    <a:pt x="433" y="0"/>
                  </a:moveTo>
                  <a:cubicBezTo>
                    <a:pt x="140" y="279"/>
                    <a:pt x="0" y="924"/>
                    <a:pt x="0" y="982"/>
                  </a:cubicBezTo>
                  <a:cubicBezTo>
                    <a:pt x="0" y="1018"/>
                    <a:pt x="268" y="1079"/>
                    <a:pt x="575" y="1079"/>
                  </a:cubicBezTo>
                  <a:cubicBezTo>
                    <a:pt x="771" y="1079"/>
                    <a:pt x="983" y="1054"/>
                    <a:pt x="1151" y="982"/>
                  </a:cubicBezTo>
                  <a:cubicBezTo>
                    <a:pt x="1005" y="594"/>
                    <a:pt x="756" y="257"/>
                    <a:pt x="43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638100" y="4397625"/>
              <a:ext cx="31175" cy="27525"/>
            </a:xfrm>
            <a:custGeom>
              <a:avLst/>
              <a:gdLst/>
              <a:ahLst/>
              <a:cxnLst/>
              <a:rect l="l" t="t" r="r" b="b"/>
              <a:pathLst>
                <a:path w="1247" h="1101" extrusionOk="0">
                  <a:moveTo>
                    <a:pt x="1232" y="0"/>
                  </a:moveTo>
                  <a:cubicBezTo>
                    <a:pt x="784" y="0"/>
                    <a:pt x="109" y="331"/>
                    <a:pt x="51" y="374"/>
                  </a:cubicBezTo>
                  <a:cubicBezTo>
                    <a:pt x="0" y="411"/>
                    <a:pt x="323" y="946"/>
                    <a:pt x="755" y="1100"/>
                  </a:cubicBezTo>
                  <a:cubicBezTo>
                    <a:pt x="1019" y="785"/>
                    <a:pt x="1188" y="404"/>
                    <a:pt x="1246" y="0"/>
                  </a:cubicBezTo>
                  <a:cubicBezTo>
                    <a:pt x="1242" y="0"/>
                    <a:pt x="1237" y="0"/>
                    <a:pt x="123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628000" y="4332750"/>
              <a:ext cx="28075" cy="28800"/>
            </a:xfrm>
            <a:custGeom>
              <a:avLst/>
              <a:gdLst/>
              <a:ahLst/>
              <a:cxnLst/>
              <a:rect l="l" t="t" r="r" b="b"/>
              <a:pathLst>
                <a:path w="1123" h="1152" extrusionOk="0">
                  <a:moveTo>
                    <a:pt x="991" y="0"/>
                  </a:moveTo>
                  <a:cubicBezTo>
                    <a:pt x="565" y="132"/>
                    <a:pt x="67" y="645"/>
                    <a:pt x="30" y="704"/>
                  </a:cubicBezTo>
                  <a:cubicBezTo>
                    <a:pt x="1" y="755"/>
                    <a:pt x="536" y="1151"/>
                    <a:pt x="1020" y="1151"/>
                  </a:cubicBezTo>
                  <a:cubicBezTo>
                    <a:pt x="1123" y="777"/>
                    <a:pt x="1115" y="374"/>
                    <a:pt x="99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672725" y="4391200"/>
              <a:ext cx="29725" cy="26575"/>
            </a:xfrm>
            <a:custGeom>
              <a:avLst/>
              <a:gdLst/>
              <a:ahLst/>
              <a:cxnLst/>
              <a:rect l="l" t="t" r="r" b="b"/>
              <a:pathLst>
                <a:path w="1189" h="1063" extrusionOk="0">
                  <a:moveTo>
                    <a:pt x="206" y="1"/>
                  </a:moveTo>
                  <a:cubicBezTo>
                    <a:pt x="1" y="331"/>
                    <a:pt x="45" y="976"/>
                    <a:pt x="59" y="1034"/>
                  </a:cubicBezTo>
                  <a:cubicBezTo>
                    <a:pt x="66" y="1052"/>
                    <a:pt x="134" y="1063"/>
                    <a:pt x="237" y="1063"/>
                  </a:cubicBezTo>
                  <a:cubicBezTo>
                    <a:pt x="483" y="1063"/>
                    <a:pt x="925" y="1001"/>
                    <a:pt x="1188" y="815"/>
                  </a:cubicBezTo>
                  <a:cubicBezTo>
                    <a:pt x="932" y="470"/>
                    <a:pt x="595" y="191"/>
                    <a:pt x="2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750800" y="4329500"/>
              <a:ext cx="45125" cy="29325"/>
            </a:xfrm>
            <a:custGeom>
              <a:avLst/>
              <a:gdLst/>
              <a:ahLst/>
              <a:cxnLst/>
              <a:rect l="l" t="t" r="r" b="b"/>
              <a:pathLst>
                <a:path w="1805" h="1173" extrusionOk="0">
                  <a:moveTo>
                    <a:pt x="825" y="1"/>
                  </a:moveTo>
                  <a:cubicBezTo>
                    <a:pt x="713" y="1"/>
                    <a:pt x="612" y="19"/>
                    <a:pt x="551" y="64"/>
                  </a:cubicBezTo>
                  <a:cubicBezTo>
                    <a:pt x="419" y="167"/>
                    <a:pt x="1" y="533"/>
                    <a:pt x="221" y="841"/>
                  </a:cubicBezTo>
                  <a:cubicBezTo>
                    <a:pt x="423" y="1125"/>
                    <a:pt x="1341" y="1172"/>
                    <a:pt x="1553" y="1172"/>
                  </a:cubicBezTo>
                  <a:cubicBezTo>
                    <a:pt x="1572" y="1172"/>
                    <a:pt x="1585" y="1172"/>
                    <a:pt x="1592" y="1171"/>
                  </a:cubicBezTo>
                  <a:cubicBezTo>
                    <a:pt x="1687" y="1164"/>
                    <a:pt x="1804" y="255"/>
                    <a:pt x="1255" y="71"/>
                  </a:cubicBezTo>
                  <a:cubicBezTo>
                    <a:pt x="1131" y="30"/>
                    <a:pt x="969" y="1"/>
                    <a:pt x="82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791125" y="4306225"/>
              <a:ext cx="40725" cy="29650"/>
            </a:xfrm>
            <a:custGeom>
              <a:avLst/>
              <a:gdLst/>
              <a:ahLst/>
              <a:cxnLst/>
              <a:rect l="l" t="t" r="r" b="b"/>
              <a:pathLst>
                <a:path w="1629" h="1186" extrusionOk="0">
                  <a:moveTo>
                    <a:pt x="759" y="1"/>
                  </a:moveTo>
                  <a:cubicBezTo>
                    <a:pt x="647" y="1"/>
                    <a:pt x="538" y="21"/>
                    <a:pt x="441" y="71"/>
                  </a:cubicBezTo>
                  <a:cubicBezTo>
                    <a:pt x="235" y="174"/>
                    <a:pt x="1" y="401"/>
                    <a:pt x="23" y="541"/>
                  </a:cubicBezTo>
                  <a:cubicBezTo>
                    <a:pt x="45" y="680"/>
                    <a:pt x="177" y="1171"/>
                    <a:pt x="624" y="1186"/>
                  </a:cubicBezTo>
                  <a:cubicBezTo>
                    <a:pt x="627" y="1186"/>
                    <a:pt x="630" y="1186"/>
                    <a:pt x="633" y="1186"/>
                  </a:cubicBezTo>
                  <a:cubicBezTo>
                    <a:pt x="962" y="1186"/>
                    <a:pt x="1410" y="795"/>
                    <a:pt x="1628" y="577"/>
                  </a:cubicBezTo>
                  <a:cubicBezTo>
                    <a:pt x="1482" y="379"/>
                    <a:pt x="1313" y="203"/>
                    <a:pt x="1115" y="57"/>
                  </a:cubicBezTo>
                  <a:cubicBezTo>
                    <a:pt x="999" y="23"/>
                    <a:pt x="877" y="1"/>
                    <a:pt x="7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822300" y="4284600"/>
              <a:ext cx="40700" cy="29650"/>
            </a:xfrm>
            <a:custGeom>
              <a:avLst/>
              <a:gdLst/>
              <a:ahLst/>
              <a:cxnLst/>
              <a:rect l="l" t="t" r="r" b="b"/>
              <a:pathLst>
                <a:path w="1628" h="1186" extrusionOk="0">
                  <a:moveTo>
                    <a:pt x="754" y="1"/>
                  </a:moveTo>
                  <a:cubicBezTo>
                    <a:pt x="642" y="1"/>
                    <a:pt x="533" y="21"/>
                    <a:pt x="433" y="71"/>
                  </a:cubicBezTo>
                  <a:cubicBezTo>
                    <a:pt x="235" y="174"/>
                    <a:pt x="0" y="401"/>
                    <a:pt x="22" y="540"/>
                  </a:cubicBezTo>
                  <a:cubicBezTo>
                    <a:pt x="44" y="680"/>
                    <a:pt x="176" y="1164"/>
                    <a:pt x="616" y="1186"/>
                  </a:cubicBezTo>
                  <a:cubicBezTo>
                    <a:pt x="619" y="1186"/>
                    <a:pt x="622" y="1186"/>
                    <a:pt x="625" y="1186"/>
                  </a:cubicBezTo>
                  <a:cubicBezTo>
                    <a:pt x="962" y="1186"/>
                    <a:pt x="1410" y="795"/>
                    <a:pt x="1628" y="577"/>
                  </a:cubicBezTo>
                  <a:cubicBezTo>
                    <a:pt x="1481" y="379"/>
                    <a:pt x="1305" y="203"/>
                    <a:pt x="1107" y="57"/>
                  </a:cubicBezTo>
                  <a:cubicBezTo>
                    <a:pt x="991" y="23"/>
                    <a:pt x="871" y="1"/>
                    <a:pt x="75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753200" y="4295975"/>
              <a:ext cx="44550" cy="29850"/>
            </a:xfrm>
            <a:custGeom>
              <a:avLst/>
              <a:gdLst/>
              <a:ahLst/>
              <a:cxnLst/>
              <a:rect l="l" t="t" r="r" b="b"/>
              <a:pathLst>
                <a:path w="1782" h="1194" extrusionOk="0">
                  <a:moveTo>
                    <a:pt x="797" y="1"/>
                  </a:moveTo>
                  <a:cubicBezTo>
                    <a:pt x="648" y="1"/>
                    <a:pt x="505" y="30"/>
                    <a:pt x="389" y="107"/>
                  </a:cubicBezTo>
                  <a:cubicBezTo>
                    <a:pt x="205" y="232"/>
                    <a:pt x="0" y="467"/>
                    <a:pt x="44" y="606"/>
                  </a:cubicBezTo>
                  <a:cubicBezTo>
                    <a:pt x="87" y="749"/>
                    <a:pt x="277" y="1193"/>
                    <a:pt x="703" y="1193"/>
                  </a:cubicBezTo>
                  <a:cubicBezTo>
                    <a:pt x="713" y="1193"/>
                    <a:pt x="723" y="1193"/>
                    <a:pt x="733" y="1192"/>
                  </a:cubicBezTo>
                  <a:cubicBezTo>
                    <a:pt x="1173" y="1163"/>
                    <a:pt x="1723" y="408"/>
                    <a:pt x="1760" y="342"/>
                  </a:cubicBezTo>
                  <a:cubicBezTo>
                    <a:pt x="1782" y="287"/>
                    <a:pt x="1259" y="1"/>
                    <a:pt x="79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786725" y="4269225"/>
              <a:ext cx="44575" cy="29850"/>
            </a:xfrm>
            <a:custGeom>
              <a:avLst/>
              <a:gdLst/>
              <a:ahLst/>
              <a:cxnLst/>
              <a:rect l="l" t="t" r="r" b="b"/>
              <a:pathLst>
                <a:path w="1783" h="1194" extrusionOk="0">
                  <a:moveTo>
                    <a:pt x="801" y="0"/>
                  </a:moveTo>
                  <a:cubicBezTo>
                    <a:pt x="653" y="0"/>
                    <a:pt x="511" y="30"/>
                    <a:pt x="397" y="107"/>
                  </a:cubicBezTo>
                  <a:cubicBezTo>
                    <a:pt x="213" y="232"/>
                    <a:pt x="1" y="466"/>
                    <a:pt x="45" y="606"/>
                  </a:cubicBezTo>
                  <a:cubicBezTo>
                    <a:pt x="87" y="748"/>
                    <a:pt x="275" y="1193"/>
                    <a:pt x="694" y="1193"/>
                  </a:cubicBezTo>
                  <a:cubicBezTo>
                    <a:pt x="707" y="1193"/>
                    <a:pt x="721" y="1193"/>
                    <a:pt x="734" y="1192"/>
                  </a:cubicBezTo>
                  <a:cubicBezTo>
                    <a:pt x="1174" y="1163"/>
                    <a:pt x="1724" y="408"/>
                    <a:pt x="1760" y="342"/>
                  </a:cubicBezTo>
                  <a:cubicBezTo>
                    <a:pt x="1783" y="286"/>
                    <a:pt x="1260" y="0"/>
                    <a:pt x="80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723325" y="4350200"/>
              <a:ext cx="42725" cy="35175"/>
            </a:xfrm>
            <a:custGeom>
              <a:avLst/>
              <a:gdLst/>
              <a:ahLst/>
              <a:cxnLst/>
              <a:rect l="l" t="t" r="r" b="b"/>
              <a:pathLst>
                <a:path w="1709" h="1407" extrusionOk="0">
                  <a:moveTo>
                    <a:pt x="811" y="1"/>
                  </a:moveTo>
                  <a:cubicBezTo>
                    <a:pt x="794" y="1"/>
                    <a:pt x="778" y="3"/>
                    <a:pt x="763" y="6"/>
                  </a:cubicBezTo>
                  <a:cubicBezTo>
                    <a:pt x="587" y="43"/>
                    <a:pt x="0" y="196"/>
                    <a:pt x="0" y="563"/>
                  </a:cubicBezTo>
                  <a:cubicBezTo>
                    <a:pt x="8" y="930"/>
                    <a:pt x="909" y="1377"/>
                    <a:pt x="990" y="1406"/>
                  </a:cubicBezTo>
                  <a:cubicBezTo>
                    <a:pt x="991" y="1407"/>
                    <a:pt x="993" y="1407"/>
                    <a:pt x="995" y="1407"/>
                  </a:cubicBezTo>
                  <a:cubicBezTo>
                    <a:pt x="1095" y="1407"/>
                    <a:pt x="1709" y="673"/>
                    <a:pt x="1356" y="292"/>
                  </a:cubicBezTo>
                  <a:cubicBezTo>
                    <a:pt x="1230" y="158"/>
                    <a:pt x="982" y="1"/>
                    <a:pt x="8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687575" y="4371275"/>
              <a:ext cx="44775" cy="29025"/>
            </a:xfrm>
            <a:custGeom>
              <a:avLst/>
              <a:gdLst/>
              <a:ahLst/>
              <a:cxnLst/>
              <a:rect l="l" t="t" r="r" b="b"/>
              <a:pathLst>
                <a:path w="1791" h="1161" extrusionOk="0">
                  <a:moveTo>
                    <a:pt x="741" y="0"/>
                  </a:moveTo>
                  <a:cubicBezTo>
                    <a:pt x="677" y="0"/>
                    <a:pt x="613" y="9"/>
                    <a:pt x="550" y="28"/>
                  </a:cubicBezTo>
                  <a:cubicBezTo>
                    <a:pt x="330" y="94"/>
                    <a:pt x="45" y="263"/>
                    <a:pt x="23" y="409"/>
                  </a:cubicBezTo>
                  <a:cubicBezTo>
                    <a:pt x="8" y="556"/>
                    <a:pt x="1" y="1062"/>
                    <a:pt x="426" y="1150"/>
                  </a:cubicBezTo>
                  <a:cubicBezTo>
                    <a:pt x="458" y="1157"/>
                    <a:pt x="493" y="1160"/>
                    <a:pt x="530" y="1160"/>
                  </a:cubicBezTo>
                  <a:cubicBezTo>
                    <a:pt x="972" y="1160"/>
                    <a:pt x="1677" y="669"/>
                    <a:pt x="1738" y="614"/>
                  </a:cubicBezTo>
                  <a:cubicBezTo>
                    <a:pt x="1790" y="569"/>
                    <a:pt x="1261" y="0"/>
                    <a:pt x="74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642500" y="4363675"/>
              <a:ext cx="44725" cy="29450"/>
            </a:xfrm>
            <a:custGeom>
              <a:avLst/>
              <a:gdLst/>
              <a:ahLst/>
              <a:cxnLst/>
              <a:rect l="l" t="t" r="r" b="b"/>
              <a:pathLst>
                <a:path w="1789" h="1178" extrusionOk="0">
                  <a:moveTo>
                    <a:pt x="743" y="1"/>
                  </a:moveTo>
                  <a:cubicBezTo>
                    <a:pt x="651" y="1"/>
                    <a:pt x="561" y="17"/>
                    <a:pt x="477" y="53"/>
                  </a:cubicBezTo>
                  <a:cubicBezTo>
                    <a:pt x="264" y="141"/>
                    <a:pt x="0" y="339"/>
                    <a:pt x="15" y="486"/>
                  </a:cubicBezTo>
                  <a:cubicBezTo>
                    <a:pt x="22" y="633"/>
                    <a:pt x="95" y="1131"/>
                    <a:pt x="535" y="1175"/>
                  </a:cubicBezTo>
                  <a:cubicBezTo>
                    <a:pt x="552" y="1177"/>
                    <a:pt x="569" y="1178"/>
                    <a:pt x="586" y="1178"/>
                  </a:cubicBezTo>
                  <a:cubicBezTo>
                    <a:pt x="1029" y="1178"/>
                    <a:pt x="1703" y="571"/>
                    <a:pt x="1745" y="508"/>
                  </a:cubicBezTo>
                  <a:cubicBezTo>
                    <a:pt x="1788" y="452"/>
                    <a:pt x="1238" y="1"/>
                    <a:pt x="74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669975" y="4285800"/>
              <a:ext cx="46775" cy="24900"/>
            </a:xfrm>
            <a:custGeom>
              <a:avLst/>
              <a:gdLst/>
              <a:ahLst/>
              <a:cxnLst/>
              <a:rect l="l" t="t" r="r" b="b"/>
              <a:pathLst>
                <a:path w="1871" h="996" extrusionOk="0">
                  <a:moveTo>
                    <a:pt x="898" y="0"/>
                  </a:moveTo>
                  <a:cubicBezTo>
                    <a:pt x="683" y="0"/>
                    <a:pt x="406" y="45"/>
                    <a:pt x="331" y="140"/>
                  </a:cubicBezTo>
                  <a:cubicBezTo>
                    <a:pt x="243" y="250"/>
                    <a:pt x="1" y="632"/>
                    <a:pt x="294" y="859"/>
                  </a:cubicBezTo>
                  <a:cubicBezTo>
                    <a:pt x="426" y="964"/>
                    <a:pt x="694" y="996"/>
                    <a:pt x="966" y="996"/>
                  </a:cubicBezTo>
                  <a:cubicBezTo>
                    <a:pt x="1342" y="996"/>
                    <a:pt x="1727" y="935"/>
                    <a:pt x="1782" y="918"/>
                  </a:cubicBezTo>
                  <a:cubicBezTo>
                    <a:pt x="1870" y="888"/>
                    <a:pt x="1540" y="31"/>
                    <a:pt x="946" y="1"/>
                  </a:cubicBezTo>
                  <a:cubicBezTo>
                    <a:pt x="931" y="1"/>
                    <a:pt x="915" y="0"/>
                    <a:pt x="89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629125" y="4302000"/>
              <a:ext cx="47300" cy="24900"/>
            </a:xfrm>
            <a:custGeom>
              <a:avLst/>
              <a:gdLst/>
              <a:ahLst/>
              <a:cxnLst/>
              <a:rect l="l" t="t" r="r" b="b"/>
              <a:pathLst>
                <a:path w="1892" h="996" extrusionOk="0">
                  <a:moveTo>
                    <a:pt x="1103" y="1"/>
                  </a:moveTo>
                  <a:cubicBezTo>
                    <a:pt x="671" y="1"/>
                    <a:pt x="148" y="120"/>
                    <a:pt x="88" y="145"/>
                  </a:cubicBezTo>
                  <a:cubicBezTo>
                    <a:pt x="0" y="174"/>
                    <a:pt x="407" y="995"/>
                    <a:pt x="1004" y="995"/>
                  </a:cubicBezTo>
                  <a:cubicBezTo>
                    <a:pt x="1006" y="995"/>
                    <a:pt x="1009" y="995"/>
                    <a:pt x="1012" y="995"/>
                  </a:cubicBezTo>
                  <a:cubicBezTo>
                    <a:pt x="1231" y="995"/>
                    <a:pt x="1547" y="922"/>
                    <a:pt x="1613" y="812"/>
                  </a:cubicBezTo>
                  <a:cubicBezTo>
                    <a:pt x="1686" y="702"/>
                    <a:pt x="1891" y="306"/>
                    <a:pt x="1583" y="94"/>
                  </a:cubicBezTo>
                  <a:cubicBezTo>
                    <a:pt x="1476" y="25"/>
                    <a:pt x="1299" y="1"/>
                    <a:pt x="110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833650" y="4349850"/>
              <a:ext cx="42800" cy="35150"/>
            </a:xfrm>
            <a:custGeom>
              <a:avLst/>
              <a:gdLst/>
              <a:ahLst/>
              <a:cxnLst/>
              <a:rect l="l" t="t" r="r" b="b"/>
              <a:pathLst>
                <a:path w="1712" h="1406" extrusionOk="0">
                  <a:moveTo>
                    <a:pt x="815" y="0"/>
                  </a:moveTo>
                  <a:cubicBezTo>
                    <a:pt x="797" y="0"/>
                    <a:pt x="780" y="2"/>
                    <a:pt x="763" y="5"/>
                  </a:cubicBezTo>
                  <a:cubicBezTo>
                    <a:pt x="587" y="35"/>
                    <a:pt x="1" y="188"/>
                    <a:pt x="8" y="555"/>
                  </a:cubicBezTo>
                  <a:cubicBezTo>
                    <a:pt x="8" y="922"/>
                    <a:pt x="910" y="1376"/>
                    <a:pt x="990" y="1405"/>
                  </a:cubicBezTo>
                  <a:cubicBezTo>
                    <a:pt x="992" y="1406"/>
                    <a:pt x="993" y="1406"/>
                    <a:pt x="994" y="1406"/>
                  </a:cubicBezTo>
                  <a:cubicBezTo>
                    <a:pt x="1089" y="1406"/>
                    <a:pt x="1711" y="667"/>
                    <a:pt x="1357" y="291"/>
                  </a:cubicBezTo>
                  <a:cubicBezTo>
                    <a:pt x="1231" y="152"/>
                    <a:pt x="990" y="0"/>
                    <a:pt x="81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752425" y="4359850"/>
              <a:ext cx="44425" cy="34400"/>
            </a:xfrm>
            <a:custGeom>
              <a:avLst/>
              <a:gdLst/>
              <a:ahLst/>
              <a:cxnLst/>
              <a:rect l="l" t="t" r="r" b="b"/>
              <a:pathLst>
                <a:path w="1777" h="1376" extrusionOk="0">
                  <a:moveTo>
                    <a:pt x="600" y="1"/>
                  </a:moveTo>
                  <a:cubicBezTo>
                    <a:pt x="509" y="1"/>
                    <a:pt x="0" y="805"/>
                    <a:pt x="412" y="1145"/>
                  </a:cubicBezTo>
                  <a:cubicBezTo>
                    <a:pt x="556" y="1258"/>
                    <a:pt x="797" y="1376"/>
                    <a:pt x="969" y="1376"/>
                  </a:cubicBezTo>
                  <a:cubicBezTo>
                    <a:pt x="998" y="1376"/>
                    <a:pt x="1026" y="1372"/>
                    <a:pt x="1050" y="1365"/>
                  </a:cubicBezTo>
                  <a:cubicBezTo>
                    <a:pt x="1219" y="1313"/>
                    <a:pt x="1776" y="1101"/>
                    <a:pt x="1717" y="734"/>
                  </a:cubicBezTo>
                  <a:cubicBezTo>
                    <a:pt x="1651" y="368"/>
                    <a:pt x="691" y="16"/>
                    <a:pt x="603" y="1"/>
                  </a:cubicBezTo>
                  <a:cubicBezTo>
                    <a:pt x="602" y="1"/>
                    <a:pt x="601" y="1"/>
                    <a:pt x="60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775325" y="4398525"/>
              <a:ext cx="44425" cy="34225"/>
            </a:xfrm>
            <a:custGeom>
              <a:avLst/>
              <a:gdLst/>
              <a:ahLst/>
              <a:cxnLst/>
              <a:rect l="l" t="t" r="r" b="b"/>
              <a:pathLst>
                <a:path w="1777" h="1369" extrusionOk="0">
                  <a:moveTo>
                    <a:pt x="600" y="1"/>
                  </a:moveTo>
                  <a:cubicBezTo>
                    <a:pt x="509" y="1"/>
                    <a:pt x="1" y="797"/>
                    <a:pt x="413" y="1137"/>
                  </a:cubicBezTo>
                  <a:cubicBezTo>
                    <a:pt x="551" y="1250"/>
                    <a:pt x="795" y="1368"/>
                    <a:pt x="969" y="1368"/>
                  </a:cubicBezTo>
                  <a:cubicBezTo>
                    <a:pt x="999" y="1368"/>
                    <a:pt x="1026" y="1365"/>
                    <a:pt x="1051" y="1357"/>
                  </a:cubicBezTo>
                  <a:cubicBezTo>
                    <a:pt x="1219" y="1306"/>
                    <a:pt x="1777" y="1086"/>
                    <a:pt x="1718" y="727"/>
                  </a:cubicBezTo>
                  <a:cubicBezTo>
                    <a:pt x="1652" y="368"/>
                    <a:pt x="691" y="16"/>
                    <a:pt x="603" y="1"/>
                  </a:cubicBezTo>
                  <a:cubicBezTo>
                    <a:pt x="602" y="1"/>
                    <a:pt x="601" y="1"/>
                    <a:pt x="60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732975" y="4388625"/>
              <a:ext cx="44425" cy="34400"/>
            </a:xfrm>
            <a:custGeom>
              <a:avLst/>
              <a:gdLst/>
              <a:ahLst/>
              <a:cxnLst/>
              <a:rect l="l" t="t" r="r" b="b"/>
              <a:pathLst>
                <a:path w="1777" h="1376" extrusionOk="0">
                  <a:moveTo>
                    <a:pt x="600" y="1"/>
                  </a:moveTo>
                  <a:cubicBezTo>
                    <a:pt x="502" y="1"/>
                    <a:pt x="1" y="805"/>
                    <a:pt x="413" y="1145"/>
                  </a:cubicBezTo>
                  <a:cubicBezTo>
                    <a:pt x="557" y="1258"/>
                    <a:pt x="798" y="1376"/>
                    <a:pt x="970" y="1376"/>
                  </a:cubicBezTo>
                  <a:cubicBezTo>
                    <a:pt x="999" y="1376"/>
                    <a:pt x="1027" y="1372"/>
                    <a:pt x="1051" y="1365"/>
                  </a:cubicBezTo>
                  <a:cubicBezTo>
                    <a:pt x="1220" y="1313"/>
                    <a:pt x="1777" y="1101"/>
                    <a:pt x="1718" y="734"/>
                  </a:cubicBezTo>
                  <a:cubicBezTo>
                    <a:pt x="1652" y="368"/>
                    <a:pt x="692" y="16"/>
                    <a:pt x="604" y="1"/>
                  </a:cubicBezTo>
                  <a:cubicBezTo>
                    <a:pt x="603" y="1"/>
                    <a:pt x="602" y="1"/>
                    <a:pt x="60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793150" y="4340750"/>
              <a:ext cx="37050" cy="32425"/>
            </a:xfrm>
            <a:custGeom>
              <a:avLst/>
              <a:gdLst/>
              <a:ahLst/>
              <a:cxnLst/>
              <a:rect l="l" t="t" r="r" b="b"/>
              <a:pathLst>
                <a:path w="1482" h="1297" extrusionOk="0">
                  <a:moveTo>
                    <a:pt x="682" y="1"/>
                  </a:moveTo>
                  <a:cubicBezTo>
                    <a:pt x="561" y="1"/>
                    <a:pt x="441" y="29"/>
                    <a:pt x="338" y="105"/>
                  </a:cubicBezTo>
                  <a:cubicBezTo>
                    <a:pt x="0" y="347"/>
                    <a:pt x="125" y="1205"/>
                    <a:pt x="154" y="1278"/>
                  </a:cubicBezTo>
                  <a:cubicBezTo>
                    <a:pt x="158" y="1290"/>
                    <a:pt x="198" y="1297"/>
                    <a:pt x="262" y="1297"/>
                  </a:cubicBezTo>
                  <a:cubicBezTo>
                    <a:pt x="549" y="1297"/>
                    <a:pt x="1316" y="1161"/>
                    <a:pt x="1430" y="765"/>
                  </a:cubicBezTo>
                  <a:cubicBezTo>
                    <a:pt x="1481" y="582"/>
                    <a:pt x="1467" y="289"/>
                    <a:pt x="1327" y="201"/>
                  </a:cubicBezTo>
                  <a:cubicBezTo>
                    <a:pt x="1231" y="145"/>
                    <a:pt x="955" y="1"/>
                    <a:pt x="68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832000" y="4315550"/>
              <a:ext cx="37050" cy="32400"/>
            </a:xfrm>
            <a:custGeom>
              <a:avLst/>
              <a:gdLst/>
              <a:ahLst/>
              <a:cxnLst/>
              <a:rect l="l" t="t" r="r" b="b"/>
              <a:pathLst>
                <a:path w="1482" h="1296" extrusionOk="0">
                  <a:moveTo>
                    <a:pt x="680" y="0"/>
                  </a:moveTo>
                  <a:cubicBezTo>
                    <a:pt x="560" y="0"/>
                    <a:pt x="441" y="28"/>
                    <a:pt x="338" y="102"/>
                  </a:cubicBezTo>
                  <a:cubicBezTo>
                    <a:pt x="1" y="351"/>
                    <a:pt x="133" y="1209"/>
                    <a:pt x="155" y="1275"/>
                  </a:cubicBezTo>
                  <a:cubicBezTo>
                    <a:pt x="160" y="1288"/>
                    <a:pt x="204" y="1296"/>
                    <a:pt x="272" y="1296"/>
                  </a:cubicBezTo>
                  <a:cubicBezTo>
                    <a:pt x="567" y="1296"/>
                    <a:pt x="1317" y="1155"/>
                    <a:pt x="1430" y="769"/>
                  </a:cubicBezTo>
                  <a:cubicBezTo>
                    <a:pt x="1482" y="578"/>
                    <a:pt x="1474" y="292"/>
                    <a:pt x="1328" y="204"/>
                  </a:cubicBezTo>
                  <a:cubicBezTo>
                    <a:pt x="1231" y="143"/>
                    <a:pt x="953" y="0"/>
                    <a:pt x="68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561100" y="4266875"/>
              <a:ext cx="44400" cy="29375"/>
            </a:xfrm>
            <a:custGeom>
              <a:avLst/>
              <a:gdLst/>
              <a:ahLst/>
              <a:cxnLst/>
              <a:rect l="l" t="t" r="r" b="b"/>
              <a:pathLst>
                <a:path w="1776" h="1175" extrusionOk="0">
                  <a:moveTo>
                    <a:pt x="723" y="1"/>
                  </a:moveTo>
                  <a:cubicBezTo>
                    <a:pt x="647" y="1"/>
                    <a:pt x="572" y="13"/>
                    <a:pt x="499" y="40"/>
                  </a:cubicBezTo>
                  <a:cubicBezTo>
                    <a:pt x="287" y="120"/>
                    <a:pt x="8" y="304"/>
                    <a:pt x="1" y="450"/>
                  </a:cubicBezTo>
                  <a:cubicBezTo>
                    <a:pt x="1" y="597"/>
                    <a:pt x="30" y="1095"/>
                    <a:pt x="470" y="1169"/>
                  </a:cubicBezTo>
                  <a:cubicBezTo>
                    <a:pt x="494" y="1173"/>
                    <a:pt x="520" y="1175"/>
                    <a:pt x="546" y="1175"/>
                  </a:cubicBezTo>
                  <a:cubicBezTo>
                    <a:pt x="987" y="1175"/>
                    <a:pt x="1683" y="623"/>
                    <a:pt x="1731" y="568"/>
                  </a:cubicBezTo>
                  <a:cubicBezTo>
                    <a:pt x="1776" y="517"/>
                    <a:pt x="1228" y="1"/>
                    <a:pt x="72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794425" y="4373550"/>
              <a:ext cx="41075" cy="29225"/>
            </a:xfrm>
            <a:custGeom>
              <a:avLst/>
              <a:gdLst/>
              <a:ahLst/>
              <a:cxnLst/>
              <a:rect l="l" t="t" r="r" b="b"/>
              <a:pathLst>
                <a:path w="1643" h="1169" extrusionOk="0">
                  <a:moveTo>
                    <a:pt x="946" y="0"/>
                  </a:moveTo>
                  <a:cubicBezTo>
                    <a:pt x="683" y="0"/>
                    <a:pt x="414" y="54"/>
                    <a:pt x="265" y="223"/>
                  </a:cubicBezTo>
                  <a:cubicBezTo>
                    <a:pt x="133" y="377"/>
                    <a:pt x="1" y="648"/>
                    <a:pt x="96" y="780"/>
                  </a:cubicBezTo>
                  <a:cubicBezTo>
                    <a:pt x="213" y="949"/>
                    <a:pt x="382" y="1088"/>
                    <a:pt x="580" y="1169"/>
                  </a:cubicBezTo>
                  <a:cubicBezTo>
                    <a:pt x="1020" y="927"/>
                    <a:pt x="1394" y="567"/>
                    <a:pt x="1643" y="120"/>
                  </a:cubicBezTo>
                  <a:cubicBezTo>
                    <a:pt x="1552" y="73"/>
                    <a:pt x="1253" y="0"/>
                    <a:pt x="94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549750" y="4244850"/>
              <a:ext cx="43275" cy="23150"/>
            </a:xfrm>
            <a:custGeom>
              <a:avLst/>
              <a:gdLst/>
              <a:ahLst/>
              <a:cxnLst/>
              <a:rect l="l" t="t" r="r" b="b"/>
              <a:pathLst>
                <a:path w="1731" h="926" extrusionOk="0">
                  <a:moveTo>
                    <a:pt x="773" y="0"/>
                  </a:moveTo>
                  <a:cubicBezTo>
                    <a:pt x="733" y="0"/>
                    <a:pt x="693" y="4"/>
                    <a:pt x="653" y="12"/>
                  </a:cubicBezTo>
                  <a:cubicBezTo>
                    <a:pt x="418" y="56"/>
                    <a:pt x="110" y="202"/>
                    <a:pt x="74" y="342"/>
                  </a:cubicBezTo>
                  <a:cubicBezTo>
                    <a:pt x="44" y="444"/>
                    <a:pt x="0" y="708"/>
                    <a:pt x="103" y="913"/>
                  </a:cubicBezTo>
                  <a:cubicBezTo>
                    <a:pt x="207" y="922"/>
                    <a:pt x="311" y="926"/>
                    <a:pt x="414" y="926"/>
                  </a:cubicBezTo>
                  <a:cubicBezTo>
                    <a:pt x="866" y="926"/>
                    <a:pt x="1313" y="847"/>
                    <a:pt x="1731" y="686"/>
                  </a:cubicBezTo>
                  <a:cubicBezTo>
                    <a:pt x="1690" y="537"/>
                    <a:pt x="1255" y="0"/>
                    <a:pt x="77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817700" y="4382600"/>
              <a:ext cx="46400" cy="35200"/>
            </a:xfrm>
            <a:custGeom>
              <a:avLst/>
              <a:gdLst/>
              <a:ahLst/>
              <a:cxnLst/>
              <a:rect l="l" t="t" r="r" b="b"/>
              <a:pathLst>
                <a:path w="1856" h="1408" extrusionOk="0">
                  <a:moveTo>
                    <a:pt x="837" y="0"/>
                  </a:moveTo>
                  <a:cubicBezTo>
                    <a:pt x="646" y="73"/>
                    <a:pt x="1" y="623"/>
                    <a:pt x="221" y="1019"/>
                  </a:cubicBezTo>
                  <a:cubicBezTo>
                    <a:pt x="316" y="1195"/>
                    <a:pt x="536" y="1408"/>
                    <a:pt x="719" y="1408"/>
                  </a:cubicBezTo>
                  <a:cubicBezTo>
                    <a:pt x="954" y="1408"/>
                    <a:pt x="1181" y="1356"/>
                    <a:pt x="1394" y="1247"/>
                  </a:cubicBezTo>
                  <a:cubicBezTo>
                    <a:pt x="1856" y="682"/>
                    <a:pt x="1152" y="154"/>
                    <a:pt x="8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641575" y="4209625"/>
              <a:ext cx="33375" cy="34375"/>
            </a:xfrm>
            <a:custGeom>
              <a:avLst/>
              <a:gdLst/>
              <a:ahLst/>
              <a:cxnLst/>
              <a:rect l="l" t="t" r="r" b="b"/>
              <a:pathLst>
                <a:path w="1335" h="1375" extrusionOk="0">
                  <a:moveTo>
                    <a:pt x="807" y="0"/>
                  </a:moveTo>
                  <a:cubicBezTo>
                    <a:pt x="701" y="0"/>
                    <a:pt x="274" y="156"/>
                    <a:pt x="15" y="402"/>
                  </a:cubicBezTo>
                  <a:cubicBezTo>
                    <a:pt x="0" y="724"/>
                    <a:pt x="66" y="1047"/>
                    <a:pt x="206" y="1340"/>
                  </a:cubicBezTo>
                  <a:cubicBezTo>
                    <a:pt x="293" y="1357"/>
                    <a:pt x="417" y="1375"/>
                    <a:pt x="547" y="1375"/>
                  </a:cubicBezTo>
                  <a:cubicBezTo>
                    <a:pt x="757" y="1375"/>
                    <a:pt x="985" y="1328"/>
                    <a:pt x="1107" y="1157"/>
                  </a:cubicBezTo>
                  <a:cubicBezTo>
                    <a:pt x="1335" y="841"/>
                    <a:pt x="880" y="64"/>
                    <a:pt x="829" y="6"/>
                  </a:cubicBezTo>
                  <a:cubicBezTo>
                    <a:pt x="825" y="2"/>
                    <a:pt x="818" y="0"/>
                    <a:pt x="80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607475" y="4204625"/>
              <a:ext cx="33375" cy="34375"/>
            </a:xfrm>
            <a:custGeom>
              <a:avLst/>
              <a:gdLst/>
              <a:ahLst/>
              <a:cxnLst/>
              <a:rect l="l" t="t" r="r" b="b"/>
              <a:pathLst>
                <a:path w="1335" h="1375" extrusionOk="0">
                  <a:moveTo>
                    <a:pt x="795" y="1"/>
                  </a:moveTo>
                  <a:cubicBezTo>
                    <a:pt x="683" y="1"/>
                    <a:pt x="264" y="161"/>
                    <a:pt x="8" y="404"/>
                  </a:cubicBezTo>
                  <a:cubicBezTo>
                    <a:pt x="1" y="609"/>
                    <a:pt x="23" y="814"/>
                    <a:pt x="81" y="1019"/>
                  </a:cubicBezTo>
                  <a:cubicBezTo>
                    <a:pt x="111" y="1129"/>
                    <a:pt x="147" y="1239"/>
                    <a:pt x="199" y="1342"/>
                  </a:cubicBezTo>
                  <a:cubicBezTo>
                    <a:pt x="284" y="1358"/>
                    <a:pt x="403" y="1375"/>
                    <a:pt x="531" y="1375"/>
                  </a:cubicBezTo>
                  <a:cubicBezTo>
                    <a:pt x="744" y="1375"/>
                    <a:pt x="979" y="1329"/>
                    <a:pt x="1108" y="1159"/>
                  </a:cubicBezTo>
                  <a:cubicBezTo>
                    <a:pt x="1335" y="843"/>
                    <a:pt x="873" y="66"/>
                    <a:pt x="822" y="8"/>
                  </a:cubicBezTo>
                  <a:cubicBezTo>
                    <a:pt x="818" y="3"/>
                    <a:pt x="809" y="1"/>
                    <a:pt x="79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662475" y="4189325"/>
              <a:ext cx="38825" cy="34175"/>
            </a:xfrm>
            <a:custGeom>
              <a:avLst/>
              <a:gdLst/>
              <a:ahLst/>
              <a:cxnLst/>
              <a:rect l="l" t="t" r="r" b="b"/>
              <a:pathLst>
                <a:path w="1553" h="1367" extrusionOk="0">
                  <a:moveTo>
                    <a:pt x="760" y="1"/>
                  </a:moveTo>
                  <a:cubicBezTo>
                    <a:pt x="569" y="1"/>
                    <a:pt x="370" y="45"/>
                    <a:pt x="249" y="194"/>
                  </a:cubicBezTo>
                  <a:cubicBezTo>
                    <a:pt x="0" y="502"/>
                    <a:pt x="403" y="1294"/>
                    <a:pt x="455" y="1360"/>
                  </a:cubicBezTo>
                  <a:cubicBezTo>
                    <a:pt x="458" y="1365"/>
                    <a:pt x="467" y="1367"/>
                    <a:pt x="481" y="1367"/>
                  </a:cubicBezTo>
                  <a:cubicBezTo>
                    <a:pt x="653" y="1367"/>
                    <a:pt x="1552" y="1045"/>
                    <a:pt x="1525" y="598"/>
                  </a:cubicBezTo>
                  <a:cubicBezTo>
                    <a:pt x="1525" y="407"/>
                    <a:pt x="1415" y="129"/>
                    <a:pt x="1246" y="77"/>
                  </a:cubicBezTo>
                  <a:cubicBezTo>
                    <a:pt x="1160" y="51"/>
                    <a:pt x="964" y="1"/>
                    <a:pt x="76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659350" y="4164300"/>
              <a:ext cx="35025" cy="23325"/>
            </a:xfrm>
            <a:custGeom>
              <a:avLst/>
              <a:gdLst/>
              <a:ahLst/>
              <a:cxnLst/>
              <a:rect l="l" t="t" r="r" b="b"/>
              <a:pathLst>
                <a:path w="1401" h="933" extrusionOk="0">
                  <a:moveTo>
                    <a:pt x="1144" y="0"/>
                  </a:moveTo>
                  <a:cubicBezTo>
                    <a:pt x="712" y="147"/>
                    <a:pt x="323" y="389"/>
                    <a:pt x="0" y="712"/>
                  </a:cubicBezTo>
                  <a:cubicBezTo>
                    <a:pt x="335" y="892"/>
                    <a:pt x="1019" y="933"/>
                    <a:pt x="1196" y="933"/>
                  </a:cubicBezTo>
                  <a:cubicBezTo>
                    <a:pt x="1213" y="933"/>
                    <a:pt x="1225" y="932"/>
                    <a:pt x="1232" y="932"/>
                  </a:cubicBezTo>
                  <a:cubicBezTo>
                    <a:pt x="1305" y="924"/>
                    <a:pt x="1401" y="323"/>
                    <a:pt x="114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629650" y="4190100"/>
              <a:ext cx="33575" cy="24250"/>
            </a:xfrm>
            <a:custGeom>
              <a:avLst/>
              <a:gdLst/>
              <a:ahLst/>
              <a:cxnLst/>
              <a:rect l="l" t="t" r="r" b="b"/>
              <a:pathLst>
                <a:path w="1343" h="970" extrusionOk="0">
                  <a:moveTo>
                    <a:pt x="878" y="1"/>
                  </a:moveTo>
                  <a:cubicBezTo>
                    <a:pt x="507" y="1"/>
                    <a:pt x="125" y="68"/>
                    <a:pt x="74" y="83"/>
                  </a:cubicBezTo>
                  <a:cubicBezTo>
                    <a:pt x="1" y="105"/>
                    <a:pt x="89" y="706"/>
                    <a:pt x="441" y="970"/>
                  </a:cubicBezTo>
                  <a:cubicBezTo>
                    <a:pt x="807" y="735"/>
                    <a:pt x="1115" y="420"/>
                    <a:pt x="1342" y="54"/>
                  </a:cubicBezTo>
                  <a:cubicBezTo>
                    <a:pt x="1212" y="15"/>
                    <a:pt x="1046" y="1"/>
                    <a:pt x="87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94650" y="4311100"/>
              <a:ext cx="29350" cy="28625"/>
            </a:xfrm>
            <a:custGeom>
              <a:avLst/>
              <a:gdLst/>
              <a:ahLst/>
              <a:cxnLst/>
              <a:rect l="l" t="t" r="r" b="b"/>
              <a:pathLst>
                <a:path w="1174" h="1145" extrusionOk="0">
                  <a:moveTo>
                    <a:pt x="1152" y="1"/>
                  </a:moveTo>
                  <a:cubicBezTo>
                    <a:pt x="712" y="67"/>
                    <a:pt x="96" y="492"/>
                    <a:pt x="52" y="536"/>
                  </a:cubicBezTo>
                  <a:cubicBezTo>
                    <a:pt x="1" y="587"/>
                    <a:pt x="433" y="1064"/>
                    <a:pt x="902" y="1145"/>
                  </a:cubicBezTo>
                  <a:cubicBezTo>
                    <a:pt x="1093" y="800"/>
                    <a:pt x="1174" y="397"/>
                    <a:pt x="11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795525" y="4147425"/>
              <a:ext cx="29550" cy="28625"/>
            </a:xfrm>
            <a:custGeom>
              <a:avLst/>
              <a:gdLst/>
              <a:ahLst/>
              <a:cxnLst/>
              <a:rect l="l" t="t" r="r" b="b"/>
              <a:pathLst>
                <a:path w="1182" h="1145" extrusionOk="0">
                  <a:moveTo>
                    <a:pt x="1159" y="1"/>
                  </a:moveTo>
                  <a:lnTo>
                    <a:pt x="1159" y="1"/>
                  </a:lnTo>
                  <a:cubicBezTo>
                    <a:pt x="712" y="67"/>
                    <a:pt x="103" y="492"/>
                    <a:pt x="52" y="536"/>
                  </a:cubicBezTo>
                  <a:cubicBezTo>
                    <a:pt x="1" y="587"/>
                    <a:pt x="441" y="1064"/>
                    <a:pt x="910" y="1145"/>
                  </a:cubicBezTo>
                  <a:cubicBezTo>
                    <a:pt x="1100" y="793"/>
                    <a:pt x="1181" y="397"/>
                    <a:pt x="11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600150" y="4277375"/>
              <a:ext cx="29525" cy="28625"/>
            </a:xfrm>
            <a:custGeom>
              <a:avLst/>
              <a:gdLst/>
              <a:ahLst/>
              <a:cxnLst/>
              <a:rect l="l" t="t" r="r" b="b"/>
              <a:pathLst>
                <a:path w="1181" h="1145" extrusionOk="0">
                  <a:moveTo>
                    <a:pt x="1159" y="1"/>
                  </a:moveTo>
                  <a:cubicBezTo>
                    <a:pt x="712" y="67"/>
                    <a:pt x="103" y="492"/>
                    <a:pt x="52" y="536"/>
                  </a:cubicBezTo>
                  <a:cubicBezTo>
                    <a:pt x="0" y="587"/>
                    <a:pt x="440" y="1064"/>
                    <a:pt x="910" y="1145"/>
                  </a:cubicBezTo>
                  <a:cubicBezTo>
                    <a:pt x="1100" y="793"/>
                    <a:pt x="1181" y="397"/>
                    <a:pt x="11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578375" y="4216175"/>
              <a:ext cx="27850" cy="28425"/>
            </a:xfrm>
            <a:custGeom>
              <a:avLst/>
              <a:gdLst/>
              <a:ahLst/>
              <a:cxnLst/>
              <a:rect l="l" t="t" r="r" b="b"/>
              <a:pathLst>
                <a:path w="1114" h="1137" extrusionOk="0">
                  <a:moveTo>
                    <a:pt x="820" y="0"/>
                  </a:moveTo>
                  <a:cubicBezTo>
                    <a:pt x="432" y="191"/>
                    <a:pt x="43" y="763"/>
                    <a:pt x="21" y="821"/>
                  </a:cubicBezTo>
                  <a:cubicBezTo>
                    <a:pt x="1" y="875"/>
                    <a:pt x="513" y="1137"/>
                    <a:pt x="965" y="1137"/>
                  </a:cubicBezTo>
                  <a:cubicBezTo>
                    <a:pt x="1008" y="1137"/>
                    <a:pt x="1050" y="1134"/>
                    <a:pt x="1091" y="1129"/>
                  </a:cubicBezTo>
                  <a:cubicBezTo>
                    <a:pt x="1113" y="733"/>
                    <a:pt x="1018" y="338"/>
                    <a:pt x="82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32775" y="4270050"/>
              <a:ext cx="31925" cy="26175"/>
            </a:xfrm>
            <a:custGeom>
              <a:avLst/>
              <a:gdLst/>
              <a:ahLst/>
              <a:cxnLst/>
              <a:rect l="l" t="t" r="r" b="b"/>
              <a:pathLst>
                <a:path w="1277" h="1047" extrusionOk="0">
                  <a:moveTo>
                    <a:pt x="140" y="1"/>
                  </a:moveTo>
                  <a:cubicBezTo>
                    <a:pt x="0" y="353"/>
                    <a:pt x="184" y="976"/>
                    <a:pt x="213" y="1034"/>
                  </a:cubicBezTo>
                  <a:cubicBezTo>
                    <a:pt x="217" y="1042"/>
                    <a:pt x="238" y="1046"/>
                    <a:pt x="270" y="1046"/>
                  </a:cubicBezTo>
                  <a:cubicBezTo>
                    <a:pt x="452" y="1046"/>
                    <a:pt x="1015" y="922"/>
                    <a:pt x="1276" y="661"/>
                  </a:cubicBezTo>
                  <a:cubicBezTo>
                    <a:pt x="954" y="353"/>
                    <a:pt x="565" y="133"/>
                    <a:pt x="14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698025" y="4196125"/>
              <a:ext cx="45100" cy="27550"/>
            </a:xfrm>
            <a:custGeom>
              <a:avLst/>
              <a:gdLst/>
              <a:ahLst/>
              <a:cxnLst/>
              <a:rect l="l" t="t" r="r" b="b"/>
              <a:pathLst>
                <a:path w="1804" h="1102" extrusionOk="0">
                  <a:moveTo>
                    <a:pt x="908" y="0"/>
                  </a:moveTo>
                  <a:cubicBezTo>
                    <a:pt x="722" y="0"/>
                    <a:pt x="531" y="32"/>
                    <a:pt x="455" y="113"/>
                  </a:cubicBezTo>
                  <a:cubicBezTo>
                    <a:pt x="338" y="230"/>
                    <a:pt x="0" y="648"/>
                    <a:pt x="286" y="927"/>
                  </a:cubicBezTo>
                  <a:cubicBezTo>
                    <a:pt x="431" y="1064"/>
                    <a:pt x="773" y="1102"/>
                    <a:pt x="1087" y="1102"/>
                  </a:cubicBezTo>
                  <a:cubicBezTo>
                    <a:pt x="1393" y="1102"/>
                    <a:pt x="1673" y="1066"/>
                    <a:pt x="1716" y="1052"/>
                  </a:cubicBezTo>
                  <a:cubicBezTo>
                    <a:pt x="1804" y="1030"/>
                    <a:pt x="1731" y="128"/>
                    <a:pt x="1144" y="18"/>
                  </a:cubicBezTo>
                  <a:cubicBezTo>
                    <a:pt x="1074" y="6"/>
                    <a:pt x="992" y="0"/>
                    <a:pt x="90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732300" y="4167725"/>
              <a:ext cx="41250" cy="29875"/>
            </a:xfrm>
            <a:custGeom>
              <a:avLst/>
              <a:gdLst/>
              <a:ahLst/>
              <a:cxnLst/>
              <a:rect l="l" t="t" r="r" b="b"/>
              <a:pathLst>
                <a:path w="1650" h="1195" extrusionOk="0">
                  <a:moveTo>
                    <a:pt x="810" y="0"/>
                  </a:moveTo>
                  <a:cubicBezTo>
                    <a:pt x="643" y="0"/>
                    <a:pt x="485" y="35"/>
                    <a:pt x="367" y="127"/>
                  </a:cubicBezTo>
                  <a:cubicBezTo>
                    <a:pt x="191" y="259"/>
                    <a:pt x="0" y="501"/>
                    <a:pt x="52" y="641"/>
                  </a:cubicBezTo>
                  <a:cubicBezTo>
                    <a:pt x="100" y="773"/>
                    <a:pt x="314" y="1194"/>
                    <a:pt x="710" y="1194"/>
                  </a:cubicBezTo>
                  <a:cubicBezTo>
                    <a:pt x="732" y="1194"/>
                    <a:pt x="755" y="1193"/>
                    <a:pt x="778" y="1190"/>
                  </a:cubicBezTo>
                  <a:cubicBezTo>
                    <a:pt x="1115" y="1154"/>
                    <a:pt x="1481" y="699"/>
                    <a:pt x="1650" y="450"/>
                  </a:cubicBezTo>
                  <a:cubicBezTo>
                    <a:pt x="1459" y="274"/>
                    <a:pt x="1254" y="127"/>
                    <a:pt x="1027" y="17"/>
                  </a:cubicBezTo>
                  <a:cubicBezTo>
                    <a:pt x="954" y="6"/>
                    <a:pt x="881" y="0"/>
                    <a:pt x="81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758500" y="4142050"/>
              <a:ext cx="41450" cy="30050"/>
            </a:xfrm>
            <a:custGeom>
              <a:avLst/>
              <a:gdLst/>
              <a:ahLst/>
              <a:cxnLst/>
              <a:rect l="l" t="t" r="r" b="b"/>
              <a:pathLst>
                <a:path w="1658" h="1202" extrusionOk="0">
                  <a:moveTo>
                    <a:pt x="817" y="1"/>
                  </a:moveTo>
                  <a:cubicBezTo>
                    <a:pt x="650" y="1"/>
                    <a:pt x="491" y="36"/>
                    <a:pt x="367" y="128"/>
                  </a:cubicBezTo>
                  <a:cubicBezTo>
                    <a:pt x="191" y="260"/>
                    <a:pt x="1" y="502"/>
                    <a:pt x="59" y="649"/>
                  </a:cubicBezTo>
                  <a:cubicBezTo>
                    <a:pt x="108" y="781"/>
                    <a:pt x="318" y="1201"/>
                    <a:pt x="725" y="1201"/>
                  </a:cubicBezTo>
                  <a:cubicBezTo>
                    <a:pt x="745" y="1201"/>
                    <a:pt x="765" y="1200"/>
                    <a:pt x="785" y="1198"/>
                  </a:cubicBezTo>
                  <a:cubicBezTo>
                    <a:pt x="1115" y="1162"/>
                    <a:pt x="1482" y="700"/>
                    <a:pt x="1658" y="451"/>
                  </a:cubicBezTo>
                  <a:cubicBezTo>
                    <a:pt x="1467" y="275"/>
                    <a:pt x="1262" y="135"/>
                    <a:pt x="1035" y="18"/>
                  </a:cubicBezTo>
                  <a:cubicBezTo>
                    <a:pt x="962" y="7"/>
                    <a:pt x="889" y="1"/>
                    <a:pt x="8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93075" y="4162900"/>
              <a:ext cx="43150" cy="30125"/>
            </a:xfrm>
            <a:custGeom>
              <a:avLst/>
              <a:gdLst/>
              <a:ahLst/>
              <a:cxnLst/>
              <a:rect l="l" t="t" r="r" b="b"/>
              <a:pathLst>
                <a:path w="1726" h="1205" extrusionOk="0">
                  <a:moveTo>
                    <a:pt x="878" y="1"/>
                  </a:moveTo>
                  <a:cubicBezTo>
                    <a:pt x="662" y="1"/>
                    <a:pt x="452" y="45"/>
                    <a:pt x="316" y="174"/>
                  </a:cubicBezTo>
                  <a:cubicBezTo>
                    <a:pt x="154" y="320"/>
                    <a:pt x="0" y="584"/>
                    <a:pt x="74" y="716"/>
                  </a:cubicBezTo>
                  <a:cubicBezTo>
                    <a:pt x="140" y="836"/>
                    <a:pt x="389" y="1205"/>
                    <a:pt x="764" y="1205"/>
                  </a:cubicBezTo>
                  <a:cubicBezTo>
                    <a:pt x="801" y="1205"/>
                    <a:pt x="840" y="1201"/>
                    <a:pt x="880" y="1193"/>
                  </a:cubicBezTo>
                  <a:cubicBezTo>
                    <a:pt x="1305" y="1105"/>
                    <a:pt x="1694" y="284"/>
                    <a:pt x="1716" y="210"/>
                  </a:cubicBezTo>
                  <a:cubicBezTo>
                    <a:pt x="1726" y="162"/>
                    <a:pt x="1290" y="1"/>
                    <a:pt x="87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720575" y="4131750"/>
              <a:ext cx="43150" cy="30150"/>
            </a:xfrm>
            <a:custGeom>
              <a:avLst/>
              <a:gdLst/>
              <a:ahLst/>
              <a:cxnLst/>
              <a:rect l="l" t="t" r="r" b="b"/>
              <a:pathLst>
                <a:path w="1726" h="1206" extrusionOk="0">
                  <a:moveTo>
                    <a:pt x="878" y="0"/>
                  </a:moveTo>
                  <a:cubicBezTo>
                    <a:pt x="662" y="0"/>
                    <a:pt x="452" y="45"/>
                    <a:pt x="315" y="173"/>
                  </a:cubicBezTo>
                  <a:cubicBezTo>
                    <a:pt x="154" y="320"/>
                    <a:pt x="0" y="584"/>
                    <a:pt x="74" y="716"/>
                  </a:cubicBezTo>
                  <a:cubicBezTo>
                    <a:pt x="140" y="835"/>
                    <a:pt x="386" y="1206"/>
                    <a:pt x="757" y="1206"/>
                  </a:cubicBezTo>
                  <a:cubicBezTo>
                    <a:pt x="797" y="1206"/>
                    <a:pt x="838" y="1202"/>
                    <a:pt x="880" y="1192"/>
                  </a:cubicBezTo>
                  <a:cubicBezTo>
                    <a:pt x="1313" y="1112"/>
                    <a:pt x="1701" y="283"/>
                    <a:pt x="1716" y="210"/>
                  </a:cubicBezTo>
                  <a:cubicBezTo>
                    <a:pt x="1725" y="162"/>
                    <a:pt x="1290" y="0"/>
                    <a:pt x="87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673475" y="4220550"/>
              <a:ext cx="44775" cy="33775"/>
            </a:xfrm>
            <a:custGeom>
              <a:avLst/>
              <a:gdLst/>
              <a:ahLst/>
              <a:cxnLst/>
              <a:rect l="l" t="t" r="r" b="b"/>
              <a:pathLst>
                <a:path w="1791" h="1351" extrusionOk="0">
                  <a:moveTo>
                    <a:pt x="812" y="1"/>
                  </a:moveTo>
                  <a:cubicBezTo>
                    <a:pt x="775" y="1"/>
                    <a:pt x="741" y="6"/>
                    <a:pt x="711" y="16"/>
                  </a:cubicBezTo>
                  <a:cubicBezTo>
                    <a:pt x="550" y="75"/>
                    <a:pt x="0" y="309"/>
                    <a:pt x="81" y="668"/>
                  </a:cubicBezTo>
                  <a:cubicBezTo>
                    <a:pt x="161" y="1020"/>
                    <a:pt x="1144" y="1336"/>
                    <a:pt x="1232" y="1350"/>
                  </a:cubicBezTo>
                  <a:cubicBezTo>
                    <a:pt x="1233" y="1350"/>
                    <a:pt x="1234" y="1351"/>
                    <a:pt x="1235" y="1351"/>
                  </a:cubicBezTo>
                  <a:cubicBezTo>
                    <a:pt x="1332" y="1351"/>
                    <a:pt x="1791" y="532"/>
                    <a:pt x="1364" y="206"/>
                  </a:cubicBezTo>
                  <a:cubicBezTo>
                    <a:pt x="1225" y="104"/>
                    <a:pt x="986" y="1"/>
                    <a:pt x="81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653475" y="4254925"/>
              <a:ext cx="46225" cy="27375"/>
            </a:xfrm>
            <a:custGeom>
              <a:avLst/>
              <a:gdLst/>
              <a:ahLst/>
              <a:cxnLst/>
              <a:rect l="l" t="t" r="r" b="b"/>
              <a:pathLst>
                <a:path w="1849" h="1095" extrusionOk="0">
                  <a:moveTo>
                    <a:pt x="992" y="0"/>
                  </a:moveTo>
                  <a:cubicBezTo>
                    <a:pt x="593" y="0"/>
                    <a:pt x="138" y="96"/>
                    <a:pt x="82" y="114"/>
                  </a:cubicBezTo>
                  <a:cubicBezTo>
                    <a:pt x="1" y="151"/>
                    <a:pt x="199" y="1038"/>
                    <a:pt x="793" y="1090"/>
                  </a:cubicBezTo>
                  <a:cubicBezTo>
                    <a:pt x="828" y="1093"/>
                    <a:pt x="866" y="1095"/>
                    <a:pt x="905" y="1095"/>
                  </a:cubicBezTo>
                  <a:cubicBezTo>
                    <a:pt x="1127" y="1095"/>
                    <a:pt x="1394" y="1042"/>
                    <a:pt x="1475" y="936"/>
                  </a:cubicBezTo>
                  <a:cubicBezTo>
                    <a:pt x="1570" y="811"/>
                    <a:pt x="1848" y="356"/>
                    <a:pt x="1526" y="114"/>
                  </a:cubicBezTo>
                  <a:cubicBezTo>
                    <a:pt x="1414" y="29"/>
                    <a:pt x="1212" y="0"/>
                    <a:pt x="99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602900" y="4244050"/>
              <a:ext cx="44550" cy="29325"/>
            </a:xfrm>
            <a:custGeom>
              <a:avLst/>
              <a:gdLst/>
              <a:ahLst/>
              <a:cxnLst/>
              <a:rect l="l" t="t" r="r" b="b"/>
              <a:pathLst>
                <a:path w="1782" h="1173" extrusionOk="0">
                  <a:moveTo>
                    <a:pt x="730" y="0"/>
                  </a:moveTo>
                  <a:cubicBezTo>
                    <a:pt x="657" y="0"/>
                    <a:pt x="584" y="11"/>
                    <a:pt x="514" y="36"/>
                  </a:cubicBezTo>
                  <a:cubicBezTo>
                    <a:pt x="294" y="117"/>
                    <a:pt x="22" y="300"/>
                    <a:pt x="8" y="447"/>
                  </a:cubicBezTo>
                  <a:cubicBezTo>
                    <a:pt x="0" y="593"/>
                    <a:pt x="30" y="1092"/>
                    <a:pt x="462" y="1165"/>
                  </a:cubicBezTo>
                  <a:cubicBezTo>
                    <a:pt x="489" y="1170"/>
                    <a:pt x="516" y="1173"/>
                    <a:pt x="545" y="1173"/>
                  </a:cubicBezTo>
                  <a:cubicBezTo>
                    <a:pt x="983" y="1173"/>
                    <a:pt x="1682" y="634"/>
                    <a:pt x="1731" y="579"/>
                  </a:cubicBezTo>
                  <a:cubicBezTo>
                    <a:pt x="1782" y="528"/>
                    <a:pt x="1240" y="0"/>
                    <a:pt x="73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609325" y="4164400"/>
              <a:ext cx="47600" cy="25025"/>
            </a:xfrm>
            <a:custGeom>
              <a:avLst/>
              <a:gdLst/>
              <a:ahLst/>
              <a:cxnLst/>
              <a:rect l="l" t="t" r="r" b="b"/>
              <a:pathLst>
                <a:path w="1904" h="1001" extrusionOk="0">
                  <a:moveTo>
                    <a:pt x="863" y="1"/>
                  </a:moveTo>
                  <a:cubicBezTo>
                    <a:pt x="842" y="1"/>
                    <a:pt x="821" y="2"/>
                    <a:pt x="799" y="4"/>
                  </a:cubicBezTo>
                  <a:cubicBezTo>
                    <a:pt x="587" y="26"/>
                    <a:pt x="279" y="114"/>
                    <a:pt x="220" y="231"/>
                  </a:cubicBezTo>
                  <a:cubicBezTo>
                    <a:pt x="161" y="348"/>
                    <a:pt x="0" y="752"/>
                    <a:pt x="337" y="935"/>
                  </a:cubicBezTo>
                  <a:cubicBezTo>
                    <a:pt x="425" y="982"/>
                    <a:pt x="551" y="1001"/>
                    <a:pt x="693" y="1001"/>
                  </a:cubicBezTo>
                  <a:cubicBezTo>
                    <a:pt x="1144" y="1001"/>
                    <a:pt x="1759" y="814"/>
                    <a:pt x="1826" y="781"/>
                  </a:cubicBezTo>
                  <a:cubicBezTo>
                    <a:pt x="1903" y="739"/>
                    <a:pt x="1436" y="1"/>
                    <a:pt x="8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70000" y="4185150"/>
              <a:ext cx="47400" cy="25350"/>
            </a:xfrm>
            <a:custGeom>
              <a:avLst/>
              <a:gdLst/>
              <a:ahLst/>
              <a:cxnLst/>
              <a:rect l="l" t="t" r="r" b="b"/>
              <a:pathLst>
                <a:path w="1896" h="1014" extrusionOk="0">
                  <a:moveTo>
                    <a:pt x="1277" y="0"/>
                  </a:moveTo>
                  <a:cubicBezTo>
                    <a:pt x="820" y="0"/>
                    <a:pt x="136" y="261"/>
                    <a:pt x="70" y="303"/>
                  </a:cubicBezTo>
                  <a:cubicBezTo>
                    <a:pt x="1" y="344"/>
                    <a:pt x="514" y="1014"/>
                    <a:pt x="1071" y="1014"/>
                  </a:cubicBezTo>
                  <a:cubicBezTo>
                    <a:pt x="1104" y="1014"/>
                    <a:pt x="1137" y="1012"/>
                    <a:pt x="1170" y="1007"/>
                  </a:cubicBezTo>
                  <a:cubicBezTo>
                    <a:pt x="1390" y="970"/>
                    <a:pt x="1676" y="860"/>
                    <a:pt x="1727" y="743"/>
                  </a:cubicBezTo>
                  <a:cubicBezTo>
                    <a:pt x="1778" y="618"/>
                    <a:pt x="1896" y="200"/>
                    <a:pt x="1544" y="46"/>
                  </a:cubicBezTo>
                  <a:cubicBezTo>
                    <a:pt x="1473" y="14"/>
                    <a:pt x="1381" y="0"/>
                    <a:pt x="127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782700" y="4204450"/>
              <a:ext cx="44825" cy="33925"/>
            </a:xfrm>
            <a:custGeom>
              <a:avLst/>
              <a:gdLst/>
              <a:ahLst/>
              <a:cxnLst/>
              <a:rect l="l" t="t" r="r" b="b"/>
              <a:pathLst>
                <a:path w="1793" h="1357" extrusionOk="0">
                  <a:moveTo>
                    <a:pt x="808" y="0"/>
                  </a:moveTo>
                  <a:cubicBezTo>
                    <a:pt x="773" y="0"/>
                    <a:pt x="740" y="5"/>
                    <a:pt x="712" y="15"/>
                  </a:cubicBezTo>
                  <a:cubicBezTo>
                    <a:pt x="543" y="73"/>
                    <a:pt x="1" y="315"/>
                    <a:pt x="81" y="667"/>
                  </a:cubicBezTo>
                  <a:cubicBezTo>
                    <a:pt x="162" y="1019"/>
                    <a:pt x="1144" y="1342"/>
                    <a:pt x="1232" y="1356"/>
                  </a:cubicBezTo>
                  <a:cubicBezTo>
                    <a:pt x="1233" y="1356"/>
                    <a:pt x="1234" y="1357"/>
                    <a:pt x="1235" y="1357"/>
                  </a:cubicBezTo>
                  <a:cubicBezTo>
                    <a:pt x="1328" y="1357"/>
                    <a:pt x="1793" y="532"/>
                    <a:pt x="1357" y="213"/>
                  </a:cubicBezTo>
                  <a:cubicBezTo>
                    <a:pt x="1217" y="109"/>
                    <a:pt x="980" y="0"/>
                    <a:pt x="80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707425" y="4226625"/>
              <a:ext cx="45600" cy="32400"/>
            </a:xfrm>
            <a:custGeom>
              <a:avLst/>
              <a:gdLst/>
              <a:ahLst/>
              <a:cxnLst/>
              <a:rect l="l" t="t" r="r" b="b"/>
              <a:pathLst>
                <a:path w="1824" h="1296" extrusionOk="0">
                  <a:moveTo>
                    <a:pt x="430" y="0"/>
                  </a:moveTo>
                  <a:cubicBezTo>
                    <a:pt x="340" y="0"/>
                    <a:pt x="0" y="866"/>
                    <a:pt x="490" y="1144"/>
                  </a:cubicBezTo>
                  <a:cubicBezTo>
                    <a:pt x="631" y="1226"/>
                    <a:pt x="851" y="1295"/>
                    <a:pt x="1017" y="1295"/>
                  </a:cubicBezTo>
                  <a:cubicBezTo>
                    <a:pt x="1074" y="1295"/>
                    <a:pt x="1125" y="1287"/>
                    <a:pt x="1164" y="1268"/>
                  </a:cubicBezTo>
                  <a:cubicBezTo>
                    <a:pt x="1318" y="1188"/>
                    <a:pt x="1824" y="895"/>
                    <a:pt x="1685" y="557"/>
                  </a:cubicBezTo>
                  <a:cubicBezTo>
                    <a:pt x="1553" y="213"/>
                    <a:pt x="526" y="7"/>
                    <a:pt x="431" y="0"/>
                  </a:cubicBezTo>
                  <a:cubicBezTo>
                    <a:pt x="431" y="0"/>
                    <a:pt x="430" y="0"/>
                    <a:pt x="43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738400" y="4261250"/>
              <a:ext cx="45425" cy="32375"/>
            </a:xfrm>
            <a:custGeom>
              <a:avLst/>
              <a:gdLst/>
              <a:ahLst/>
              <a:cxnLst/>
              <a:rect l="l" t="t" r="r" b="b"/>
              <a:pathLst>
                <a:path w="1817" h="1295" extrusionOk="0">
                  <a:moveTo>
                    <a:pt x="430" y="1"/>
                  </a:moveTo>
                  <a:cubicBezTo>
                    <a:pt x="333" y="1"/>
                    <a:pt x="0" y="874"/>
                    <a:pt x="482" y="1144"/>
                  </a:cubicBezTo>
                  <a:cubicBezTo>
                    <a:pt x="626" y="1222"/>
                    <a:pt x="849" y="1295"/>
                    <a:pt x="1016" y="1295"/>
                  </a:cubicBezTo>
                  <a:cubicBezTo>
                    <a:pt x="1070" y="1295"/>
                    <a:pt x="1119" y="1287"/>
                    <a:pt x="1157" y="1269"/>
                  </a:cubicBezTo>
                  <a:cubicBezTo>
                    <a:pt x="1318" y="1188"/>
                    <a:pt x="1817" y="903"/>
                    <a:pt x="1685" y="558"/>
                  </a:cubicBezTo>
                  <a:cubicBezTo>
                    <a:pt x="1545" y="213"/>
                    <a:pt x="519" y="1"/>
                    <a:pt x="431" y="1"/>
                  </a:cubicBezTo>
                  <a:cubicBezTo>
                    <a:pt x="431" y="1"/>
                    <a:pt x="430" y="1"/>
                    <a:pt x="43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694400" y="4257600"/>
              <a:ext cx="45425" cy="32375"/>
            </a:xfrm>
            <a:custGeom>
              <a:avLst/>
              <a:gdLst/>
              <a:ahLst/>
              <a:cxnLst/>
              <a:rect l="l" t="t" r="r" b="b"/>
              <a:pathLst>
                <a:path w="1817" h="1295" extrusionOk="0">
                  <a:moveTo>
                    <a:pt x="430" y="0"/>
                  </a:moveTo>
                  <a:cubicBezTo>
                    <a:pt x="333" y="0"/>
                    <a:pt x="1" y="866"/>
                    <a:pt x="483" y="1144"/>
                  </a:cubicBezTo>
                  <a:cubicBezTo>
                    <a:pt x="626" y="1221"/>
                    <a:pt x="849" y="1294"/>
                    <a:pt x="1016" y="1294"/>
                  </a:cubicBezTo>
                  <a:cubicBezTo>
                    <a:pt x="1071" y="1294"/>
                    <a:pt x="1119" y="1287"/>
                    <a:pt x="1157" y="1268"/>
                  </a:cubicBezTo>
                  <a:cubicBezTo>
                    <a:pt x="1318" y="1188"/>
                    <a:pt x="1817" y="895"/>
                    <a:pt x="1685" y="557"/>
                  </a:cubicBezTo>
                  <a:cubicBezTo>
                    <a:pt x="1546" y="213"/>
                    <a:pt x="519" y="0"/>
                    <a:pt x="431" y="0"/>
                  </a:cubicBezTo>
                  <a:cubicBezTo>
                    <a:pt x="431" y="0"/>
                    <a:pt x="431" y="0"/>
                    <a:pt x="43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741275" y="4201650"/>
              <a:ext cx="38150" cy="33625"/>
            </a:xfrm>
            <a:custGeom>
              <a:avLst/>
              <a:gdLst/>
              <a:ahLst/>
              <a:cxnLst/>
              <a:rect l="l" t="t" r="r" b="b"/>
              <a:pathLst>
                <a:path w="1526" h="1345" extrusionOk="0">
                  <a:moveTo>
                    <a:pt x="725" y="1"/>
                  </a:moveTo>
                  <a:cubicBezTo>
                    <a:pt x="563" y="1"/>
                    <a:pt x="401" y="39"/>
                    <a:pt x="287" y="156"/>
                  </a:cubicBezTo>
                  <a:cubicBezTo>
                    <a:pt x="1" y="442"/>
                    <a:pt x="316" y="1270"/>
                    <a:pt x="353" y="1336"/>
                  </a:cubicBezTo>
                  <a:cubicBezTo>
                    <a:pt x="357" y="1342"/>
                    <a:pt x="371" y="1345"/>
                    <a:pt x="392" y="1345"/>
                  </a:cubicBezTo>
                  <a:cubicBezTo>
                    <a:pt x="594" y="1345"/>
                    <a:pt x="1478" y="1099"/>
                    <a:pt x="1511" y="655"/>
                  </a:cubicBezTo>
                  <a:cubicBezTo>
                    <a:pt x="1526" y="464"/>
                    <a:pt x="1445" y="185"/>
                    <a:pt x="1291" y="119"/>
                  </a:cubicBezTo>
                  <a:cubicBezTo>
                    <a:pt x="1196" y="80"/>
                    <a:pt x="960" y="1"/>
                    <a:pt x="72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774625" y="4171400"/>
              <a:ext cx="37975" cy="33650"/>
            </a:xfrm>
            <a:custGeom>
              <a:avLst/>
              <a:gdLst/>
              <a:ahLst/>
              <a:cxnLst/>
              <a:rect l="l" t="t" r="r" b="b"/>
              <a:pathLst>
                <a:path w="1519" h="1346" extrusionOk="0">
                  <a:moveTo>
                    <a:pt x="721" y="1"/>
                  </a:moveTo>
                  <a:cubicBezTo>
                    <a:pt x="559" y="1"/>
                    <a:pt x="397" y="39"/>
                    <a:pt x="280" y="156"/>
                  </a:cubicBezTo>
                  <a:cubicBezTo>
                    <a:pt x="1" y="450"/>
                    <a:pt x="309" y="1271"/>
                    <a:pt x="346" y="1337"/>
                  </a:cubicBezTo>
                  <a:cubicBezTo>
                    <a:pt x="350" y="1342"/>
                    <a:pt x="364" y="1345"/>
                    <a:pt x="385" y="1345"/>
                  </a:cubicBezTo>
                  <a:cubicBezTo>
                    <a:pt x="587" y="1345"/>
                    <a:pt x="1471" y="1099"/>
                    <a:pt x="1504" y="655"/>
                  </a:cubicBezTo>
                  <a:cubicBezTo>
                    <a:pt x="1519" y="464"/>
                    <a:pt x="1438" y="178"/>
                    <a:pt x="1284" y="120"/>
                  </a:cubicBezTo>
                  <a:cubicBezTo>
                    <a:pt x="1189" y="81"/>
                    <a:pt x="955" y="1"/>
                    <a:pt x="7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812700" y="4174775"/>
              <a:ext cx="42800" cy="30275"/>
            </a:xfrm>
            <a:custGeom>
              <a:avLst/>
              <a:gdLst/>
              <a:ahLst/>
              <a:cxnLst/>
              <a:rect l="l" t="t" r="r" b="b"/>
              <a:pathLst>
                <a:path w="1712" h="1211" extrusionOk="0">
                  <a:moveTo>
                    <a:pt x="943" y="0"/>
                  </a:moveTo>
                  <a:cubicBezTo>
                    <a:pt x="903" y="0"/>
                    <a:pt x="860" y="4"/>
                    <a:pt x="817" y="14"/>
                  </a:cubicBezTo>
                  <a:cubicBezTo>
                    <a:pt x="384" y="117"/>
                    <a:pt x="25" y="952"/>
                    <a:pt x="10" y="1026"/>
                  </a:cubicBezTo>
                  <a:cubicBezTo>
                    <a:pt x="1" y="1068"/>
                    <a:pt x="417" y="1211"/>
                    <a:pt x="820" y="1211"/>
                  </a:cubicBezTo>
                  <a:cubicBezTo>
                    <a:pt x="1050" y="1211"/>
                    <a:pt x="1277" y="1164"/>
                    <a:pt x="1418" y="1026"/>
                  </a:cubicBezTo>
                  <a:cubicBezTo>
                    <a:pt x="1565" y="872"/>
                    <a:pt x="1711" y="608"/>
                    <a:pt x="1638" y="476"/>
                  </a:cubicBezTo>
                  <a:cubicBezTo>
                    <a:pt x="1565" y="351"/>
                    <a:pt x="1309" y="0"/>
                    <a:pt x="94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751350" y="4232325"/>
              <a:ext cx="37800" cy="30600"/>
            </a:xfrm>
            <a:custGeom>
              <a:avLst/>
              <a:gdLst/>
              <a:ahLst/>
              <a:cxnLst/>
              <a:rect l="l" t="t" r="r" b="b"/>
              <a:pathLst>
                <a:path w="1512" h="1224" extrusionOk="0">
                  <a:moveTo>
                    <a:pt x="1117" y="0"/>
                  </a:moveTo>
                  <a:cubicBezTo>
                    <a:pt x="775" y="0"/>
                    <a:pt x="328" y="73"/>
                    <a:pt x="170" y="337"/>
                  </a:cubicBezTo>
                  <a:cubicBezTo>
                    <a:pt x="67" y="513"/>
                    <a:pt x="1" y="791"/>
                    <a:pt x="111" y="909"/>
                  </a:cubicBezTo>
                  <a:cubicBezTo>
                    <a:pt x="272" y="1062"/>
                    <a:pt x="470" y="1172"/>
                    <a:pt x="683" y="1224"/>
                  </a:cubicBezTo>
                  <a:cubicBezTo>
                    <a:pt x="1064" y="923"/>
                    <a:pt x="1357" y="513"/>
                    <a:pt x="1511" y="43"/>
                  </a:cubicBezTo>
                  <a:cubicBezTo>
                    <a:pt x="1448" y="21"/>
                    <a:pt x="1297" y="0"/>
                    <a:pt x="111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18075" y="4243125"/>
              <a:ext cx="37775" cy="30425"/>
            </a:xfrm>
            <a:custGeom>
              <a:avLst/>
              <a:gdLst/>
              <a:ahLst/>
              <a:cxnLst/>
              <a:rect l="l" t="t" r="r" b="b"/>
              <a:pathLst>
                <a:path w="1511" h="1217" extrusionOk="0">
                  <a:moveTo>
                    <a:pt x="1112" y="1"/>
                  </a:moveTo>
                  <a:cubicBezTo>
                    <a:pt x="771" y="1"/>
                    <a:pt x="327" y="72"/>
                    <a:pt x="169" y="330"/>
                  </a:cubicBezTo>
                  <a:cubicBezTo>
                    <a:pt x="67" y="506"/>
                    <a:pt x="1" y="792"/>
                    <a:pt x="110" y="902"/>
                  </a:cubicBezTo>
                  <a:cubicBezTo>
                    <a:pt x="272" y="1056"/>
                    <a:pt x="470" y="1166"/>
                    <a:pt x="682" y="1217"/>
                  </a:cubicBezTo>
                  <a:cubicBezTo>
                    <a:pt x="1071" y="916"/>
                    <a:pt x="1357" y="506"/>
                    <a:pt x="1511" y="44"/>
                  </a:cubicBezTo>
                  <a:cubicBezTo>
                    <a:pt x="1447" y="21"/>
                    <a:pt x="1294" y="1"/>
                    <a:pt x="111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775925" y="4238900"/>
              <a:ext cx="46400" cy="35075"/>
            </a:xfrm>
            <a:custGeom>
              <a:avLst/>
              <a:gdLst/>
              <a:ahLst/>
              <a:cxnLst/>
              <a:rect l="l" t="t" r="r" b="b"/>
              <a:pathLst>
                <a:path w="1856" h="1403" extrusionOk="0">
                  <a:moveTo>
                    <a:pt x="697" y="0"/>
                  </a:moveTo>
                  <a:cubicBezTo>
                    <a:pt x="528" y="103"/>
                    <a:pt x="0" y="726"/>
                    <a:pt x="301" y="1085"/>
                  </a:cubicBezTo>
                  <a:cubicBezTo>
                    <a:pt x="425" y="1237"/>
                    <a:pt x="673" y="1403"/>
                    <a:pt x="849" y="1403"/>
                  </a:cubicBezTo>
                  <a:cubicBezTo>
                    <a:pt x="860" y="1403"/>
                    <a:pt x="870" y="1402"/>
                    <a:pt x="880" y="1401"/>
                  </a:cubicBezTo>
                  <a:cubicBezTo>
                    <a:pt x="1005" y="1379"/>
                    <a:pt x="1320" y="1305"/>
                    <a:pt x="1518" y="1144"/>
                  </a:cubicBezTo>
                  <a:cubicBezTo>
                    <a:pt x="1855" y="521"/>
                    <a:pt x="1041" y="110"/>
                    <a:pt x="69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463425" y="4279850"/>
              <a:ext cx="31900" cy="33450"/>
            </a:xfrm>
            <a:custGeom>
              <a:avLst/>
              <a:gdLst/>
              <a:ahLst/>
              <a:cxnLst/>
              <a:rect l="l" t="t" r="r" b="b"/>
              <a:pathLst>
                <a:path w="1276" h="1338" extrusionOk="0">
                  <a:moveTo>
                    <a:pt x="723" y="1"/>
                  </a:moveTo>
                  <a:cubicBezTo>
                    <a:pt x="566" y="1"/>
                    <a:pt x="410" y="38"/>
                    <a:pt x="293" y="151"/>
                  </a:cubicBezTo>
                  <a:cubicBezTo>
                    <a:pt x="0" y="430"/>
                    <a:pt x="286" y="1258"/>
                    <a:pt x="323" y="1324"/>
                  </a:cubicBezTo>
                  <a:cubicBezTo>
                    <a:pt x="328" y="1333"/>
                    <a:pt x="348" y="1338"/>
                    <a:pt x="380" y="1338"/>
                  </a:cubicBezTo>
                  <a:cubicBezTo>
                    <a:pt x="529" y="1338"/>
                    <a:pt x="925" y="1241"/>
                    <a:pt x="1203" y="1060"/>
                  </a:cubicBezTo>
                  <a:cubicBezTo>
                    <a:pt x="1254" y="855"/>
                    <a:pt x="1276" y="650"/>
                    <a:pt x="1269" y="437"/>
                  </a:cubicBezTo>
                  <a:cubicBezTo>
                    <a:pt x="1261" y="327"/>
                    <a:pt x="1247" y="210"/>
                    <a:pt x="1217" y="100"/>
                  </a:cubicBezTo>
                  <a:cubicBezTo>
                    <a:pt x="1101" y="56"/>
                    <a:pt x="912" y="1"/>
                    <a:pt x="72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495850" y="4289700"/>
              <a:ext cx="32100" cy="33425"/>
            </a:xfrm>
            <a:custGeom>
              <a:avLst/>
              <a:gdLst/>
              <a:ahLst/>
              <a:cxnLst/>
              <a:rect l="l" t="t" r="r" b="b"/>
              <a:pathLst>
                <a:path w="1284" h="1337" extrusionOk="0">
                  <a:moveTo>
                    <a:pt x="721" y="1"/>
                  </a:moveTo>
                  <a:cubicBezTo>
                    <a:pt x="566" y="1"/>
                    <a:pt x="410" y="37"/>
                    <a:pt x="294" y="146"/>
                  </a:cubicBezTo>
                  <a:cubicBezTo>
                    <a:pt x="1" y="424"/>
                    <a:pt x="287" y="1260"/>
                    <a:pt x="323" y="1326"/>
                  </a:cubicBezTo>
                  <a:cubicBezTo>
                    <a:pt x="328" y="1333"/>
                    <a:pt x="345" y="1337"/>
                    <a:pt x="372" y="1337"/>
                  </a:cubicBezTo>
                  <a:cubicBezTo>
                    <a:pt x="512" y="1337"/>
                    <a:pt x="921" y="1240"/>
                    <a:pt x="1211" y="1055"/>
                  </a:cubicBezTo>
                  <a:cubicBezTo>
                    <a:pt x="1262" y="850"/>
                    <a:pt x="1284" y="644"/>
                    <a:pt x="1269" y="439"/>
                  </a:cubicBezTo>
                  <a:cubicBezTo>
                    <a:pt x="1262" y="322"/>
                    <a:pt x="1247" y="212"/>
                    <a:pt x="1218" y="94"/>
                  </a:cubicBezTo>
                  <a:cubicBezTo>
                    <a:pt x="1101" y="54"/>
                    <a:pt x="911" y="1"/>
                    <a:pt x="7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431700" y="4297775"/>
              <a:ext cx="37800" cy="33050"/>
            </a:xfrm>
            <a:custGeom>
              <a:avLst/>
              <a:gdLst/>
              <a:ahLst/>
              <a:cxnLst/>
              <a:rect l="l" t="t" r="r" b="b"/>
              <a:pathLst>
                <a:path w="1512" h="1322" extrusionOk="0">
                  <a:moveTo>
                    <a:pt x="1191" y="0"/>
                  </a:moveTo>
                  <a:cubicBezTo>
                    <a:pt x="950" y="0"/>
                    <a:pt x="114" y="194"/>
                    <a:pt x="38" y="615"/>
                  </a:cubicBezTo>
                  <a:cubicBezTo>
                    <a:pt x="1" y="805"/>
                    <a:pt x="52" y="1091"/>
                    <a:pt x="199" y="1164"/>
                  </a:cubicBezTo>
                  <a:cubicBezTo>
                    <a:pt x="297" y="1216"/>
                    <a:pt x="556" y="1322"/>
                    <a:pt x="809" y="1322"/>
                  </a:cubicBezTo>
                  <a:cubicBezTo>
                    <a:pt x="952" y="1322"/>
                    <a:pt x="1093" y="1289"/>
                    <a:pt x="1203" y="1194"/>
                  </a:cubicBezTo>
                  <a:cubicBezTo>
                    <a:pt x="1511" y="930"/>
                    <a:pt x="1284" y="79"/>
                    <a:pt x="1255" y="13"/>
                  </a:cubicBezTo>
                  <a:cubicBezTo>
                    <a:pt x="1250" y="5"/>
                    <a:pt x="1227" y="0"/>
                    <a:pt x="119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432075" y="4331100"/>
              <a:ext cx="36500" cy="23475"/>
            </a:xfrm>
            <a:custGeom>
              <a:avLst/>
              <a:gdLst/>
              <a:ahLst/>
              <a:cxnLst/>
              <a:rect l="l" t="t" r="r" b="b"/>
              <a:pathLst>
                <a:path w="1460" h="939" extrusionOk="0">
                  <a:moveTo>
                    <a:pt x="301" y="0"/>
                  </a:moveTo>
                  <a:cubicBezTo>
                    <a:pt x="228" y="0"/>
                    <a:pt x="1" y="579"/>
                    <a:pt x="191" y="938"/>
                  </a:cubicBezTo>
                  <a:cubicBezTo>
                    <a:pt x="646" y="843"/>
                    <a:pt x="1078" y="660"/>
                    <a:pt x="1459" y="396"/>
                  </a:cubicBezTo>
                  <a:cubicBezTo>
                    <a:pt x="1144" y="139"/>
                    <a:pt x="374" y="0"/>
                    <a:pt x="30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466725" y="4311650"/>
              <a:ext cx="34100" cy="23375"/>
            </a:xfrm>
            <a:custGeom>
              <a:avLst/>
              <a:gdLst/>
              <a:ahLst/>
              <a:cxnLst/>
              <a:rect l="l" t="t" r="r" b="b"/>
              <a:pathLst>
                <a:path w="1364" h="935" extrusionOk="0">
                  <a:moveTo>
                    <a:pt x="1071" y="1"/>
                  </a:moveTo>
                  <a:cubicBezTo>
                    <a:pt x="660" y="177"/>
                    <a:pt x="293" y="441"/>
                    <a:pt x="0" y="785"/>
                  </a:cubicBezTo>
                  <a:cubicBezTo>
                    <a:pt x="265" y="908"/>
                    <a:pt x="731" y="934"/>
                    <a:pt x="1016" y="934"/>
                  </a:cubicBezTo>
                  <a:cubicBezTo>
                    <a:pt x="1141" y="934"/>
                    <a:pt x="1231" y="929"/>
                    <a:pt x="1254" y="925"/>
                  </a:cubicBezTo>
                  <a:cubicBezTo>
                    <a:pt x="1327" y="910"/>
                    <a:pt x="1364" y="309"/>
                    <a:pt x="107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453150" y="4224600"/>
              <a:ext cx="31175" cy="27525"/>
            </a:xfrm>
            <a:custGeom>
              <a:avLst/>
              <a:gdLst/>
              <a:ahLst/>
              <a:cxnLst/>
              <a:rect l="l" t="t" r="r" b="b"/>
              <a:pathLst>
                <a:path w="1247" h="1101" extrusionOk="0">
                  <a:moveTo>
                    <a:pt x="485" y="1"/>
                  </a:moveTo>
                  <a:cubicBezTo>
                    <a:pt x="228" y="316"/>
                    <a:pt x="59" y="697"/>
                    <a:pt x="1" y="1100"/>
                  </a:cubicBezTo>
                  <a:cubicBezTo>
                    <a:pt x="441" y="1100"/>
                    <a:pt x="1130" y="770"/>
                    <a:pt x="1196" y="726"/>
                  </a:cubicBezTo>
                  <a:cubicBezTo>
                    <a:pt x="1247" y="690"/>
                    <a:pt x="924" y="154"/>
                    <a:pt x="48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543700" y="4310450"/>
              <a:ext cx="28750" cy="27250"/>
            </a:xfrm>
            <a:custGeom>
              <a:avLst/>
              <a:gdLst/>
              <a:ahLst/>
              <a:cxnLst/>
              <a:rect l="l" t="t" r="r" b="b"/>
              <a:pathLst>
                <a:path w="1150" h="1090" extrusionOk="0">
                  <a:moveTo>
                    <a:pt x="409" y="1"/>
                  </a:moveTo>
                  <a:cubicBezTo>
                    <a:pt x="268" y="1"/>
                    <a:pt x="125" y="16"/>
                    <a:pt x="0" y="56"/>
                  </a:cubicBezTo>
                  <a:cubicBezTo>
                    <a:pt x="103" y="452"/>
                    <a:pt x="301" y="811"/>
                    <a:pt x="594" y="1090"/>
                  </a:cubicBezTo>
                  <a:cubicBezTo>
                    <a:pt x="917" y="841"/>
                    <a:pt x="1137" y="210"/>
                    <a:pt x="1144" y="152"/>
                  </a:cubicBezTo>
                  <a:cubicBezTo>
                    <a:pt x="1149" y="109"/>
                    <a:pt x="784" y="1"/>
                    <a:pt x="40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518575" y="4223325"/>
              <a:ext cx="31200" cy="27500"/>
            </a:xfrm>
            <a:custGeom>
              <a:avLst/>
              <a:gdLst/>
              <a:ahLst/>
              <a:cxnLst/>
              <a:rect l="l" t="t" r="r" b="b"/>
              <a:pathLst>
                <a:path w="1248" h="1100" extrusionOk="0">
                  <a:moveTo>
                    <a:pt x="485" y="0"/>
                  </a:moveTo>
                  <a:cubicBezTo>
                    <a:pt x="221" y="315"/>
                    <a:pt x="52" y="697"/>
                    <a:pt x="1" y="1100"/>
                  </a:cubicBezTo>
                  <a:cubicBezTo>
                    <a:pt x="441" y="1100"/>
                    <a:pt x="1130" y="763"/>
                    <a:pt x="1189" y="726"/>
                  </a:cubicBezTo>
                  <a:cubicBezTo>
                    <a:pt x="1247" y="689"/>
                    <a:pt x="925" y="154"/>
                    <a:pt x="48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531600" y="4286725"/>
              <a:ext cx="28250" cy="29000"/>
            </a:xfrm>
            <a:custGeom>
              <a:avLst/>
              <a:gdLst/>
              <a:ahLst/>
              <a:cxnLst/>
              <a:rect l="l" t="t" r="r" b="b"/>
              <a:pathLst>
                <a:path w="1130" h="1160" extrusionOk="0">
                  <a:moveTo>
                    <a:pt x="103" y="1"/>
                  </a:moveTo>
                  <a:cubicBezTo>
                    <a:pt x="0" y="382"/>
                    <a:pt x="15" y="785"/>
                    <a:pt x="140" y="1159"/>
                  </a:cubicBezTo>
                  <a:cubicBezTo>
                    <a:pt x="558" y="1027"/>
                    <a:pt x="1056" y="514"/>
                    <a:pt x="1093" y="455"/>
                  </a:cubicBezTo>
                  <a:cubicBezTo>
                    <a:pt x="1130" y="404"/>
                    <a:pt x="587" y="8"/>
                    <a:pt x="10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485225" y="4230675"/>
              <a:ext cx="29725" cy="26400"/>
            </a:xfrm>
            <a:custGeom>
              <a:avLst/>
              <a:gdLst/>
              <a:ahLst/>
              <a:cxnLst/>
              <a:rect l="l" t="t" r="r" b="b"/>
              <a:pathLst>
                <a:path w="1189" h="1056" extrusionOk="0">
                  <a:moveTo>
                    <a:pt x="952" y="0"/>
                  </a:moveTo>
                  <a:cubicBezTo>
                    <a:pt x="706" y="0"/>
                    <a:pt x="263" y="61"/>
                    <a:pt x="1" y="241"/>
                  </a:cubicBezTo>
                  <a:cubicBezTo>
                    <a:pt x="257" y="593"/>
                    <a:pt x="594" y="872"/>
                    <a:pt x="983" y="1055"/>
                  </a:cubicBezTo>
                  <a:cubicBezTo>
                    <a:pt x="1188" y="733"/>
                    <a:pt x="1144" y="87"/>
                    <a:pt x="1130" y="29"/>
                  </a:cubicBezTo>
                  <a:cubicBezTo>
                    <a:pt x="1125" y="11"/>
                    <a:pt x="1057" y="0"/>
                    <a:pt x="95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391925" y="4289450"/>
              <a:ext cx="45125" cy="29325"/>
            </a:xfrm>
            <a:custGeom>
              <a:avLst/>
              <a:gdLst/>
              <a:ahLst/>
              <a:cxnLst/>
              <a:rect l="l" t="t" r="r" b="b"/>
              <a:pathLst>
                <a:path w="1805" h="1173" extrusionOk="0">
                  <a:moveTo>
                    <a:pt x="245" y="1"/>
                  </a:moveTo>
                  <a:cubicBezTo>
                    <a:pt x="226" y="1"/>
                    <a:pt x="213" y="1"/>
                    <a:pt x="206" y="2"/>
                  </a:cubicBezTo>
                  <a:cubicBezTo>
                    <a:pt x="118" y="9"/>
                    <a:pt x="1" y="918"/>
                    <a:pt x="551" y="1102"/>
                  </a:cubicBezTo>
                  <a:cubicBezTo>
                    <a:pt x="670" y="1143"/>
                    <a:pt x="833" y="1172"/>
                    <a:pt x="976" y="1172"/>
                  </a:cubicBezTo>
                  <a:cubicBezTo>
                    <a:pt x="1089" y="1172"/>
                    <a:pt x="1189" y="1154"/>
                    <a:pt x="1247" y="1109"/>
                  </a:cubicBezTo>
                  <a:cubicBezTo>
                    <a:pt x="1379" y="1006"/>
                    <a:pt x="1804" y="640"/>
                    <a:pt x="1577" y="332"/>
                  </a:cubicBezTo>
                  <a:cubicBezTo>
                    <a:pt x="1375" y="48"/>
                    <a:pt x="457" y="1"/>
                    <a:pt x="24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389950" y="4322625"/>
              <a:ext cx="44525" cy="29825"/>
            </a:xfrm>
            <a:custGeom>
              <a:avLst/>
              <a:gdLst/>
              <a:ahLst/>
              <a:cxnLst/>
              <a:rect l="l" t="t" r="r" b="b"/>
              <a:pathLst>
                <a:path w="1781" h="1193" extrusionOk="0">
                  <a:moveTo>
                    <a:pt x="1095" y="0"/>
                  </a:moveTo>
                  <a:cubicBezTo>
                    <a:pt x="1082" y="0"/>
                    <a:pt x="1069" y="1"/>
                    <a:pt x="1055" y="2"/>
                  </a:cubicBezTo>
                  <a:cubicBezTo>
                    <a:pt x="608" y="24"/>
                    <a:pt x="58" y="786"/>
                    <a:pt x="29" y="852"/>
                  </a:cubicBezTo>
                  <a:cubicBezTo>
                    <a:pt x="1" y="902"/>
                    <a:pt x="529" y="1193"/>
                    <a:pt x="991" y="1193"/>
                  </a:cubicBezTo>
                  <a:cubicBezTo>
                    <a:pt x="1138" y="1193"/>
                    <a:pt x="1279" y="1163"/>
                    <a:pt x="1392" y="1087"/>
                  </a:cubicBezTo>
                  <a:cubicBezTo>
                    <a:pt x="1576" y="962"/>
                    <a:pt x="1781" y="720"/>
                    <a:pt x="1737" y="581"/>
                  </a:cubicBezTo>
                  <a:cubicBezTo>
                    <a:pt x="1694" y="446"/>
                    <a:pt x="1514"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421750" y="4262900"/>
              <a:ext cx="42600" cy="35175"/>
            </a:xfrm>
            <a:custGeom>
              <a:avLst/>
              <a:gdLst/>
              <a:ahLst/>
              <a:cxnLst/>
              <a:rect l="l" t="t" r="r" b="b"/>
              <a:pathLst>
                <a:path w="1704" h="1407" extrusionOk="0">
                  <a:moveTo>
                    <a:pt x="718" y="0"/>
                  </a:moveTo>
                  <a:cubicBezTo>
                    <a:pt x="623" y="0"/>
                    <a:pt x="1" y="739"/>
                    <a:pt x="355" y="1115"/>
                  </a:cubicBezTo>
                  <a:cubicBezTo>
                    <a:pt x="474" y="1255"/>
                    <a:pt x="720" y="1406"/>
                    <a:pt x="896" y="1406"/>
                  </a:cubicBezTo>
                  <a:cubicBezTo>
                    <a:pt x="915" y="1406"/>
                    <a:pt x="932" y="1405"/>
                    <a:pt x="949" y="1401"/>
                  </a:cubicBezTo>
                  <a:cubicBezTo>
                    <a:pt x="1125" y="1372"/>
                    <a:pt x="1704" y="1218"/>
                    <a:pt x="1704" y="851"/>
                  </a:cubicBezTo>
                  <a:cubicBezTo>
                    <a:pt x="1697" y="485"/>
                    <a:pt x="795" y="30"/>
                    <a:pt x="721" y="1"/>
                  </a:cubicBezTo>
                  <a:cubicBezTo>
                    <a:pt x="720" y="0"/>
                    <a:pt x="719" y="0"/>
                    <a:pt x="71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455525" y="4247975"/>
              <a:ext cx="44575" cy="29225"/>
            </a:xfrm>
            <a:custGeom>
              <a:avLst/>
              <a:gdLst/>
              <a:ahLst/>
              <a:cxnLst/>
              <a:rect l="l" t="t" r="r" b="b"/>
              <a:pathLst>
                <a:path w="1783" h="1169" extrusionOk="0">
                  <a:moveTo>
                    <a:pt x="1253" y="1"/>
                  </a:moveTo>
                  <a:cubicBezTo>
                    <a:pt x="811" y="1"/>
                    <a:pt x="106" y="492"/>
                    <a:pt x="52" y="546"/>
                  </a:cubicBezTo>
                  <a:cubicBezTo>
                    <a:pt x="0" y="599"/>
                    <a:pt x="529" y="1168"/>
                    <a:pt x="1044" y="1168"/>
                  </a:cubicBezTo>
                  <a:cubicBezTo>
                    <a:pt x="1108" y="1168"/>
                    <a:pt x="1171" y="1160"/>
                    <a:pt x="1233" y="1140"/>
                  </a:cubicBezTo>
                  <a:cubicBezTo>
                    <a:pt x="1453" y="1074"/>
                    <a:pt x="1746" y="898"/>
                    <a:pt x="1760" y="752"/>
                  </a:cubicBezTo>
                  <a:cubicBezTo>
                    <a:pt x="1775" y="612"/>
                    <a:pt x="1782" y="107"/>
                    <a:pt x="1357" y="11"/>
                  </a:cubicBezTo>
                  <a:cubicBezTo>
                    <a:pt x="1325" y="4"/>
                    <a:pt x="1290" y="1"/>
                    <a:pt x="125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500450" y="4255150"/>
              <a:ext cx="44725" cy="29600"/>
            </a:xfrm>
            <a:custGeom>
              <a:avLst/>
              <a:gdLst/>
              <a:ahLst/>
              <a:cxnLst/>
              <a:rect l="l" t="t" r="r" b="b"/>
              <a:pathLst>
                <a:path w="1789" h="1184" extrusionOk="0">
                  <a:moveTo>
                    <a:pt x="1217" y="1"/>
                  </a:moveTo>
                  <a:cubicBezTo>
                    <a:pt x="775" y="1"/>
                    <a:pt x="94" y="614"/>
                    <a:pt x="44" y="677"/>
                  </a:cubicBezTo>
                  <a:cubicBezTo>
                    <a:pt x="1" y="727"/>
                    <a:pt x="558" y="1184"/>
                    <a:pt x="1055" y="1184"/>
                  </a:cubicBezTo>
                  <a:cubicBezTo>
                    <a:pt x="1147" y="1184"/>
                    <a:pt x="1236" y="1168"/>
                    <a:pt x="1320" y="1132"/>
                  </a:cubicBezTo>
                  <a:cubicBezTo>
                    <a:pt x="1525" y="1044"/>
                    <a:pt x="1789" y="839"/>
                    <a:pt x="1782" y="692"/>
                  </a:cubicBezTo>
                  <a:cubicBezTo>
                    <a:pt x="1774" y="545"/>
                    <a:pt x="1701" y="54"/>
                    <a:pt x="1261" y="3"/>
                  </a:cubicBezTo>
                  <a:cubicBezTo>
                    <a:pt x="1247" y="1"/>
                    <a:pt x="1232" y="1"/>
                    <a:pt x="12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470925" y="4337650"/>
              <a:ext cx="46775" cy="25000"/>
            </a:xfrm>
            <a:custGeom>
              <a:avLst/>
              <a:gdLst/>
              <a:ahLst/>
              <a:cxnLst/>
              <a:rect l="l" t="t" r="r" b="b"/>
              <a:pathLst>
                <a:path w="1871" h="1000" extrusionOk="0">
                  <a:moveTo>
                    <a:pt x="911" y="1"/>
                  </a:moveTo>
                  <a:cubicBezTo>
                    <a:pt x="534" y="1"/>
                    <a:pt x="147" y="61"/>
                    <a:pt x="96" y="83"/>
                  </a:cubicBezTo>
                  <a:cubicBezTo>
                    <a:pt x="1" y="112"/>
                    <a:pt x="331" y="970"/>
                    <a:pt x="932" y="999"/>
                  </a:cubicBezTo>
                  <a:cubicBezTo>
                    <a:pt x="947" y="1000"/>
                    <a:pt x="963" y="1000"/>
                    <a:pt x="980" y="1000"/>
                  </a:cubicBezTo>
                  <a:cubicBezTo>
                    <a:pt x="1195" y="1000"/>
                    <a:pt x="1473" y="955"/>
                    <a:pt x="1548" y="852"/>
                  </a:cubicBezTo>
                  <a:cubicBezTo>
                    <a:pt x="1628" y="750"/>
                    <a:pt x="1870" y="361"/>
                    <a:pt x="1584" y="134"/>
                  </a:cubicBezTo>
                  <a:cubicBezTo>
                    <a:pt x="1452" y="32"/>
                    <a:pt x="1184" y="1"/>
                    <a:pt x="9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486675" y="4188175"/>
              <a:ext cx="37250" cy="35325"/>
            </a:xfrm>
            <a:custGeom>
              <a:avLst/>
              <a:gdLst/>
              <a:ahLst/>
              <a:cxnLst/>
              <a:rect l="l" t="t" r="r" b="b"/>
              <a:pathLst>
                <a:path w="1490" h="1413" extrusionOk="0">
                  <a:moveTo>
                    <a:pt x="959" y="0"/>
                  </a:moveTo>
                  <a:cubicBezTo>
                    <a:pt x="819" y="0"/>
                    <a:pt x="0" y="482"/>
                    <a:pt x="104" y="937"/>
                  </a:cubicBezTo>
                  <a:cubicBezTo>
                    <a:pt x="141" y="1113"/>
                    <a:pt x="273" y="1340"/>
                    <a:pt x="419" y="1377"/>
                  </a:cubicBezTo>
                  <a:cubicBezTo>
                    <a:pt x="479" y="1392"/>
                    <a:pt x="599" y="1413"/>
                    <a:pt x="733" y="1413"/>
                  </a:cubicBezTo>
                  <a:cubicBezTo>
                    <a:pt x="930" y="1413"/>
                    <a:pt x="1159" y="1368"/>
                    <a:pt x="1277" y="1194"/>
                  </a:cubicBezTo>
                  <a:cubicBezTo>
                    <a:pt x="1490" y="878"/>
                    <a:pt x="1028" y="72"/>
                    <a:pt x="976" y="6"/>
                  </a:cubicBezTo>
                  <a:cubicBezTo>
                    <a:pt x="973" y="2"/>
                    <a:pt x="967" y="0"/>
                    <a:pt x="95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390825" y="4254125"/>
              <a:ext cx="44675" cy="34475"/>
            </a:xfrm>
            <a:custGeom>
              <a:avLst/>
              <a:gdLst/>
              <a:ahLst/>
              <a:cxnLst/>
              <a:rect l="l" t="t" r="r" b="b"/>
              <a:pathLst>
                <a:path w="1787" h="1379" extrusionOk="0">
                  <a:moveTo>
                    <a:pt x="818" y="1"/>
                  </a:moveTo>
                  <a:cubicBezTo>
                    <a:pt x="785" y="1"/>
                    <a:pt x="754" y="5"/>
                    <a:pt x="727" y="15"/>
                  </a:cubicBezTo>
                  <a:cubicBezTo>
                    <a:pt x="558" y="66"/>
                    <a:pt x="1" y="278"/>
                    <a:pt x="67" y="645"/>
                  </a:cubicBezTo>
                  <a:cubicBezTo>
                    <a:pt x="126" y="1004"/>
                    <a:pt x="1086" y="1356"/>
                    <a:pt x="1174" y="1378"/>
                  </a:cubicBezTo>
                  <a:cubicBezTo>
                    <a:pt x="1175" y="1378"/>
                    <a:pt x="1176" y="1378"/>
                    <a:pt x="1176" y="1378"/>
                  </a:cubicBezTo>
                  <a:cubicBezTo>
                    <a:pt x="1271" y="1378"/>
                    <a:pt x="1786" y="576"/>
                    <a:pt x="1372" y="234"/>
                  </a:cubicBezTo>
                  <a:cubicBezTo>
                    <a:pt x="1230" y="118"/>
                    <a:pt x="991" y="1"/>
                    <a:pt x="81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410275" y="4225425"/>
              <a:ext cx="44450" cy="34400"/>
            </a:xfrm>
            <a:custGeom>
              <a:avLst/>
              <a:gdLst/>
              <a:ahLst/>
              <a:cxnLst/>
              <a:rect l="l" t="t" r="r" b="b"/>
              <a:pathLst>
                <a:path w="1778" h="1376" extrusionOk="0">
                  <a:moveTo>
                    <a:pt x="808" y="1"/>
                  </a:moveTo>
                  <a:cubicBezTo>
                    <a:pt x="778" y="1"/>
                    <a:pt x="750" y="4"/>
                    <a:pt x="726" y="11"/>
                  </a:cubicBezTo>
                  <a:cubicBezTo>
                    <a:pt x="557" y="70"/>
                    <a:pt x="0" y="283"/>
                    <a:pt x="66" y="642"/>
                  </a:cubicBezTo>
                  <a:cubicBezTo>
                    <a:pt x="125" y="1009"/>
                    <a:pt x="1085" y="1353"/>
                    <a:pt x="1173" y="1375"/>
                  </a:cubicBezTo>
                  <a:cubicBezTo>
                    <a:pt x="1174" y="1375"/>
                    <a:pt x="1175" y="1375"/>
                    <a:pt x="1176" y="1375"/>
                  </a:cubicBezTo>
                  <a:cubicBezTo>
                    <a:pt x="1270" y="1375"/>
                    <a:pt x="1778" y="573"/>
                    <a:pt x="1371" y="231"/>
                  </a:cubicBezTo>
                  <a:cubicBezTo>
                    <a:pt x="1227" y="119"/>
                    <a:pt x="981" y="1"/>
                    <a:pt x="80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582925" y="4341525"/>
              <a:ext cx="45650" cy="31500"/>
            </a:xfrm>
            <a:custGeom>
              <a:avLst/>
              <a:gdLst/>
              <a:ahLst/>
              <a:cxnLst/>
              <a:rect l="l" t="t" r="r" b="b"/>
              <a:pathLst>
                <a:path w="1826" h="1260" extrusionOk="0">
                  <a:moveTo>
                    <a:pt x="360" y="1"/>
                  </a:moveTo>
                  <a:cubicBezTo>
                    <a:pt x="272" y="1"/>
                    <a:pt x="0" y="888"/>
                    <a:pt x="513" y="1137"/>
                  </a:cubicBezTo>
                  <a:cubicBezTo>
                    <a:pt x="652" y="1204"/>
                    <a:pt x="862" y="1260"/>
                    <a:pt x="1026" y="1260"/>
                  </a:cubicBezTo>
                  <a:cubicBezTo>
                    <a:pt x="1097" y="1260"/>
                    <a:pt x="1159" y="1250"/>
                    <a:pt x="1203" y="1225"/>
                  </a:cubicBezTo>
                  <a:cubicBezTo>
                    <a:pt x="1349" y="1137"/>
                    <a:pt x="1826" y="815"/>
                    <a:pt x="1657" y="485"/>
                  </a:cubicBezTo>
                  <a:cubicBezTo>
                    <a:pt x="1489" y="155"/>
                    <a:pt x="448" y="1"/>
                    <a:pt x="36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594650" y="4380375"/>
              <a:ext cx="43475" cy="23100"/>
            </a:xfrm>
            <a:custGeom>
              <a:avLst/>
              <a:gdLst/>
              <a:ahLst/>
              <a:cxnLst/>
              <a:rect l="l" t="t" r="r" b="b"/>
              <a:pathLst>
                <a:path w="1739" h="924" extrusionOk="0">
                  <a:moveTo>
                    <a:pt x="1303" y="1"/>
                  </a:moveTo>
                  <a:cubicBezTo>
                    <a:pt x="861" y="1"/>
                    <a:pt x="419" y="84"/>
                    <a:pt x="1" y="243"/>
                  </a:cubicBezTo>
                  <a:cubicBezTo>
                    <a:pt x="48" y="391"/>
                    <a:pt x="479" y="923"/>
                    <a:pt x="958" y="923"/>
                  </a:cubicBezTo>
                  <a:cubicBezTo>
                    <a:pt x="1000" y="923"/>
                    <a:pt x="1043" y="919"/>
                    <a:pt x="1086" y="910"/>
                  </a:cubicBezTo>
                  <a:cubicBezTo>
                    <a:pt x="1313" y="866"/>
                    <a:pt x="1628" y="727"/>
                    <a:pt x="1665" y="580"/>
                  </a:cubicBezTo>
                  <a:cubicBezTo>
                    <a:pt x="1687" y="485"/>
                    <a:pt x="1738" y="214"/>
                    <a:pt x="1628" y="16"/>
                  </a:cubicBezTo>
                  <a:cubicBezTo>
                    <a:pt x="1520" y="6"/>
                    <a:pt x="1412" y="1"/>
                    <a:pt x="130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515825" y="4185000"/>
              <a:ext cx="46600" cy="35225"/>
            </a:xfrm>
            <a:custGeom>
              <a:avLst/>
              <a:gdLst/>
              <a:ahLst/>
              <a:cxnLst/>
              <a:rect l="l" t="t" r="r" b="b"/>
              <a:pathLst>
                <a:path w="1864" h="1409" extrusionOk="0">
                  <a:moveTo>
                    <a:pt x="1145" y="1"/>
                  </a:moveTo>
                  <a:cubicBezTo>
                    <a:pt x="1020" y="1"/>
                    <a:pt x="690" y="30"/>
                    <a:pt x="470" y="162"/>
                  </a:cubicBezTo>
                  <a:cubicBezTo>
                    <a:pt x="1" y="727"/>
                    <a:pt x="705" y="1255"/>
                    <a:pt x="1027" y="1409"/>
                  </a:cubicBezTo>
                  <a:cubicBezTo>
                    <a:pt x="1211" y="1335"/>
                    <a:pt x="1863" y="785"/>
                    <a:pt x="1643" y="389"/>
                  </a:cubicBezTo>
                  <a:cubicBezTo>
                    <a:pt x="1548" y="214"/>
                    <a:pt x="1328" y="1"/>
                    <a:pt x="114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510150" y="4163900"/>
              <a:ext cx="34850" cy="23325"/>
            </a:xfrm>
            <a:custGeom>
              <a:avLst/>
              <a:gdLst/>
              <a:ahLst/>
              <a:cxnLst/>
              <a:rect l="l" t="t" r="r" b="b"/>
              <a:pathLst>
                <a:path w="1394" h="933" extrusionOk="0">
                  <a:moveTo>
                    <a:pt x="211" y="1"/>
                  </a:moveTo>
                  <a:cubicBezTo>
                    <a:pt x="191" y="1"/>
                    <a:pt x="177" y="1"/>
                    <a:pt x="169" y="2"/>
                  </a:cubicBezTo>
                  <a:cubicBezTo>
                    <a:pt x="96" y="9"/>
                    <a:pt x="1" y="603"/>
                    <a:pt x="257" y="933"/>
                  </a:cubicBezTo>
                  <a:cubicBezTo>
                    <a:pt x="683" y="779"/>
                    <a:pt x="1071" y="537"/>
                    <a:pt x="1394" y="222"/>
                  </a:cubicBezTo>
                  <a:cubicBezTo>
                    <a:pt x="1070" y="37"/>
                    <a:pt x="395" y="1"/>
                    <a:pt x="2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578700" y="4296075"/>
              <a:ext cx="29525" cy="28625"/>
            </a:xfrm>
            <a:custGeom>
              <a:avLst/>
              <a:gdLst/>
              <a:ahLst/>
              <a:cxnLst/>
              <a:rect l="l" t="t" r="r" b="b"/>
              <a:pathLst>
                <a:path w="1181" h="1145" extrusionOk="0">
                  <a:moveTo>
                    <a:pt x="279" y="1"/>
                  </a:moveTo>
                  <a:cubicBezTo>
                    <a:pt x="89" y="353"/>
                    <a:pt x="1" y="749"/>
                    <a:pt x="30" y="1144"/>
                  </a:cubicBezTo>
                  <a:cubicBezTo>
                    <a:pt x="470" y="1086"/>
                    <a:pt x="1078" y="661"/>
                    <a:pt x="1130" y="609"/>
                  </a:cubicBezTo>
                  <a:cubicBezTo>
                    <a:pt x="1181" y="565"/>
                    <a:pt x="748" y="89"/>
                    <a:pt x="27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6406775" y="4184275"/>
              <a:ext cx="35525" cy="36125"/>
            </a:xfrm>
            <a:custGeom>
              <a:avLst/>
              <a:gdLst/>
              <a:ahLst/>
              <a:cxnLst/>
              <a:rect l="l" t="t" r="r" b="b"/>
              <a:pathLst>
                <a:path w="1421" h="1445" extrusionOk="0">
                  <a:moveTo>
                    <a:pt x="181" y="1"/>
                  </a:moveTo>
                  <a:cubicBezTo>
                    <a:pt x="135" y="1"/>
                    <a:pt x="89" y="3"/>
                    <a:pt x="45" y="8"/>
                  </a:cubicBezTo>
                  <a:cubicBezTo>
                    <a:pt x="1" y="506"/>
                    <a:pt x="103" y="1005"/>
                    <a:pt x="338" y="1445"/>
                  </a:cubicBezTo>
                  <a:cubicBezTo>
                    <a:pt x="837" y="1218"/>
                    <a:pt x="1350" y="499"/>
                    <a:pt x="1386" y="426"/>
                  </a:cubicBezTo>
                  <a:cubicBezTo>
                    <a:pt x="1420" y="358"/>
                    <a:pt x="756" y="1"/>
                    <a:pt x="18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553600" y="4343775"/>
              <a:ext cx="28975" cy="26750"/>
            </a:xfrm>
            <a:custGeom>
              <a:avLst/>
              <a:gdLst/>
              <a:ahLst/>
              <a:cxnLst/>
              <a:rect l="l" t="t" r="r" b="b"/>
              <a:pathLst>
                <a:path w="1159" h="1070" extrusionOk="0">
                  <a:moveTo>
                    <a:pt x="711" y="1"/>
                  </a:moveTo>
                  <a:cubicBezTo>
                    <a:pt x="480" y="1"/>
                    <a:pt x="204" y="35"/>
                    <a:pt x="0" y="138"/>
                  </a:cubicBezTo>
                  <a:cubicBezTo>
                    <a:pt x="184" y="512"/>
                    <a:pt x="455" y="835"/>
                    <a:pt x="799" y="1069"/>
                  </a:cubicBezTo>
                  <a:cubicBezTo>
                    <a:pt x="1071" y="776"/>
                    <a:pt x="1159" y="131"/>
                    <a:pt x="1151" y="72"/>
                  </a:cubicBezTo>
                  <a:cubicBezTo>
                    <a:pt x="1148" y="38"/>
                    <a:pt x="955" y="1"/>
                    <a:pt x="7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584575" y="4396125"/>
              <a:ext cx="27825" cy="28475"/>
            </a:xfrm>
            <a:custGeom>
              <a:avLst/>
              <a:gdLst/>
              <a:ahLst/>
              <a:cxnLst/>
              <a:rect l="l" t="t" r="r" b="b"/>
              <a:pathLst>
                <a:path w="1113" h="1139" extrusionOk="0">
                  <a:moveTo>
                    <a:pt x="158" y="0"/>
                  </a:moveTo>
                  <a:cubicBezTo>
                    <a:pt x="112" y="0"/>
                    <a:pt x="66" y="3"/>
                    <a:pt x="22" y="9"/>
                  </a:cubicBezTo>
                  <a:cubicBezTo>
                    <a:pt x="0" y="405"/>
                    <a:pt x="96" y="801"/>
                    <a:pt x="294" y="1138"/>
                  </a:cubicBezTo>
                  <a:cubicBezTo>
                    <a:pt x="682" y="947"/>
                    <a:pt x="1071" y="376"/>
                    <a:pt x="1093" y="317"/>
                  </a:cubicBezTo>
                  <a:cubicBezTo>
                    <a:pt x="1113" y="264"/>
                    <a:pt x="603" y="0"/>
                    <a:pt x="15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536550" y="4385975"/>
              <a:ext cx="32100" cy="26150"/>
            </a:xfrm>
            <a:custGeom>
              <a:avLst/>
              <a:gdLst/>
              <a:ahLst/>
              <a:cxnLst/>
              <a:rect l="l" t="t" r="r" b="b"/>
              <a:pathLst>
                <a:path w="1284" h="1046" extrusionOk="0">
                  <a:moveTo>
                    <a:pt x="1013" y="0"/>
                  </a:moveTo>
                  <a:cubicBezTo>
                    <a:pt x="830" y="0"/>
                    <a:pt x="262" y="124"/>
                    <a:pt x="0" y="386"/>
                  </a:cubicBezTo>
                  <a:cubicBezTo>
                    <a:pt x="323" y="694"/>
                    <a:pt x="712" y="914"/>
                    <a:pt x="1144" y="1046"/>
                  </a:cubicBezTo>
                  <a:cubicBezTo>
                    <a:pt x="1283" y="694"/>
                    <a:pt x="1100" y="70"/>
                    <a:pt x="1071" y="12"/>
                  </a:cubicBezTo>
                  <a:cubicBezTo>
                    <a:pt x="1066" y="4"/>
                    <a:pt x="1046" y="0"/>
                    <a:pt x="101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430975" y="4153775"/>
              <a:ext cx="41275" cy="30050"/>
            </a:xfrm>
            <a:custGeom>
              <a:avLst/>
              <a:gdLst/>
              <a:ahLst/>
              <a:cxnLst/>
              <a:rect l="l" t="t" r="r" b="b"/>
              <a:pathLst>
                <a:path w="1651" h="1202" extrusionOk="0">
                  <a:moveTo>
                    <a:pt x="926" y="1"/>
                  </a:moveTo>
                  <a:cubicBezTo>
                    <a:pt x="906" y="1"/>
                    <a:pt x="886" y="2"/>
                    <a:pt x="866" y="4"/>
                  </a:cubicBezTo>
                  <a:cubicBezTo>
                    <a:pt x="536" y="40"/>
                    <a:pt x="169" y="495"/>
                    <a:pt x="1" y="751"/>
                  </a:cubicBezTo>
                  <a:cubicBezTo>
                    <a:pt x="184" y="920"/>
                    <a:pt x="389" y="1067"/>
                    <a:pt x="616" y="1184"/>
                  </a:cubicBezTo>
                  <a:cubicBezTo>
                    <a:pt x="689" y="1195"/>
                    <a:pt x="762" y="1201"/>
                    <a:pt x="834" y="1201"/>
                  </a:cubicBezTo>
                  <a:cubicBezTo>
                    <a:pt x="1001" y="1201"/>
                    <a:pt x="1160" y="1166"/>
                    <a:pt x="1284" y="1074"/>
                  </a:cubicBezTo>
                  <a:cubicBezTo>
                    <a:pt x="1459" y="942"/>
                    <a:pt x="1650" y="700"/>
                    <a:pt x="1599" y="553"/>
                  </a:cubicBezTo>
                  <a:cubicBezTo>
                    <a:pt x="1543" y="421"/>
                    <a:pt x="1333" y="1"/>
                    <a:pt x="92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468300" y="4158500"/>
              <a:ext cx="43175" cy="30125"/>
            </a:xfrm>
            <a:custGeom>
              <a:avLst/>
              <a:gdLst/>
              <a:ahLst/>
              <a:cxnLst/>
              <a:rect l="l" t="t" r="r" b="b"/>
              <a:pathLst>
                <a:path w="1727" h="1205" extrusionOk="0">
                  <a:moveTo>
                    <a:pt x="963" y="1"/>
                  </a:moveTo>
                  <a:cubicBezTo>
                    <a:pt x="925" y="1"/>
                    <a:pt x="886" y="5"/>
                    <a:pt x="846" y="13"/>
                  </a:cubicBezTo>
                  <a:cubicBezTo>
                    <a:pt x="414" y="101"/>
                    <a:pt x="32" y="922"/>
                    <a:pt x="10" y="995"/>
                  </a:cubicBezTo>
                  <a:cubicBezTo>
                    <a:pt x="1" y="1043"/>
                    <a:pt x="436" y="1205"/>
                    <a:pt x="848" y="1205"/>
                  </a:cubicBezTo>
                  <a:cubicBezTo>
                    <a:pt x="1065" y="1205"/>
                    <a:pt x="1275" y="1160"/>
                    <a:pt x="1411" y="1032"/>
                  </a:cubicBezTo>
                  <a:cubicBezTo>
                    <a:pt x="1572" y="885"/>
                    <a:pt x="1726" y="621"/>
                    <a:pt x="1653" y="489"/>
                  </a:cubicBezTo>
                  <a:cubicBezTo>
                    <a:pt x="1586" y="369"/>
                    <a:pt x="1338" y="1"/>
                    <a:pt x="9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440700" y="4189475"/>
              <a:ext cx="43075" cy="30125"/>
            </a:xfrm>
            <a:custGeom>
              <a:avLst/>
              <a:gdLst/>
              <a:ahLst/>
              <a:cxnLst/>
              <a:rect l="l" t="t" r="r" b="b"/>
              <a:pathLst>
                <a:path w="1723" h="1205" extrusionOk="0">
                  <a:moveTo>
                    <a:pt x="965" y="1"/>
                  </a:moveTo>
                  <a:cubicBezTo>
                    <a:pt x="928" y="1"/>
                    <a:pt x="890" y="5"/>
                    <a:pt x="851" y="13"/>
                  </a:cubicBezTo>
                  <a:cubicBezTo>
                    <a:pt x="418" y="101"/>
                    <a:pt x="29" y="922"/>
                    <a:pt x="15" y="995"/>
                  </a:cubicBezTo>
                  <a:cubicBezTo>
                    <a:pt x="0" y="1043"/>
                    <a:pt x="437" y="1205"/>
                    <a:pt x="851" y="1205"/>
                  </a:cubicBezTo>
                  <a:cubicBezTo>
                    <a:pt x="1068" y="1205"/>
                    <a:pt x="1279" y="1160"/>
                    <a:pt x="1415" y="1032"/>
                  </a:cubicBezTo>
                  <a:cubicBezTo>
                    <a:pt x="1569" y="885"/>
                    <a:pt x="1723" y="621"/>
                    <a:pt x="1650" y="489"/>
                  </a:cubicBezTo>
                  <a:cubicBezTo>
                    <a:pt x="1590" y="369"/>
                    <a:pt x="1336" y="1"/>
                    <a:pt x="96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487975" y="4366025"/>
              <a:ext cx="46400" cy="27325"/>
            </a:xfrm>
            <a:custGeom>
              <a:avLst/>
              <a:gdLst/>
              <a:ahLst/>
              <a:cxnLst/>
              <a:rect l="l" t="t" r="r" b="b"/>
              <a:pathLst>
                <a:path w="1856" h="1093" extrusionOk="0">
                  <a:moveTo>
                    <a:pt x="966" y="1"/>
                  </a:moveTo>
                  <a:cubicBezTo>
                    <a:pt x="740" y="1"/>
                    <a:pt x="458" y="48"/>
                    <a:pt x="375" y="157"/>
                  </a:cubicBezTo>
                  <a:cubicBezTo>
                    <a:pt x="279" y="289"/>
                    <a:pt x="1" y="736"/>
                    <a:pt x="323" y="978"/>
                  </a:cubicBezTo>
                  <a:cubicBezTo>
                    <a:pt x="440" y="1064"/>
                    <a:pt x="645" y="1093"/>
                    <a:pt x="865" y="1093"/>
                  </a:cubicBezTo>
                  <a:cubicBezTo>
                    <a:pt x="1266" y="1093"/>
                    <a:pt x="1715" y="997"/>
                    <a:pt x="1767" y="978"/>
                  </a:cubicBezTo>
                  <a:cubicBezTo>
                    <a:pt x="1855" y="949"/>
                    <a:pt x="1650" y="55"/>
                    <a:pt x="1056" y="3"/>
                  </a:cubicBezTo>
                  <a:cubicBezTo>
                    <a:pt x="1028" y="2"/>
                    <a:pt x="997" y="1"/>
                    <a:pt x="96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532325" y="4358400"/>
              <a:ext cx="29175" cy="20150"/>
            </a:xfrm>
            <a:custGeom>
              <a:avLst/>
              <a:gdLst/>
              <a:ahLst/>
              <a:cxnLst/>
              <a:rect l="l" t="t" r="r" b="b"/>
              <a:pathLst>
                <a:path w="1167" h="806" extrusionOk="0">
                  <a:moveTo>
                    <a:pt x="235" y="0"/>
                  </a:moveTo>
                  <a:cubicBezTo>
                    <a:pt x="184" y="0"/>
                    <a:pt x="1" y="565"/>
                    <a:pt x="323" y="726"/>
                  </a:cubicBezTo>
                  <a:cubicBezTo>
                    <a:pt x="412" y="768"/>
                    <a:pt x="549" y="806"/>
                    <a:pt x="655" y="806"/>
                  </a:cubicBezTo>
                  <a:cubicBezTo>
                    <a:pt x="698" y="806"/>
                    <a:pt x="736" y="800"/>
                    <a:pt x="763" y="785"/>
                  </a:cubicBezTo>
                  <a:cubicBezTo>
                    <a:pt x="859" y="734"/>
                    <a:pt x="1167" y="528"/>
                    <a:pt x="1064" y="316"/>
                  </a:cubicBezTo>
                  <a:cubicBezTo>
                    <a:pt x="961" y="103"/>
                    <a:pt x="287" y="0"/>
                    <a:pt x="23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547425" y="4162025"/>
              <a:ext cx="47625" cy="25075"/>
            </a:xfrm>
            <a:custGeom>
              <a:avLst/>
              <a:gdLst/>
              <a:ahLst/>
              <a:cxnLst/>
              <a:rect l="l" t="t" r="r" b="b"/>
              <a:pathLst>
                <a:path w="1905" h="1003" extrusionOk="0">
                  <a:moveTo>
                    <a:pt x="1231" y="0"/>
                  </a:moveTo>
                  <a:cubicBezTo>
                    <a:pt x="778" y="0"/>
                    <a:pt x="153" y="190"/>
                    <a:pt x="86" y="223"/>
                  </a:cubicBezTo>
                  <a:cubicBezTo>
                    <a:pt x="1" y="266"/>
                    <a:pt x="479" y="1003"/>
                    <a:pt x="1049" y="1003"/>
                  </a:cubicBezTo>
                  <a:cubicBezTo>
                    <a:pt x="1068" y="1003"/>
                    <a:pt x="1086" y="1002"/>
                    <a:pt x="1105" y="1001"/>
                  </a:cubicBezTo>
                  <a:cubicBezTo>
                    <a:pt x="1325" y="979"/>
                    <a:pt x="1626" y="891"/>
                    <a:pt x="1684" y="773"/>
                  </a:cubicBezTo>
                  <a:cubicBezTo>
                    <a:pt x="1743" y="656"/>
                    <a:pt x="1904" y="245"/>
                    <a:pt x="1574" y="62"/>
                  </a:cubicBezTo>
                  <a:cubicBezTo>
                    <a:pt x="1489" y="18"/>
                    <a:pt x="1368" y="0"/>
                    <a:pt x="123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434650" y="4389350"/>
              <a:ext cx="45600" cy="32500"/>
            </a:xfrm>
            <a:custGeom>
              <a:avLst/>
              <a:gdLst/>
              <a:ahLst/>
              <a:cxnLst/>
              <a:rect l="l" t="t" r="r" b="b"/>
              <a:pathLst>
                <a:path w="1824" h="1300" extrusionOk="0">
                  <a:moveTo>
                    <a:pt x="815" y="1"/>
                  </a:moveTo>
                  <a:cubicBezTo>
                    <a:pt x="755" y="1"/>
                    <a:pt x="702" y="10"/>
                    <a:pt x="660" y="31"/>
                  </a:cubicBezTo>
                  <a:cubicBezTo>
                    <a:pt x="506" y="104"/>
                    <a:pt x="0" y="397"/>
                    <a:pt x="139" y="742"/>
                  </a:cubicBezTo>
                  <a:cubicBezTo>
                    <a:pt x="279" y="1079"/>
                    <a:pt x="1305" y="1292"/>
                    <a:pt x="1393" y="1299"/>
                  </a:cubicBezTo>
                  <a:cubicBezTo>
                    <a:pt x="1393" y="1299"/>
                    <a:pt x="1394" y="1299"/>
                    <a:pt x="1394" y="1299"/>
                  </a:cubicBezTo>
                  <a:cubicBezTo>
                    <a:pt x="1484" y="1299"/>
                    <a:pt x="1824" y="426"/>
                    <a:pt x="1342" y="155"/>
                  </a:cubicBezTo>
                  <a:cubicBezTo>
                    <a:pt x="1201" y="74"/>
                    <a:pt x="984" y="1"/>
                    <a:pt x="8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403850" y="4354725"/>
              <a:ext cx="45600" cy="32475"/>
            </a:xfrm>
            <a:custGeom>
              <a:avLst/>
              <a:gdLst/>
              <a:ahLst/>
              <a:cxnLst/>
              <a:rect l="l" t="t" r="r" b="b"/>
              <a:pathLst>
                <a:path w="1824" h="1299" extrusionOk="0">
                  <a:moveTo>
                    <a:pt x="815" y="0"/>
                  </a:moveTo>
                  <a:cubicBezTo>
                    <a:pt x="756" y="0"/>
                    <a:pt x="702" y="9"/>
                    <a:pt x="660" y="30"/>
                  </a:cubicBezTo>
                  <a:cubicBezTo>
                    <a:pt x="506" y="103"/>
                    <a:pt x="0" y="397"/>
                    <a:pt x="140" y="741"/>
                  </a:cubicBezTo>
                  <a:cubicBezTo>
                    <a:pt x="279" y="1079"/>
                    <a:pt x="1298" y="1291"/>
                    <a:pt x="1393" y="1298"/>
                  </a:cubicBezTo>
                  <a:cubicBezTo>
                    <a:pt x="1394" y="1298"/>
                    <a:pt x="1394" y="1299"/>
                    <a:pt x="1395" y="1299"/>
                  </a:cubicBezTo>
                  <a:cubicBezTo>
                    <a:pt x="1484" y="1299"/>
                    <a:pt x="1824" y="432"/>
                    <a:pt x="1342" y="155"/>
                  </a:cubicBezTo>
                  <a:cubicBezTo>
                    <a:pt x="1201" y="73"/>
                    <a:pt x="984" y="0"/>
                    <a:pt x="81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447850" y="4358375"/>
              <a:ext cx="45600" cy="32500"/>
            </a:xfrm>
            <a:custGeom>
              <a:avLst/>
              <a:gdLst/>
              <a:ahLst/>
              <a:cxnLst/>
              <a:rect l="l" t="t" r="r" b="b"/>
              <a:pathLst>
                <a:path w="1824" h="1300" extrusionOk="0">
                  <a:moveTo>
                    <a:pt x="811" y="1"/>
                  </a:moveTo>
                  <a:cubicBezTo>
                    <a:pt x="752" y="1"/>
                    <a:pt x="700" y="10"/>
                    <a:pt x="660" y="31"/>
                  </a:cubicBezTo>
                  <a:cubicBezTo>
                    <a:pt x="506" y="104"/>
                    <a:pt x="0" y="397"/>
                    <a:pt x="139" y="742"/>
                  </a:cubicBezTo>
                  <a:cubicBezTo>
                    <a:pt x="279" y="1079"/>
                    <a:pt x="1298" y="1292"/>
                    <a:pt x="1393" y="1299"/>
                  </a:cubicBezTo>
                  <a:cubicBezTo>
                    <a:pt x="1393" y="1299"/>
                    <a:pt x="1394" y="1299"/>
                    <a:pt x="1394" y="1299"/>
                  </a:cubicBezTo>
                  <a:cubicBezTo>
                    <a:pt x="1484" y="1299"/>
                    <a:pt x="1824" y="426"/>
                    <a:pt x="1334" y="155"/>
                  </a:cubicBezTo>
                  <a:cubicBezTo>
                    <a:pt x="1199" y="74"/>
                    <a:pt x="979" y="1"/>
                    <a:pt x="8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502825" y="4324450"/>
              <a:ext cx="42775" cy="30300"/>
            </a:xfrm>
            <a:custGeom>
              <a:avLst/>
              <a:gdLst/>
              <a:ahLst/>
              <a:cxnLst/>
              <a:rect l="l" t="t" r="r" b="b"/>
              <a:pathLst>
                <a:path w="1711" h="1212" extrusionOk="0">
                  <a:moveTo>
                    <a:pt x="893" y="0"/>
                  </a:moveTo>
                  <a:cubicBezTo>
                    <a:pt x="664" y="0"/>
                    <a:pt x="440" y="47"/>
                    <a:pt x="301" y="185"/>
                  </a:cubicBezTo>
                  <a:cubicBezTo>
                    <a:pt x="147" y="339"/>
                    <a:pt x="0" y="603"/>
                    <a:pt x="81" y="735"/>
                  </a:cubicBezTo>
                  <a:cubicBezTo>
                    <a:pt x="154" y="861"/>
                    <a:pt x="410" y="1211"/>
                    <a:pt x="775" y="1211"/>
                  </a:cubicBezTo>
                  <a:cubicBezTo>
                    <a:pt x="816" y="1211"/>
                    <a:pt x="859" y="1207"/>
                    <a:pt x="902" y="1197"/>
                  </a:cubicBezTo>
                  <a:cubicBezTo>
                    <a:pt x="1335" y="1095"/>
                    <a:pt x="1687" y="259"/>
                    <a:pt x="1701" y="185"/>
                  </a:cubicBezTo>
                  <a:cubicBezTo>
                    <a:pt x="1711" y="143"/>
                    <a:pt x="1295" y="0"/>
                    <a:pt x="89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398525" y="4385525"/>
              <a:ext cx="37975" cy="30425"/>
            </a:xfrm>
            <a:custGeom>
              <a:avLst/>
              <a:gdLst/>
              <a:ahLst/>
              <a:cxnLst/>
              <a:rect l="l" t="t" r="r" b="b"/>
              <a:pathLst>
                <a:path w="1519" h="1217" extrusionOk="0">
                  <a:moveTo>
                    <a:pt x="837" y="0"/>
                  </a:moveTo>
                  <a:cubicBezTo>
                    <a:pt x="448" y="301"/>
                    <a:pt x="155" y="712"/>
                    <a:pt x="1" y="1174"/>
                  </a:cubicBezTo>
                  <a:cubicBezTo>
                    <a:pt x="67" y="1196"/>
                    <a:pt x="222" y="1217"/>
                    <a:pt x="405" y="1217"/>
                  </a:cubicBezTo>
                  <a:cubicBezTo>
                    <a:pt x="747" y="1217"/>
                    <a:pt x="1190" y="1146"/>
                    <a:pt x="1343" y="888"/>
                  </a:cubicBezTo>
                  <a:cubicBezTo>
                    <a:pt x="1452" y="712"/>
                    <a:pt x="1518" y="426"/>
                    <a:pt x="1401" y="316"/>
                  </a:cubicBezTo>
                  <a:cubicBezTo>
                    <a:pt x="1240" y="162"/>
                    <a:pt x="1049" y="52"/>
                    <a:pt x="8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034900" y="4604050"/>
              <a:ext cx="32825" cy="32925"/>
            </a:xfrm>
            <a:custGeom>
              <a:avLst/>
              <a:gdLst/>
              <a:ahLst/>
              <a:cxnLst/>
              <a:rect l="l" t="t" r="r" b="b"/>
              <a:pathLst>
                <a:path w="1313" h="1317" extrusionOk="0">
                  <a:moveTo>
                    <a:pt x="354" y="0"/>
                  </a:moveTo>
                  <a:cubicBezTo>
                    <a:pt x="315" y="0"/>
                    <a:pt x="291" y="5"/>
                    <a:pt x="287" y="13"/>
                  </a:cubicBezTo>
                  <a:cubicBezTo>
                    <a:pt x="250" y="87"/>
                    <a:pt x="1" y="930"/>
                    <a:pt x="323" y="1194"/>
                  </a:cubicBezTo>
                  <a:cubicBezTo>
                    <a:pt x="432" y="1284"/>
                    <a:pt x="571" y="1317"/>
                    <a:pt x="714" y="1317"/>
                  </a:cubicBezTo>
                  <a:cubicBezTo>
                    <a:pt x="929" y="1317"/>
                    <a:pt x="1151" y="1243"/>
                    <a:pt x="1284" y="1186"/>
                  </a:cubicBezTo>
                  <a:cubicBezTo>
                    <a:pt x="1306" y="1076"/>
                    <a:pt x="1313" y="959"/>
                    <a:pt x="1313" y="849"/>
                  </a:cubicBezTo>
                  <a:cubicBezTo>
                    <a:pt x="1313" y="636"/>
                    <a:pt x="1284" y="431"/>
                    <a:pt x="1218" y="233"/>
                  </a:cubicBezTo>
                  <a:cubicBezTo>
                    <a:pt x="923" y="74"/>
                    <a:pt x="515" y="0"/>
                    <a:pt x="35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068075" y="4592300"/>
              <a:ext cx="32825" cy="32950"/>
            </a:xfrm>
            <a:custGeom>
              <a:avLst/>
              <a:gdLst/>
              <a:ahLst/>
              <a:cxnLst/>
              <a:rect l="l" t="t" r="r" b="b"/>
              <a:pathLst>
                <a:path w="1313" h="1318" extrusionOk="0">
                  <a:moveTo>
                    <a:pt x="350" y="1"/>
                  </a:moveTo>
                  <a:cubicBezTo>
                    <a:pt x="310" y="1"/>
                    <a:pt x="285" y="5"/>
                    <a:pt x="279" y="14"/>
                  </a:cubicBezTo>
                  <a:cubicBezTo>
                    <a:pt x="243" y="87"/>
                    <a:pt x="1" y="930"/>
                    <a:pt x="316" y="1194"/>
                  </a:cubicBezTo>
                  <a:cubicBezTo>
                    <a:pt x="427" y="1285"/>
                    <a:pt x="569" y="1317"/>
                    <a:pt x="713" y="1317"/>
                  </a:cubicBezTo>
                  <a:cubicBezTo>
                    <a:pt x="929" y="1317"/>
                    <a:pt x="1151" y="1244"/>
                    <a:pt x="1284" y="1187"/>
                  </a:cubicBezTo>
                  <a:cubicBezTo>
                    <a:pt x="1298" y="1077"/>
                    <a:pt x="1313" y="960"/>
                    <a:pt x="1313" y="850"/>
                  </a:cubicBezTo>
                  <a:cubicBezTo>
                    <a:pt x="1313" y="637"/>
                    <a:pt x="1276" y="432"/>
                    <a:pt x="1210" y="234"/>
                  </a:cubicBezTo>
                  <a:cubicBezTo>
                    <a:pt x="916" y="75"/>
                    <a:pt x="512" y="1"/>
                    <a:pt x="35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000625" y="4587750"/>
              <a:ext cx="38875" cy="32550"/>
            </a:xfrm>
            <a:custGeom>
              <a:avLst/>
              <a:gdLst/>
              <a:ahLst/>
              <a:cxnLst/>
              <a:rect l="l" t="t" r="r" b="b"/>
              <a:pathLst>
                <a:path w="1555" h="1302" extrusionOk="0">
                  <a:moveTo>
                    <a:pt x="858" y="0"/>
                  </a:moveTo>
                  <a:cubicBezTo>
                    <a:pt x="580" y="0"/>
                    <a:pt x="289" y="136"/>
                    <a:pt x="184" y="196"/>
                  </a:cubicBezTo>
                  <a:cubicBezTo>
                    <a:pt x="30" y="291"/>
                    <a:pt x="1" y="563"/>
                    <a:pt x="45" y="760"/>
                  </a:cubicBezTo>
                  <a:cubicBezTo>
                    <a:pt x="141" y="1152"/>
                    <a:pt x="931" y="1301"/>
                    <a:pt x="1229" y="1301"/>
                  </a:cubicBezTo>
                  <a:cubicBezTo>
                    <a:pt x="1294" y="1301"/>
                    <a:pt x="1336" y="1294"/>
                    <a:pt x="1342" y="1281"/>
                  </a:cubicBezTo>
                  <a:cubicBezTo>
                    <a:pt x="1372" y="1215"/>
                    <a:pt x="1555" y="357"/>
                    <a:pt x="1218" y="108"/>
                  </a:cubicBezTo>
                  <a:cubicBezTo>
                    <a:pt x="1113" y="29"/>
                    <a:pt x="987" y="0"/>
                    <a:pt x="85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999375" y="4565150"/>
              <a:ext cx="37925" cy="23125"/>
            </a:xfrm>
            <a:custGeom>
              <a:avLst/>
              <a:gdLst/>
              <a:ahLst/>
              <a:cxnLst/>
              <a:rect l="l" t="t" r="r" b="b"/>
              <a:pathLst>
                <a:path w="1517" h="925" extrusionOk="0">
                  <a:moveTo>
                    <a:pt x="168" y="0"/>
                  </a:moveTo>
                  <a:cubicBezTo>
                    <a:pt x="0" y="364"/>
                    <a:pt x="260" y="924"/>
                    <a:pt x="335" y="924"/>
                  </a:cubicBezTo>
                  <a:cubicBezTo>
                    <a:pt x="336" y="924"/>
                    <a:pt x="336" y="924"/>
                    <a:pt x="337" y="924"/>
                  </a:cubicBezTo>
                  <a:cubicBezTo>
                    <a:pt x="417" y="917"/>
                    <a:pt x="1209" y="733"/>
                    <a:pt x="1517" y="462"/>
                  </a:cubicBezTo>
                  <a:cubicBezTo>
                    <a:pt x="1099" y="220"/>
                    <a:pt x="644" y="59"/>
                    <a:pt x="1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036000" y="4581050"/>
              <a:ext cx="36125" cy="23350"/>
            </a:xfrm>
            <a:custGeom>
              <a:avLst/>
              <a:gdLst/>
              <a:ahLst/>
              <a:cxnLst/>
              <a:rect l="l" t="t" r="r" b="b"/>
              <a:pathLst>
                <a:path w="1445" h="934" extrusionOk="0">
                  <a:moveTo>
                    <a:pt x="1246" y="1"/>
                  </a:moveTo>
                  <a:cubicBezTo>
                    <a:pt x="1052" y="1"/>
                    <a:pt x="351" y="37"/>
                    <a:pt x="1" y="222"/>
                  </a:cubicBezTo>
                  <a:cubicBezTo>
                    <a:pt x="331" y="545"/>
                    <a:pt x="726" y="787"/>
                    <a:pt x="1159" y="933"/>
                  </a:cubicBezTo>
                  <a:cubicBezTo>
                    <a:pt x="1445" y="611"/>
                    <a:pt x="1364" y="9"/>
                    <a:pt x="1291" y="2"/>
                  </a:cubicBezTo>
                  <a:cubicBezTo>
                    <a:pt x="1283" y="1"/>
                    <a:pt x="1268" y="1"/>
                    <a:pt x="124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026300" y="4666275"/>
              <a:ext cx="33175" cy="26825"/>
            </a:xfrm>
            <a:custGeom>
              <a:avLst/>
              <a:gdLst/>
              <a:ahLst/>
              <a:cxnLst/>
              <a:rect l="l" t="t" r="r" b="b"/>
              <a:pathLst>
                <a:path w="1327" h="1073" extrusionOk="0">
                  <a:moveTo>
                    <a:pt x="69" y="0"/>
                  </a:moveTo>
                  <a:cubicBezTo>
                    <a:pt x="45" y="0"/>
                    <a:pt x="22" y="1"/>
                    <a:pt x="0" y="2"/>
                  </a:cubicBezTo>
                  <a:cubicBezTo>
                    <a:pt x="88" y="405"/>
                    <a:pt x="286" y="772"/>
                    <a:pt x="572" y="1073"/>
                  </a:cubicBezTo>
                  <a:cubicBezTo>
                    <a:pt x="1019" y="889"/>
                    <a:pt x="1327" y="339"/>
                    <a:pt x="1268" y="303"/>
                  </a:cubicBezTo>
                  <a:cubicBezTo>
                    <a:pt x="1206" y="268"/>
                    <a:pt x="537" y="0"/>
                    <a:pt x="6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890850" y="4484325"/>
              <a:ext cx="29900" cy="27300"/>
            </a:xfrm>
            <a:custGeom>
              <a:avLst/>
              <a:gdLst/>
              <a:ahLst/>
              <a:cxnLst/>
              <a:rect l="l" t="t" r="r" b="b"/>
              <a:pathLst>
                <a:path w="1196" h="1092" extrusionOk="0">
                  <a:moveTo>
                    <a:pt x="689" y="0"/>
                  </a:moveTo>
                  <a:cubicBezTo>
                    <a:pt x="374" y="271"/>
                    <a:pt x="132" y="623"/>
                    <a:pt x="0" y="1027"/>
                  </a:cubicBezTo>
                  <a:cubicBezTo>
                    <a:pt x="142" y="1074"/>
                    <a:pt x="309" y="1091"/>
                    <a:pt x="472" y="1091"/>
                  </a:cubicBezTo>
                  <a:cubicBezTo>
                    <a:pt x="842" y="1091"/>
                    <a:pt x="1195" y="1001"/>
                    <a:pt x="1195" y="961"/>
                  </a:cubicBezTo>
                  <a:cubicBezTo>
                    <a:pt x="1195" y="895"/>
                    <a:pt x="1012" y="264"/>
                    <a:pt x="68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7094275" y="4663700"/>
              <a:ext cx="33200" cy="26650"/>
            </a:xfrm>
            <a:custGeom>
              <a:avLst/>
              <a:gdLst/>
              <a:ahLst/>
              <a:cxnLst/>
              <a:rect l="l" t="t" r="r" b="b"/>
              <a:pathLst>
                <a:path w="1328" h="1066" extrusionOk="0">
                  <a:moveTo>
                    <a:pt x="69" y="1"/>
                  </a:moveTo>
                  <a:cubicBezTo>
                    <a:pt x="45" y="1"/>
                    <a:pt x="23" y="1"/>
                    <a:pt x="1" y="3"/>
                  </a:cubicBezTo>
                  <a:cubicBezTo>
                    <a:pt x="82" y="406"/>
                    <a:pt x="280" y="772"/>
                    <a:pt x="566" y="1066"/>
                  </a:cubicBezTo>
                  <a:cubicBezTo>
                    <a:pt x="1013" y="890"/>
                    <a:pt x="1328" y="340"/>
                    <a:pt x="1262" y="303"/>
                  </a:cubicBezTo>
                  <a:cubicBezTo>
                    <a:pt x="1199" y="268"/>
                    <a:pt x="531" y="1"/>
                    <a:pt x="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7105100" y="4597950"/>
              <a:ext cx="29525" cy="28975"/>
            </a:xfrm>
            <a:custGeom>
              <a:avLst/>
              <a:gdLst/>
              <a:ahLst/>
              <a:cxnLst/>
              <a:rect l="l" t="t" r="r" b="b"/>
              <a:pathLst>
                <a:path w="1181" h="1159" extrusionOk="0">
                  <a:moveTo>
                    <a:pt x="103" y="1"/>
                  </a:moveTo>
                  <a:lnTo>
                    <a:pt x="103" y="1"/>
                  </a:lnTo>
                  <a:cubicBezTo>
                    <a:pt x="1" y="382"/>
                    <a:pt x="8" y="785"/>
                    <a:pt x="140" y="1159"/>
                  </a:cubicBezTo>
                  <a:cubicBezTo>
                    <a:pt x="638" y="1122"/>
                    <a:pt x="1181" y="697"/>
                    <a:pt x="1137" y="646"/>
                  </a:cubicBezTo>
                  <a:cubicBezTo>
                    <a:pt x="1093" y="587"/>
                    <a:pt x="550" y="111"/>
                    <a:pt x="10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060750" y="4657875"/>
              <a:ext cx="30075" cy="26725"/>
            </a:xfrm>
            <a:custGeom>
              <a:avLst/>
              <a:gdLst/>
              <a:ahLst/>
              <a:cxnLst/>
              <a:rect l="l" t="t" r="r" b="b"/>
              <a:pathLst>
                <a:path w="1203" h="1069" extrusionOk="0">
                  <a:moveTo>
                    <a:pt x="968" y="1"/>
                  </a:moveTo>
                  <a:cubicBezTo>
                    <a:pt x="580" y="214"/>
                    <a:pt x="250" y="507"/>
                    <a:pt x="0" y="873"/>
                  </a:cubicBezTo>
                  <a:cubicBezTo>
                    <a:pt x="248" y="1022"/>
                    <a:pt x="631" y="1068"/>
                    <a:pt x="893" y="1068"/>
                  </a:cubicBezTo>
                  <a:cubicBezTo>
                    <a:pt x="1058" y="1068"/>
                    <a:pt x="1175" y="1050"/>
                    <a:pt x="1181" y="1027"/>
                  </a:cubicBezTo>
                  <a:cubicBezTo>
                    <a:pt x="1195" y="961"/>
                    <a:pt x="1203" y="316"/>
                    <a:pt x="96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959575" y="4602025"/>
              <a:ext cx="47125" cy="30425"/>
            </a:xfrm>
            <a:custGeom>
              <a:avLst/>
              <a:gdLst/>
              <a:ahLst/>
              <a:cxnLst/>
              <a:rect l="l" t="t" r="r" b="b"/>
              <a:pathLst>
                <a:path w="1885" h="1217" extrusionOk="0">
                  <a:moveTo>
                    <a:pt x="1049" y="1"/>
                  </a:moveTo>
                  <a:cubicBezTo>
                    <a:pt x="888" y="1"/>
                    <a:pt x="692" y="43"/>
                    <a:pt x="558" y="94"/>
                  </a:cubicBezTo>
                  <a:cubicBezTo>
                    <a:pt x="0" y="314"/>
                    <a:pt x="169" y="1216"/>
                    <a:pt x="264" y="1216"/>
                  </a:cubicBezTo>
                  <a:cubicBezTo>
                    <a:pt x="268" y="1216"/>
                    <a:pt x="272" y="1216"/>
                    <a:pt x="278" y="1216"/>
                  </a:cubicBezTo>
                  <a:cubicBezTo>
                    <a:pt x="435" y="1216"/>
                    <a:pt x="1460" y="1117"/>
                    <a:pt x="1672" y="805"/>
                  </a:cubicBezTo>
                  <a:cubicBezTo>
                    <a:pt x="1885" y="483"/>
                    <a:pt x="1423" y="138"/>
                    <a:pt x="1276" y="50"/>
                  </a:cubicBezTo>
                  <a:cubicBezTo>
                    <a:pt x="1225" y="15"/>
                    <a:pt x="1143" y="1"/>
                    <a:pt x="104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921275" y="4580850"/>
              <a:ext cx="41975" cy="29475"/>
            </a:xfrm>
            <a:custGeom>
              <a:avLst/>
              <a:gdLst/>
              <a:ahLst/>
              <a:cxnLst/>
              <a:rect l="l" t="t" r="r" b="b"/>
              <a:pathLst>
                <a:path w="1679" h="1179" extrusionOk="0">
                  <a:moveTo>
                    <a:pt x="924" y="1"/>
                  </a:moveTo>
                  <a:cubicBezTo>
                    <a:pt x="786" y="1"/>
                    <a:pt x="642" y="32"/>
                    <a:pt x="506" y="83"/>
                  </a:cubicBezTo>
                  <a:cubicBezTo>
                    <a:pt x="315" y="237"/>
                    <a:pt x="139" y="421"/>
                    <a:pt x="0" y="633"/>
                  </a:cubicBezTo>
                  <a:cubicBezTo>
                    <a:pt x="231" y="829"/>
                    <a:pt x="695" y="1178"/>
                    <a:pt x="1037" y="1178"/>
                  </a:cubicBezTo>
                  <a:cubicBezTo>
                    <a:pt x="1053" y="1178"/>
                    <a:pt x="1069" y="1177"/>
                    <a:pt x="1085" y="1176"/>
                  </a:cubicBezTo>
                  <a:cubicBezTo>
                    <a:pt x="1540" y="1139"/>
                    <a:pt x="1650" y="648"/>
                    <a:pt x="1664" y="501"/>
                  </a:cubicBezTo>
                  <a:cubicBezTo>
                    <a:pt x="1679" y="355"/>
                    <a:pt x="1422" y="149"/>
                    <a:pt x="1210" y="54"/>
                  </a:cubicBezTo>
                  <a:cubicBezTo>
                    <a:pt x="1121" y="17"/>
                    <a:pt x="1024" y="1"/>
                    <a:pt x="92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887550" y="4561150"/>
              <a:ext cx="42175" cy="29525"/>
            </a:xfrm>
            <a:custGeom>
              <a:avLst/>
              <a:gdLst/>
              <a:ahLst/>
              <a:cxnLst/>
              <a:rect l="l" t="t" r="r" b="b"/>
              <a:pathLst>
                <a:path w="1687" h="1181" extrusionOk="0">
                  <a:moveTo>
                    <a:pt x="926" y="1"/>
                  </a:moveTo>
                  <a:cubicBezTo>
                    <a:pt x="790" y="1"/>
                    <a:pt x="649" y="33"/>
                    <a:pt x="513" y="80"/>
                  </a:cubicBezTo>
                  <a:cubicBezTo>
                    <a:pt x="315" y="234"/>
                    <a:pt x="147" y="424"/>
                    <a:pt x="0" y="629"/>
                  </a:cubicBezTo>
                  <a:cubicBezTo>
                    <a:pt x="240" y="827"/>
                    <a:pt x="704" y="1181"/>
                    <a:pt x="1053" y="1181"/>
                  </a:cubicBezTo>
                  <a:cubicBezTo>
                    <a:pt x="1066" y="1181"/>
                    <a:pt x="1079" y="1180"/>
                    <a:pt x="1093" y="1179"/>
                  </a:cubicBezTo>
                  <a:cubicBezTo>
                    <a:pt x="1547" y="1135"/>
                    <a:pt x="1650" y="644"/>
                    <a:pt x="1672" y="498"/>
                  </a:cubicBezTo>
                  <a:cubicBezTo>
                    <a:pt x="1686" y="351"/>
                    <a:pt x="1422" y="146"/>
                    <a:pt x="1210" y="58"/>
                  </a:cubicBezTo>
                  <a:cubicBezTo>
                    <a:pt x="1121" y="18"/>
                    <a:pt x="1025" y="1"/>
                    <a:pt x="92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955550" y="4568475"/>
              <a:ext cx="46375" cy="29675"/>
            </a:xfrm>
            <a:custGeom>
              <a:avLst/>
              <a:gdLst/>
              <a:ahLst/>
              <a:cxnLst/>
              <a:rect l="l" t="t" r="r" b="b"/>
              <a:pathLst>
                <a:path w="1855" h="1187" extrusionOk="0">
                  <a:moveTo>
                    <a:pt x="1067" y="0"/>
                  </a:moveTo>
                  <a:cubicBezTo>
                    <a:pt x="577" y="0"/>
                    <a:pt x="1" y="345"/>
                    <a:pt x="29" y="402"/>
                  </a:cubicBezTo>
                  <a:cubicBezTo>
                    <a:pt x="66" y="468"/>
                    <a:pt x="682" y="1187"/>
                    <a:pt x="1144" y="1187"/>
                  </a:cubicBezTo>
                  <a:cubicBezTo>
                    <a:pt x="1606" y="1187"/>
                    <a:pt x="1789" y="710"/>
                    <a:pt x="1826" y="564"/>
                  </a:cubicBezTo>
                  <a:cubicBezTo>
                    <a:pt x="1855" y="424"/>
                    <a:pt x="1628" y="197"/>
                    <a:pt x="1430" y="87"/>
                  </a:cubicBezTo>
                  <a:cubicBezTo>
                    <a:pt x="1324" y="25"/>
                    <a:pt x="1199" y="0"/>
                    <a:pt x="106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919100" y="4543825"/>
              <a:ext cx="46550" cy="29600"/>
            </a:xfrm>
            <a:custGeom>
              <a:avLst/>
              <a:gdLst/>
              <a:ahLst/>
              <a:cxnLst/>
              <a:rect l="l" t="t" r="r" b="b"/>
              <a:pathLst>
                <a:path w="1862" h="1184" extrusionOk="0">
                  <a:moveTo>
                    <a:pt x="1077" y="0"/>
                  </a:moveTo>
                  <a:cubicBezTo>
                    <a:pt x="582" y="0"/>
                    <a:pt x="1" y="346"/>
                    <a:pt x="36" y="399"/>
                  </a:cubicBezTo>
                  <a:cubicBezTo>
                    <a:pt x="72" y="464"/>
                    <a:pt x="682" y="1183"/>
                    <a:pt x="1143" y="1183"/>
                  </a:cubicBezTo>
                  <a:cubicBezTo>
                    <a:pt x="1146" y="1183"/>
                    <a:pt x="1148" y="1183"/>
                    <a:pt x="1150" y="1183"/>
                  </a:cubicBezTo>
                  <a:cubicBezTo>
                    <a:pt x="1605" y="1183"/>
                    <a:pt x="1788" y="707"/>
                    <a:pt x="1825" y="560"/>
                  </a:cubicBezTo>
                  <a:cubicBezTo>
                    <a:pt x="1861" y="421"/>
                    <a:pt x="1634" y="193"/>
                    <a:pt x="1436" y="83"/>
                  </a:cubicBezTo>
                  <a:cubicBezTo>
                    <a:pt x="1331" y="24"/>
                    <a:pt x="1207" y="0"/>
                    <a:pt x="107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992225" y="4620975"/>
              <a:ext cx="44350" cy="35325"/>
            </a:xfrm>
            <a:custGeom>
              <a:avLst/>
              <a:gdLst/>
              <a:ahLst/>
              <a:cxnLst/>
              <a:rect l="l" t="t" r="r" b="b"/>
              <a:pathLst>
                <a:path w="1774" h="1413" extrusionOk="0">
                  <a:moveTo>
                    <a:pt x="906" y="0"/>
                  </a:moveTo>
                  <a:cubicBezTo>
                    <a:pt x="724" y="0"/>
                    <a:pt x="474" y="176"/>
                    <a:pt x="344" y="326"/>
                  </a:cubicBezTo>
                  <a:cubicBezTo>
                    <a:pt x="1" y="719"/>
                    <a:pt x="676" y="1412"/>
                    <a:pt x="784" y="1412"/>
                  </a:cubicBezTo>
                  <a:cubicBezTo>
                    <a:pt x="787" y="1412"/>
                    <a:pt x="789" y="1412"/>
                    <a:pt x="791" y="1411"/>
                  </a:cubicBezTo>
                  <a:cubicBezTo>
                    <a:pt x="872" y="1382"/>
                    <a:pt x="1774" y="876"/>
                    <a:pt x="1759" y="509"/>
                  </a:cubicBezTo>
                  <a:cubicBezTo>
                    <a:pt x="1744" y="150"/>
                    <a:pt x="1128" y="25"/>
                    <a:pt x="945" y="3"/>
                  </a:cubicBezTo>
                  <a:cubicBezTo>
                    <a:pt x="932" y="1"/>
                    <a:pt x="919" y="0"/>
                    <a:pt x="90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7028250" y="4639500"/>
              <a:ext cx="47000" cy="28925"/>
            </a:xfrm>
            <a:custGeom>
              <a:avLst/>
              <a:gdLst/>
              <a:ahLst/>
              <a:cxnLst/>
              <a:rect l="l" t="t" r="r" b="b"/>
              <a:pathLst>
                <a:path w="1880" h="1157" extrusionOk="0">
                  <a:moveTo>
                    <a:pt x="1095" y="0"/>
                  </a:moveTo>
                  <a:cubicBezTo>
                    <a:pt x="542" y="0"/>
                    <a:pt x="1" y="631"/>
                    <a:pt x="61" y="685"/>
                  </a:cubicBezTo>
                  <a:cubicBezTo>
                    <a:pt x="114" y="731"/>
                    <a:pt x="837" y="1156"/>
                    <a:pt x="1302" y="1156"/>
                  </a:cubicBezTo>
                  <a:cubicBezTo>
                    <a:pt x="1354" y="1156"/>
                    <a:pt x="1403" y="1151"/>
                    <a:pt x="1447" y="1139"/>
                  </a:cubicBezTo>
                  <a:cubicBezTo>
                    <a:pt x="1880" y="1015"/>
                    <a:pt x="1843" y="516"/>
                    <a:pt x="1821" y="369"/>
                  </a:cubicBezTo>
                  <a:cubicBezTo>
                    <a:pt x="1792" y="230"/>
                    <a:pt x="1484" y="76"/>
                    <a:pt x="1249" y="17"/>
                  </a:cubicBezTo>
                  <a:cubicBezTo>
                    <a:pt x="1198" y="6"/>
                    <a:pt x="1147"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7074325" y="4629300"/>
              <a:ext cx="46200" cy="29325"/>
            </a:xfrm>
            <a:custGeom>
              <a:avLst/>
              <a:gdLst/>
              <a:ahLst/>
              <a:cxnLst/>
              <a:rect l="l" t="t" r="r" b="b"/>
              <a:pathLst>
                <a:path w="1848" h="1173" extrusionOk="0">
                  <a:moveTo>
                    <a:pt x="1115" y="1"/>
                  </a:moveTo>
                  <a:cubicBezTo>
                    <a:pt x="585" y="1"/>
                    <a:pt x="0" y="521"/>
                    <a:pt x="51" y="572"/>
                  </a:cubicBezTo>
                  <a:cubicBezTo>
                    <a:pt x="100" y="627"/>
                    <a:pt x="807" y="1172"/>
                    <a:pt x="1269" y="1172"/>
                  </a:cubicBezTo>
                  <a:cubicBezTo>
                    <a:pt x="1296" y="1172"/>
                    <a:pt x="1323" y="1170"/>
                    <a:pt x="1349" y="1166"/>
                  </a:cubicBezTo>
                  <a:cubicBezTo>
                    <a:pt x="1796" y="1093"/>
                    <a:pt x="1847" y="594"/>
                    <a:pt x="1847" y="447"/>
                  </a:cubicBezTo>
                  <a:cubicBezTo>
                    <a:pt x="1847" y="301"/>
                    <a:pt x="1561" y="118"/>
                    <a:pt x="1342" y="37"/>
                  </a:cubicBezTo>
                  <a:cubicBezTo>
                    <a:pt x="1269" y="12"/>
                    <a:pt x="1193" y="1"/>
                    <a:pt x="11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7039850" y="4553425"/>
              <a:ext cx="48225" cy="25150"/>
            </a:xfrm>
            <a:custGeom>
              <a:avLst/>
              <a:gdLst/>
              <a:ahLst/>
              <a:cxnLst/>
              <a:rect l="l" t="t" r="r" b="b"/>
              <a:pathLst>
                <a:path w="1929" h="1006" extrusionOk="0">
                  <a:moveTo>
                    <a:pt x="1062" y="0"/>
                  </a:moveTo>
                  <a:cubicBezTo>
                    <a:pt x="1009" y="0"/>
                    <a:pt x="957" y="3"/>
                    <a:pt x="910" y="7"/>
                  </a:cubicBezTo>
                  <a:cubicBezTo>
                    <a:pt x="294" y="73"/>
                    <a:pt x="1" y="946"/>
                    <a:pt x="96" y="968"/>
                  </a:cubicBezTo>
                  <a:cubicBezTo>
                    <a:pt x="140" y="978"/>
                    <a:pt x="411" y="1006"/>
                    <a:pt x="718" y="1006"/>
                  </a:cubicBezTo>
                  <a:cubicBezTo>
                    <a:pt x="1071" y="1006"/>
                    <a:pt x="1471" y="969"/>
                    <a:pt x="1635" y="829"/>
                  </a:cubicBezTo>
                  <a:cubicBezTo>
                    <a:pt x="1929" y="587"/>
                    <a:pt x="1650" y="213"/>
                    <a:pt x="1562" y="110"/>
                  </a:cubicBezTo>
                  <a:cubicBezTo>
                    <a:pt x="1487" y="35"/>
                    <a:pt x="1264" y="0"/>
                    <a:pt x="106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7081825" y="4567425"/>
              <a:ext cx="48950" cy="24875"/>
            </a:xfrm>
            <a:custGeom>
              <a:avLst/>
              <a:gdLst/>
              <a:ahLst/>
              <a:cxnLst/>
              <a:rect l="l" t="t" r="r" b="b"/>
              <a:pathLst>
                <a:path w="1958" h="995" extrusionOk="0">
                  <a:moveTo>
                    <a:pt x="979" y="1"/>
                  </a:moveTo>
                  <a:cubicBezTo>
                    <a:pt x="708" y="1"/>
                    <a:pt x="445" y="31"/>
                    <a:pt x="308" y="129"/>
                  </a:cubicBezTo>
                  <a:cubicBezTo>
                    <a:pt x="0" y="356"/>
                    <a:pt x="235" y="738"/>
                    <a:pt x="316" y="848"/>
                  </a:cubicBezTo>
                  <a:cubicBezTo>
                    <a:pt x="391" y="944"/>
                    <a:pt x="679" y="995"/>
                    <a:pt x="908" y="995"/>
                  </a:cubicBezTo>
                  <a:cubicBezTo>
                    <a:pt x="924" y="995"/>
                    <a:pt x="939" y="995"/>
                    <a:pt x="954" y="994"/>
                  </a:cubicBezTo>
                  <a:cubicBezTo>
                    <a:pt x="1577" y="965"/>
                    <a:pt x="1958" y="115"/>
                    <a:pt x="1863" y="85"/>
                  </a:cubicBezTo>
                  <a:cubicBezTo>
                    <a:pt x="1801" y="68"/>
                    <a:pt x="1381" y="1"/>
                    <a:pt x="97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877825" y="4627050"/>
              <a:ext cx="44375" cy="35475"/>
            </a:xfrm>
            <a:custGeom>
              <a:avLst/>
              <a:gdLst/>
              <a:ahLst/>
              <a:cxnLst/>
              <a:rect l="l" t="t" r="r" b="b"/>
              <a:pathLst>
                <a:path w="1775" h="1419" extrusionOk="0">
                  <a:moveTo>
                    <a:pt x="909" y="1"/>
                  </a:moveTo>
                  <a:cubicBezTo>
                    <a:pt x="726" y="1"/>
                    <a:pt x="470" y="179"/>
                    <a:pt x="338" y="325"/>
                  </a:cubicBezTo>
                  <a:cubicBezTo>
                    <a:pt x="0" y="727"/>
                    <a:pt x="676" y="1418"/>
                    <a:pt x="779" y="1418"/>
                  </a:cubicBezTo>
                  <a:cubicBezTo>
                    <a:pt x="782" y="1418"/>
                    <a:pt x="783" y="1418"/>
                    <a:pt x="785" y="1417"/>
                  </a:cubicBezTo>
                  <a:cubicBezTo>
                    <a:pt x="873" y="1388"/>
                    <a:pt x="1775" y="875"/>
                    <a:pt x="1753" y="515"/>
                  </a:cubicBezTo>
                  <a:cubicBezTo>
                    <a:pt x="1738" y="149"/>
                    <a:pt x="1122" y="32"/>
                    <a:pt x="939" y="2"/>
                  </a:cubicBezTo>
                  <a:cubicBezTo>
                    <a:pt x="929" y="1"/>
                    <a:pt x="919" y="1"/>
                    <a:pt x="90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961400" y="4631850"/>
              <a:ext cx="45525" cy="34875"/>
            </a:xfrm>
            <a:custGeom>
              <a:avLst/>
              <a:gdLst/>
              <a:ahLst/>
              <a:cxnLst/>
              <a:rect l="l" t="t" r="r" b="b"/>
              <a:pathLst>
                <a:path w="1821" h="1395" extrusionOk="0">
                  <a:moveTo>
                    <a:pt x="1156" y="0"/>
                  </a:moveTo>
                  <a:cubicBezTo>
                    <a:pt x="1154" y="0"/>
                    <a:pt x="1153" y="1"/>
                    <a:pt x="1152" y="1"/>
                  </a:cubicBezTo>
                  <a:cubicBezTo>
                    <a:pt x="1064" y="30"/>
                    <a:pt x="89" y="441"/>
                    <a:pt x="45" y="800"/>
                  </a:cubicBezTo>
                  <a:cubicBezTo>
                    <a:pt x="1" y="1159"/>
                    <a:pt x="587" y="1350"/>
                    <a:pt x="771" y="1387"/>
                  </a:cubicBezTo>
                  <a:cubicBezTo>
                    <a:pt x="791" y="1392"/>
                    <a:pt x="814" y="1394"/>
                    <a:pt x="838" y="1394"/>
                  </a:cubicBezTo>
                  <a:cubicBezTo>
                    <a:pt x="1017" y="1394"/>
                    <a:pt x="1273" y="1259"/>
                    <a:pt x="1416" y="1130"/>
                  </a:cubicBezTo>
                  <a:cubicBezTo>
                    <a:pt x="1821" y="768"/>
                    <a:pt x="1256" y="0"/>
                    <a:pt x="115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939775" y="4671800"/>
              <a:ext cx="45700" cy="34875"/>
            </a:xfrm>
            <a:custGeom>
              <a:avLst/>
              <a:gdLst/>
              <a:ahLst/>
              <a:cxnLst/>
              <a:rect l="l" t="t" r="r" b="b"/>
              <a:pathLst>
                <a:path w="1828" h="1395" extrusionOk="0">
                  <a:moveTo>
                    <a:pt x="1163" y="1"/>
                  </a:moveTo>
                  <a:cubicBezTo>
                    <a:pt x="1161" y="1"/>
                    <a:pt x="1160" y="1"/>
                    <a:pt x="1159" y="1"/>
                  </a:cubicBezTo>
                  <a:cubicBezTo>
                    <a:pt x="1064" y="30"/>
                    <a:pt x="89" y="441"/>
                    <a:pt x="45" y="800"/>
                  </a:cubicBezTo>
                  <a:cubicBezTo>
                    <a:pt x="1" y="1160"/>
                    <a:pt x="594" y="1350"/>
                    <a:pt x="770" y="1387"/>
                  </a:cubicBezTo>
                  <a:cubicBezTo>
                    <a:pt x="792" y="1392"/>
                    <a:pt x="816" y="1394"/>
                    <a:pt x="840" y="1394"/>
                  </a:cubicBezTo>
                  <a:cubicBezTo>
                    <a:pt x="1025" y="1394"/>
                    <a:pt x="1281" y="1259"/>
                    <a:pt x="1423" y="1130"/>
                  </a:cubicBezTo>
                  <a:cubicBezTo>
                    <a:pt x="1828" y="769"/>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983225" y="4659525"/>
              <a:ext cx="45500" cy="34825"/>
            </a:xfrm>
            <a:custGeom>
              <a:avLst/>
              <a:gdLst/>
              <a:ahLst/>
              <a:cxnLst/>
              <a:rect l="l" t="t" r="r" b="b"/>
              <a:pathLst>
                <a:path w="1820" h="1393" extrusionOk="0">
                  <a:moveTo>
                    <a:pt x="1155" y="0"/>
                  </a:moveTo>
                  <a:cubicBezTo>
                    <a:pt x="1154" y="0"/>
                    <a:pt x="1152" y="1"/>
                    <a:pt x="1151" y="1"/>
                  </a:cubicBezTo>
                  <a:cubicBezTo>
                    <a:pt x="1063" y="23"/>
                    <a:pt x="88" y="433"/>
                    <a:pt x="44" y="793"/>
                  </a:cubicBezTo>
                  <a:cubicBezTo>
                    <a:pt x="0" y="1159"/>
                    <a:pt x="587" y="1343"/>
                    <a:pt x="770" y="1387"/>
                  </a:cubicBezTo>
                  <a:cubicBezTo>
                    <a:pt x="788" y="1390"/>
                    <a:pt x="807" y="1392"/>
                    <a:pt x="827" y="1392"/>
                  </a:cubicBezTo>
                  <a:cubicBezTo>
                    <a:pt x="1007" y="1392"/>
                    <a:pt x="1270" y="1255"/>
                    <a:pt x="1415" y="1130"/>
                  </a:cubicBezTo>
                  <a:cubicBezTo>
                    <a:pt x="1820" y="768"/>
                    <a:pt x="1255" y="0"/>
                    <a:pt x="115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924750" y="4615450"/>
              <a:ext cx="38325" cy="31825"/>
            </a:xfrm>
            <a:custGeom>
              <a:avLst/>
              <a:gdLst/>
              <a:ahLst/>
              <a:cxnLst/>
              <a:rect l="l" t="t" r="r" b="b"/>
              <a:pathLst>
                <a:path w="1533" h="1273" extrusionOk="0">
                  <a:moveTo>
                    <a:pt x="850" y="1"/>
                  </a:moveTo>
                  <a:cubicBezTo>
                    <a:pt x="551" y="1"/>
                    <a:pt x="249" y="177"/>
                    <a:pt x="147" y="246"/>
                  </a:cubicBezTo>
                  <a:cubicBezTo>
                    <a:pt x="0" y="342"/>
                    <a:pt x="8" y="628"/>
                    <a:pt x="74" y="811"/>
                  </a:cubicBezTo>
                  <a:cubicBezTo>
                    <a:pt x="201" y="1165"/>
                    <a:pt x="892" y="1273"/>
                    <a:pt x="1236" y="1273"/>
                  </a:cubicBezTo>
                  <a:cubicBezTo>
                    <a:pt x="1348" y="1273"/>
                    <a:pt x="1423" y="1261"/>
                    <a:pt x="1430" y="1243"/>
                  </a:cubicBezTo>
                  <a:cubicBezTo>
                    <a:pt x="1452" y="1170"/>
                    <a:pt x="1533" y="305"/>
                    <a:pt x="1166" y="85"/>
                  </a:cubicBezTo>
                  <a:cubicBezTo>
                    <a:pt x="1068" y="24"/>
                    <a:pt x="959" y="1"/>
                    <a:pt x="85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883150" y="4592550"/>
              <a:ext cx="38150" cy="31825"/>
            </a:xfrm>
            <a:custGeom>
              <a:avLst/>
              <a:gdLst/>
              <a:ahLst/>
              <a:cxnLst/>
              <a:rect l="l" t="t" r="r" b="b"/>
              <a:pathLst>
                <a:path w="1526" h="1273" extrusionOk="0">
                  <a:moveTo>
                    <a:pt x="842" y="0"/>
                  </a:moveTo>
                  <a:cubicBezTo>
                    <a:pt x="544" y="0"/>
                    <a:pt x="241" y="176"/>
                    <a:pt x="139" y="246"/>
                  </a:cubicBezTo>
                  <a:cubicBezTo>
                    <a:pt x="0" y="341"/>
                    <a:pt x="0" y="627"/>
                    <a:pt x="66" y="810"/>
                  </a:cubicBezTo>
                  <a:cubicBezTo>
                    <a:pt x="193" y="1165"/>
                    <a:pt x="885" y="1272"/>
                    <a:pt x="1225" y="1272"/>
                  </a:cubicBezTo>
                  <a:cubicBezTo>
                    <a:pt x="1336" y="1272"/>
                    <a:pt x="1410" y="1261"/>
                    <a:pt x="1415" y="1243"/>
                  </a:cubicBezTo>
                  <a:cubicBezTo>
                    <a:pt x="1437" y="1170"/>
                    <a:pt x="1525" y="312"/>
                    <a:pt x="1159" y="85"/>
                  </a:cubicBezTo>
                  <a:cubicBezTo>
                    <a:pt x="1060" y="24"/>
                    <a:pt x="952" y="0"/>
                    <a:pt x="84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7153475" y="4527850"/>
              <a:ext cx="46400" cy="29000"/>
            </a:xfrm>
            <a:custGeom>
              <a:avLst/>
              <a:gdLst/>
              <a:ahLst/>
              <a:cxnLst/>
              <a:rect l="l" t="t" r="r" b="b"/>
              <a:pathLst>
                <a:path w="1856" h="1160" extrusionOk="0">
                  <a:moveTo>
                    <a:pt x="1112" y="0"/>
                  </a:moveTo>
                  <a:cubicBezTo>
                    <a:pt x="575" y="0"/>
                    <a:pt x="1" y="575"/>
                    <a:pt x="60" y="627"/>
                  </a:cubicBezTo>
                  <a:cubicBezTo>
                    <a:pt x="114" y="674"/>
                    <a:pt x="822" y="1160"/>
                    <a:pt x="1284" y="1160"/>
                  </a:cubicBezTo>
                  <a:cubicBezTo>
                    <a:pt x="1325" y="1160"/>
                    <a:pt x="1365" y="1156"/>
                    <a:pt x="1401" y="1148"/>
                  </a:cubicBezTo>
                  <a:cubicBezTo>
                    <a:pt x="1849" y="1052"/>
                    <a:pt x="1856" y="554"/>
                    <a:pt x="1841" y="407"/>
                  </a:cubicBezTo>
                  <a:cubicBezTo>
                    <a:pt x="1827" y="261"/>
                    <a:pt x="1533" y="92"/>
                    <a:pt x="1299" y="26"/>
                  </a:cubicBezTo>
                  <a:cubicBezTo>
                    <a:pt x="1238" y="8"/>
                    <a:pt x="1175" y="0"/>
                    <a:pt x="111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920725" y="4648675"/>
              <a:ext cx="43275" cy="28850"/>
            </a:xfrm>
            <a:custGeom>
              <a:avLst/>
              <a:gdLst/>
              <a:ahLst/>
              <a:cxnLst/>
              <a:rect l="l" t="t" r="r" b="b"/>
              <a:pathLst>
                <a:path w="1731" h="1154" extrusionOk="0">
                  <a:moveTo>
                    <a:pt x="832" y="0"/>
                  </a:moveTo>
                  <a:cubicBezTo>
                    <a:pt x="475" y="0"/>
                    <a:pt x="102" y="106"/>
                    <a:pt x="0" y="164"/>
                  </a:cubicBezTo>
                  <a:cubicBezTo>
                    <a:pt x="286" y="596"/>
                    <a:pt x="689" y="933"/>
                    <a:pt x="1158" y="1153"/>
                  </a:cubicBezTo>
                  <a:cubicBezTo>
                    <a:pt x="1356" y="1058"/>
                    <a:pt x="1525" y="911"/>
                    <a:pt x="1642" y="728"/>
                  </a:cubicBezTo>
                  <a:cubicBezTo>
                    <a:pt x="1730" y="596"/>
                    <a:pt x="1584" y="332"/>
                    <a:pt x="1430" y="178"/>
                  </a:cubicBezTo>
                  <a:cubicBezTo>
                    <a:pt x="1291" y="45"/>
                    <a:pt x="1065" y="0"/>
                    <a:pt x="83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7165400" y="4505250"/>
              <a:ext cx="45125" cy="22725"/>
            </a:xfrm>
            <a:custGeom>
              <a:avLst/>
              <a:gdLst/>
              <a:ahLst/>
              <a:cxnLst/>
              <a:rect l="l" t="t" r="r" b="b"/>
              <a:pathLst>
                <a:path w="1805" h="909" extrusionOk="0">
                  <a:moveTo>
                    <a:pt x="998" y="0"/>
                  </a:moveTo>
                  <a:cubicBezTo>
                    <a:pt x="485" y="0"/>
                    <a:pt x="42" y="587"/>
                    <a:pt x="1" y="739"/>
                  </a:cubicBezTo>
                  <a:cubicBezTo>
                    <a:pt x="378" y="850"/>
                    <a:pt x="769" y="909"/>
                    <a:pt x="1162" y="909"/>
                  </a:cubicBezTo>
                  <a:cubicBezTo>
                    <a:pt x="1342" y="909"/>
                    <a:pt x="1522" y="897"/>
                    <a:pt x="1701" y="871"/>
                  </a:cubicBezTo>
                  <a:cubicBezTo>
                    <a:pt x="1804" y="659"/>
                    <a:pt x="1738" y="395"/>
                    <a:pt x="1709" y="299"/>
                  </a:cubicBezTo>
                  <a:cubicBezTo>
                    <a:pt x="1657" y="160"/>
                    <a:pt x="1328" y="36"/>
                    <a:pt x="1086" y="6"/>
                  </a:cubicBezTo>
                  <a:cubicBezTo>
                    <a:pt x="1056" y="2"/>
                    <a:pt x="1027" y="0"/>
                    <a:pt x="99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892300" y="4658975"/>
              <a:ext cx="48225" cy="35100"/>
            </a:xfrm>
            <a:custGeom>
              <a:avLst/>
              <a:gdLst/>
              <a:ahLst/>
              <a:cxnLst/>
              <a:rect l="l" t="t" r="r" b="b"/>
              <a:pathLst>
                <a:path w="1929" h="1404" extrusionOk="0">
                  <a:moveTo>
                    <a:pt x="1027" y="1"/>
                  </a:moveTo>
                  <a:cubicBezTo>
                    <a:pt x="705" y="177"/>
                    <a:pt x="1" y="741"/>
                    <a:pt x="514" y="1284"/>
                  </a:cubicBezTo>
                  <a:cubicBezTo>
                    <a:pt x="716" y="1382"/>
                    <a:pt x="991" y="1403"/>
                    <a:pt x="1148" y="1403"/>
                  </a:cubicBezTo>
                  <a:cubicBezTo>
                    <a:pt x="1179" y="1403"/>
                    <a:pt x="1205" y="1402"/>
                    <a:pt x="1225" y="1401"/>
                  </a:cubicBezTo>
                  <a:cubicBezTo>
                    <a:pt x="1408" y="1394"/>
                    <a:pt x="1636" y="1159"/>
                    <a:pt x="1724" y="983"/>
                  </a:cubicBezTo>
                  <a:cubicBezTo>
                    <a:pt x="1929" y="573"/>
                    <a:pt x="1218"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7078700" y="4475675"/>
              <a:ext cx="34300" cy="33975"/>
            </a:xfrm>
            <a:custGeom>
              <a:avLst/>
              <a:gdLst/>
              <a:ahLst/>
              <a:cxnLst/>
              <a:rect l="l" t="t" r="r" b="b"/>
              <a:pathLst>
                <a:path w="1372" h="1359" extrusionOk="0">
                  <a:moveTo>
                    <a:pt x="517" y="1"/>
                  </a:moveTo>
                  <a:cubicBezTo>
                    <a:pt x="499" y="1"/>
                    <a:pt x="488" y="3"/>
                    <a:pt x="485" y="9"/>
                  </a:cubicBezTo>
                  <a:cubicBezTo>
                    <a:pt x="433" y="68"/>
                    <a:pt x="1" y="874"/>
                    <a:pt x="257" y="1175"/>
                  </a:cubicBezTo>
                  <a:cubicBezTo>
                    <a:pt x="379" y="1316"/>
                    <a:pt x="574" y="1358"/>
                    <a:pt x="767" y="1358"/>
                  </a:cubicBezTo>
                  <a:cubicBezTo>
                    <a:pt x="934" y="1358"/>
                    <a:pt x="1098" y="1326"/>
                    <a:pt x="1211" y="1299"/>
                  </a:cubicBezTo>
                  <a:cubicBezTo>
                    <a:pt x="1254" y="1189"/>
                    <a:pt x="1291" y="1079"/>
                    <a:pt x="1313" y="962"/>
                  </a:cubicBezTo>
                  <a:cubicBezTo>
                    <a:pt x="1357" y="764"/>
                    <a:pt x="1372" y="551"/>
                    <a:pt x="1350" y="346"/>
                  </a:cubicBezTo>
                  <a:cubicBezTo>
                    <a:pt x="1073" y="134"/>
                    <a:pt x="639" y="1"/>
                    <a:pt x="5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7113900" y="4468525"/>
              <a:ext cx="34300" cy="33975"/>
            </a:xfrm>
            <a:custGeom>
              <a:avLst/>
              <a:gdLst/>
              <a:ahLst/>
              <a:cxnLst/>
              <a:rect l="l" t="t" r="r" b="b"/>
              <a:pathLst>
                <a:path w="1372" h="1359" extrusionOk="0">
                  <a:moveTo>
                    <a:pt x="511" y="1"/>
                  </a:moveTo>
                  <a:cubicBezTo>
                    <a:pt x="493" y="1"/>
                    <a:pt x="482" y="4"/>
                    <a:pt x="477" y="9"/>
                  </a:cubicBezTo>
                  <a:cubicBezTo>
                    <a:pt x="426" y="75"/>
                    <a:pt x="0" y="874"/>
                    <a:pt x="257" y="1175"/>
                  </a:cubicBezTo>
                  <a:cubicBezTo>
                    <a:pt x="375" y="1316"/>
                    <a:pt x="570" y="1359"/>
                    <a:pt x="763" y="1359"/>
                  </a:cubicBezTo>
                  <a:cubicBezTo>
                    <a:pt x="930" y="1359"/>
                    <a:pt x="1094" y="1327"/>
                    <a:pt x="1203" y="1299"/>
                  </a:cubicBezTo>
                  <a:cubicBezTo>
                    <a:pt x="1247" y="1189"/>
                    <a:pt x="1283" y="1079"/>
                    <a:pt x="1313" y="969"/>
                  </a:cubicBezTo>
                  <a:cubicBezTo>
                    <a:pt x="1357" y="764"/>
                    <a:pt x="1371" y="559"/>
                    <a:pt x="1349" y="354"/>
                  </a:cubicBezTo>
                  <a:cubicBezTo>
                    <a:pt x="1073" y="135"/>
                    <a:pt x="639" y="1"/>
                    <a:pt x="5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7050475" y="4456550"/>
              <a:ext cx="39450" cy="33675"/>
            </a:xfrm>
            <a:custGeom>
              <a:avLst/>
              <a:gdLst/>
              <a:ahLst/>
              <a:cxnLst/>
              <a:rect l="l" t="t" r="r" b="b"/>
              <a:pathLst>
                <a:path w="1578" h="1347" extrusionOk="0">
                  <a:moveTo>
                    <a:pt x="836" y="1"/>
                  </a:moveTo>
                  <a:cubicBezTo>
                    <a:pt x="599" y="1"/>
                    <a:pt x="362" y="73"/>
                    <a:pt x="265" y="107"/>
                  </a:cubicBezTo>
                  <a:cubicBezTo>
                    <a:pt x="89" y="173"/>
                    <a:pt x="1" y="451"/>
                    <a:pt x="1" y="642"/>
                  </a:cubicBezTo>
                  <a:cubicBezTo>
                    <a:pt x="7" y="1088"/>
                    <a:pt x="920" y="1346"/>
                    <a:pt x="1122" y="1346"/>
                  </a:cubicBezTo>
                  <a:cubicBezTo>
                    <a:pt x="1142" y="1346"/>
                    <a:pt x="1155" y="1344"/>
                    <a:pt x="1159" y="1338"/>
                  </a:cubicBezTo>
                  <a:cubicBezTo>
                    <a:pt x="1203" y="1272"/>
                    <a:pt x="1577" y="451"/>
                    <a:pt x="1306" y="165"/>
                  </a:cubicBezTo>
                  <a:cubicBezTo>
                    <a:pt x="1187" y="40"/>
                    <a:pt x="1011" y="1"/>
                    <a:pt x="83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7055250" y="4431900"/>
              <a:ext cx="36850" cy="23475"/>
            </a:xfrm>
            <a:custGeom>
              <a:avLst/>
              <a:gdLst/>
              <a:ahLst/>
              <a:cxnLst/>
              <a:rect l="l" t="t" r="r" b="b"/>
              <a:pathLst>
                <a:path w="1474" h="939" extrusionOk="0">
                  <a:moveTo>
                    <a:pt x="250" y="0"/>
                  </a:moveTo>
                  <a:cubicBezTo>
                    <a:pt x="0" y="345"/>
                    <a:pt x="140" y="939"/>
                    <a:pt x="213" y="939"/>
                  </a:cubicBezTo>
                  <a:cubicBezTo>
                    <a:pt x="294" y="939"/>
                    <a:pt x="1107" y="865"/>
                    <a:pt x="1474" y="645"/>
                  </a:cubicBezTo>
                  <a:cubicBezTo>
                    <a:pt x="1115" y="345"/>
                    <a:pt x="697" y="125"/>
                    <a:pt x="25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7088800" y="4455400"/>
              <a:ext cx="34650" cy="23625"/>
            </a:xfrm>
            <a:custGeom>
              <a:avLst/>
              <a:gdLst/>
              <a:ahLst/>
              <a:cxnLst/>
              <a:rect l="l" t="t" r="r" b="b"/>
              <a:pathLst>
                <a:path w="1386" h="945" extrusionOk="0">
                  <a:moveTo>
                    <a:pt x="704" y="1"/>
                  </a:moveTo>
                  <a:cubicBezTo>
                    <a:pt x="458" y="1"/>
                    <a:pt x="188" y="21"/>
                    <a:pt x="0" y="87"/>
                  </a:cubicBezTo>
                  <a:cubicBezTo>
                    <a:pt x="249" y="446"/>
                    <a:pt x="587" y="739"/>
                    <a:pt x="975" y="945"/>
                  </a:cubicBezTo>
                  <a:cubicBezTo>
                    <a:pt x="1327" y="659"/>
                    <a:pt x="1386" y="57"/>
                    <a:pt x="1312" y="43"/>
                  </a:cubicBezTo>
                  <a:cubicBezTo>
                    <a:pt x="1272" y="31"/>
                    <a:pt x="1005" y="1"/>
                    <a:pt x="70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7136625" y="4574675"/>
              <a:ext cx="30825" cy="28250"/>
            </a:xfrm>
            <a:custGeom>
              <a:avLst/>
              <a:gdLst/>
              <a:ahLst/>
              <a:cxnLst/>
              <a:rect l="l" t="t" r="r" b="b"/>
              <a:pathLst>
                <a:path w="1233" h="1130" extrusionOk="0">
                  <a:moveTo>
                    <a:pt x="8" y="0"/>
                  </a:moveTo>
                  <a:lnTo>
                    <a:pt x="8" y="0"/>
                  </a:lnTo>
                  <a:cubicBezTo>
                    <a:pt x="1" y="404"/>
                    <a:pt x="111" y="792"/>
                    <a:pt x="330" y="1130"/>
                  </a:cubicBezTo>
                  <a:cubicBezTo>
                    <a:pt x="814" y="1012"/>
                    <a:pt x="1232" y="514"/>
                    <a:pt x="1181" y="470"/>
                  </a:cubicBezTo>
                  <a:cubicBezTo>
                    <a:pt x="1130" y="426"/>
                    <a:pt x="470" y="37"/>
                    <a:pt x="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918700" y="4423475"/>
              <a:ext cx="31000" cy="28050"/>
            </a:xfrm>
            <a:custGeom>
              <a:avLst/>
              <a:gdLst/>
              <a:ahLst/>
              <a:cxnLst/>
              <a:rect l="l" t="t" r="r" b="b"/>
              <a:pathLst>
                <a:path w="1240" h="1122" extrusionOk="0">
                  <a:moveTo>
                    <a:pt x="8" y="0"/>
                  </a:moveTo>
                  <a:cubicBezTo>
                    <a:pt x="0" y="396"/>
                    <a:pt x="118" y="792"/>
                    <a:pt x="330" y="1122"/>
                  </a:cubicBezTo>
                  <a:cubicBezTo>
                    <a:pt x="814" y="1012"/>
                    <a:pt x="1239" y="506"/>
                    <a:pt x="1188" y="462"/>
                  </a:cubicBezTo>
                  <a:cubicBezTo>
                    <a:pt x="1130" y="418"/>
                    <a:pt x="470" y="29"/>
                    <a:pt x="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128925" y="4541325"/>
              <a:ext cx="30825" cy="28250"/>
            </a:xfrm>
            <a:custGeom>
              <a:avLst/>
              <a:gdLst/>
              <a:ahLst/>
              <a:cxnLst/>
              <a:rect l="l" t="t" r="r" b="b"/>
              <a:pathLst>
                <a:path w="1233" h="1130" extrusionOk="0">
                  <a:moveTo>
                    <a:pt x="8" y="0"/>
                  </a:moveTo>
                  <a:lnTo>
                    <a:pt x="8" y="0"/>
                  </a:lnTo>
                  <a:cubicBezTo>
                    <a:pt x="1" y="403"/>
                    <a:pt x="111" y="792"/>
                    <a:pt x="331" y="1129"/>
                  </a:cubicBezTo>
                  <a:cubicBezTo>
                    <a:pt x="814" y="1012"/>
                    <a:pt x="1232" y="513"/>
                    <a:pt x="1181" y="469"/>
                  </a:cubicBezTo>
                  <a:cubicBezTo>
                    <a:pt x="1130" y="425"/>
                    <a:pt x="470" y="37"/>
                    <a:pt x="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150200" y="4478450"/>
              <a:ext cx="29300" cy="28650"/>
            </a:xfrm>
            <a:custGeom>
              <a:avLst/>
              <a:gdLst/>
              <a:ahLst/>
              <a:cxnLst/>
              <a:rect l="l" t="t" r="r" b="b"/>
              <a:pathLst>
                <a:path w="1172" h="1146" extrusionOk="0">
                  <a:moveTo>
                    <a:pt x="264" y="1"/>
                  </a:moveTo>
                  <a:cubicBezTo>
                    <a:pt x="73" y="352"/>
                    <a:pt x="0" y="748"/>
                    <a:pt x="44" y="1144"/>
                  </a:cubicBezTo>
                  <a:cubicBezTo>
                    <a:pt x="64" y="1145"/>
                    <a:pt x="85" y="1146"/>
                    <a:pt x="106" y="1146"/>
                  </a:cubicBezTo>
                  <a:cubicBezTo>
                    <a:pt x="593" y="1146"/>
                    <a:pt x="1172" y="827"/>
                    <a:pt x="1144" y="770"/>
                  </a:cubicBezTo>
                  <a:cubicBezTo>
                    <a:pt x="1114" y="712"/>
                    <a:pt x="682" y="162"/>
                    <a:pt x="2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092450" y="4534350"/>
              <a:ext cx="33025" cy="26325"/>
            </a:xfrm>
            <a:custGeom>
              <a:avLst/>
              <a:gdLst/>
              <a:ahLst/>
              <a:cxnLst/>
              <a:rect l="l" t="t" r="r" b="b"/>
              <a:pathLst>
                <a:path w="1321" h="1053" extrusionOk="0">
                  <a:moveTo>
                    <a:pt x="1152" y="1"/>
                  </a:moveTo>
                  <a:cubicBezTo>
                    <a:pt x="719" y="155"/>
                    <a:pt x="323" y="404"/>
                    <a:pt x="1" y="726"/>
                  </a:cubicBezTo>
                  <a:cubicBezTo>
                    <a:pt x="274" y="959"/>
                    <a:pt x="809" y="1053"/>
                    <a:pt x="1034" y="1053"/>
                  </a:cubicBezTo>
                  <a:cubicBezTo>
                    <a:pt x="1093" y="1053"/>
                    <a:pt x="1131" y="1047"/>
                    <a:pt x="1137" y="1034"/>
                  </a:cubicBezTo>
                  <a:cubicBezTo>
                    <a:pt x="1159" y="976"/>
                    <a:pt x="1320" y="338"/>
                    <a:pt x="11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007400" y="4465625"/>
              <a:ext cx="46400" cy="28025"/>
            </a:xfrm>
            <a:custGeom>
              <a:avLst/>
              <a:gdLst/>
              <a:ahLst/>
              <a:cxnLst/>
              <a:rect l="l" t="t" r="r" b="b"/>
              <a:pathLst>
                <a:path w="1856" h="1121" extrusionOk="0">
                  <a:moveTo>
                    <a:pt x="977" y="1"/>
                  </a:moveTo>
                  <a:cubicBezTo>
                    <a:pt x="857" y="1"/>
                    <a:pt x="732" y="15"/>
                    <a:pt x="631" y="37"/>
                  </a:cubicBezTo>
                  <a:cubicBezTo>
                    <a:pt x="30" y="176"/>
                    <a:pt x="1" y="1085"/>
                    <a:pt x="96" y="1107"/>
                  </a:cubicBezTo>
                  <a:cubicBezTo>
                    <a:pt x="124" y="1112"/>
                    <a:pt x="256" y="1120"/>
                    <a:pt x="432" y="1120"/>
                  </a:cubicBezTo>
                  <a:cubicBezTo>
                    <a:pt x="806" y="1120"/>
                    <a:pt x="1380" y="1082"/>
                    <a:pt x="1570" y="887"/>
                  </a:cubicBezTo>
                  <a:cubicBezTo>
                    <a:pt x="1856" y="601"/>
                    <a:pt x="1475" y="198"/>
                    <a:pt x="1357" y="88"/>
                  </a:cubicBezTo>
                  <a:cubicBezTo>
                    <a:pt x="1286" y="26"/>
                    <a:pt x="1136" y="1"/>
                    <a:pt x="97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973500" y="4439150"/>
              <a:ext cx="42925" cy="29825"/>
            </a:xfrm>
            <a:custGeom>
              <a:avLst/>
              <a:gdLst/>
              <a:ahLst/>
              <a:cxnLst/>
              <a:rect l="l" t="t" r="r" b="b"/>
              <a:pathLst>
                <a:path w="1717" h="1193" extrusionOk="0">
                  <a:moveTo>
                    <a:pt x="911" y="1"/>
                  </a:moveTo>
                  <a:cubicBezTo>
                    <a:pt x="816" y="1"/>
                    <a:pt x="718" y="13"/>
                    <a:pt x="624" y="33"/>
                  </a:cubicBezTo>
                  <a:cubicBezTo>
                    <a:pt x="396" y="165"/>
                    <a:pt x="184" y="319"/>
                    <a:pt x="1" y="502"/>
                  </a:cubicBezTo>
                  <a:cubicBezTo>
                    <a:pt x="191" y="744"/>
                    <a:pt x="594" y="1177"/>
                    <a:pt x="946" y="1191"/>
                  </a:cubicBezTo>
                  <a:cubicBezTo>
                    <a:pt x="957" y="1192"/>
                    <a:pt x="967" y="1192"/>
                    <a:pt x="978" y="1192"/>
                  </a:cubicBezTo>
                  <a:cubicBezTo>
                    <a:pt x="1418" y="1192"/>
                    <a:pt x="1622" y="741"/>
                    <a:pt x="1672" y="605"/>
                  </a:cubicBezTo>
                  <a:cubicBezTo>
                    <a:pt x="1716" y="458"/>
                    <a:pt x="1504" y="224"/>
                    <a:pt x="1313" y="106"/>
                  </a:cubicBezTo>
                  <a:cubicBezTo>
                    <a:pt x="1201" y="30"/>
                    <a:pt x="1060" y="1"/>
                    <a:pt x="9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944725" y="4415225"/>
              <a:ext cx="42925" cy="29725"/>
            </a:xfrm>
            <a:custGeom>
              <a:avLst/>
              <a:gdLst/>
              <a:ahLst/>
              <a:cxnLst/>
              <a:rect l="l" t="t" r="r" b="b"/>
              <a:pathLst>
                <a:path w="1717" h="1189" extrusionOk="0">
                  <a:moveTo>
                    <a:pt x="915" y="0"/>
                  </a:moveTo>
                  <a:cubicBezTo>
                    <a:pt x="819" y="0"/>
                    <a:pt x="720" y="12"/>
                    <a:pt x="624" y="29"/>
                  </a:cubicBezTo>
                  <a:cubicBezTo>
                    <a:pt x="396" y="161"/>
                    <a:pt x="184" y="315"/>
                    <a:pt x="1" y="506"/>
                  </a:cubicBezTo>
                  <a:cubicBezTo>
                    <a:pt x="191" y="741"/>
                    <a:pt x="594" y="1173"/>
                    <a:pt x="946" y="1188"/>
                  </a:cubicBezTo>
                  <a:cubicBezTo>
                    <a:pt x="957" y="1188"/>
                    <a:pt x="967" y="1189"/>
                    <a:pt x="978" y="1189"/>
                  </a:cubicBezTo>
                  <a:cubicBezTo>
                    <a:pt x="1418" y="1189"/>
                    <a:pt x="1622" y="737"/>
                    <a:pt x="1672" y="601"/>
                  </a:cubicBezTo>
                  <a:cubicBezTo>
                    <a:pt x="1716" y="455"/>
                    <a:pt x="1503" y="220"/>
                    <a:pt x="1313" y="103"/>
                  </a:cubicBezTo>
                  <a:cubicBezTo>
                    <a:pt x="1202" y="28"/>
                    <a:pt x="1062" y="0"/>
                    <a:pt x="91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11600" y="4432150"/>
              <a:ext cx="45325" cy="29950"/>
            </a:xfrm>
            <a:custGeom>
              <a:avLst/>
              <a:gdLst/>
              <a:ahLst/>
              <a:cxnLst/>
              <a:rect l="l" t="t" r="r" b="b"/>
              <a:pathLst>
                <a:path w="1813" h="1198" extrusionOk="0">
                  <a:moveTo>
                    <a:pt x="960" y="1"/>
                  </a:moveTo>
                  <a:cubicBezTo>
                    <a:pt x="507" y="1"/>
                    <a:pt x="1" y="210"/>
                    <a:pt x="16" y="262"/>
                  </a:cubicBezTo>
                  <a:cubicBezTo>
                    <a:pt x="38" y="335"/>
                    <a:pt x="485" y="1127"/>
                    <a:pt x="940" y="1193"/>
                  </a:cubicBezTo>
                  <a:cubicBezTo>
                    <a:pt x="968" y="1196"/>
                    <a:pt x="995" y="1198"/>
                    <a:pt x="1021" y="1198"/>
                  </a:cubicBezTo>
                  <a:cubicBezTo>
                    <a:pt x="1428" y="1198"/>
                    <a:pt x="1678" y="796"/>
                    <a:pt x="1746" y="665"/>
                  </a:cubicBezTo>
                  <a:cubicBezTo>
                    <a:pt x="1812" y="533"/>
                    <a:pt x="1636" y="276"/>
                    <a:pt x="1468" y="144"/>
                  </a:cubicBezTo>
                  <a:cubicBezTo>
                    <a:pt x="1338" y="39"/>
                    <a:pt x="1154" y="1"/>
                    <a:pt x="96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981175" y="4402825"/>
              <a:ext cx="45500" cy="29950"/>
            </a:xfrm>
            <a:custGeom>
              <a:avLst/>
              <a:gdLst/>
              <a:ahLst/>
              <a:cxnLst/>
              <a:rect l="l" t="t" r="r" b="b"/>
              <a:pathLst>
                <a:path w="1820" h="1198" extrusionOk="0">
                  <a:moveTo>
                    <a:pt x="960" y="1"/>
                  </a:moveTo>
                  <a:cubicBezTo>
                    <a:pt x="507" y="1"/>
                    <a:pt x="1" y="210"/>
                    <a:pt x="16" y="262"/>
                  </a:cubicBezTo>
                  <a:cubicBezTo>
                    <a:pt x="45" y="335"/>
                    <a:pt x="485" y="1127"/>
                    <a:pt x="940" y="1193"/>
                  </a:cubicBezTo>
                  <a:cubicBezTo>
                    <a:pt x="968" y="1196"/>
                    <a:pt x="996" y="1198"/>
                    <a:pt x="1022" y="1198"/>
                  </a:cubicBezTo>
                  <a:cubicBezTo>
                    <a:pt x="1434" y="1198"/>
                    <a:pt x="1678" y="796"/>
                    <a:pt x="1746" y="672"/>
                  </a:cubicBezTo>
                  <a:cubicBezTo>
                    <a:pt x="1820" y="533"/>
                    <a:pt x="1636" y="276"/>
                    <a:pt x="1468" y="144"/>
                  </a:cubicBezTo>
                  <a:cubicBezTo>
                    <a:pt x="1338" y="39"/>
                    <a:pt x="1154" y="1"/>
                    <a:pt x="96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033950" y="4488325"/>
              <a:ext cx="46250" cy="34525"/>
            </a:xfrm>
            <a:custGeom>
              <a:avLst/>
              <a:gdLst/>
              <a:ahLst/>
              <a:cxnLst/>
              <a:rect l="l" t="t" r="r" b="b"/>
              <a:pathLst>
                <a:path w="1850" h="1381" extrusionOk="0">
                  <a:moveTo>
                    <a:pt x="1021" y="1"/>
                  </a:moveTo>
                  <a:cubicBezTo>
                    <a:pt x="836" y="1"/>
                    <a:pt x="575" y="129"/>
                    <a:pt x="427" y="251"/>
                  </a:cubicBezTo>
                  <a:cubicBezTo>
                    <a:pt x="0" y="598"/>
                    <a:pt x="530" y="1380"/>
                    <a:pt x="629" y="1380"/>
                  </a:cubicBezTo>
                  <a:cubicBezTo>
                    <a:pt x="630" y="1380"/>
                    <a:pt x="631" y="1380"/>
                    <a:pt x="632" y="1380"/>
                  </a:cubicBezTo>
                  <a:cubicBezTo>
                    <a:pt x="720" y="1365"/>
                    <a:pt x="1725" y="984"/>
                    <a:pt x="1783" y="625"/>
                  </a:cubicBezTo>
                  <a:cubicBezTo>
                    <a:pt x="1849" y="265"/>
                    <a:pt x="1270" y="60"/>
                    <a:pt x="1094" y="9"/>
                  </a:cubicBezTo>
                  <a:cubicBezTo>
                    <a:pt x="1072" y="3"/>
                    <a:pt x="1047" y="1"/>
                    <a:pt x="10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054875" y="4521875"/>
              <a:ext cx="47675" cy="27275"/>
            </a:xfrm>
            <a:custGeom>
              <a:avLst/>
              <a:gdLst/>
              <a:ahLst/>
              <a:cxnLst/>
              <a:rect l="l" t="t" r="r" b="b"/>
              <a:pathLst>
                <a:path w="1907" h="1091" extrusionOk="0">
                  <a:moveTo>
                    <a:pt x="1025" y="1"/>
                  </a:moveTo>
                  <a:cubicBezTo>
                    <a:pt x="743" y="1"/>
                    <a:pt x="462" y="34"/>
                    <a:pt x="323" y="148"/>
                  </a:cubicBezTo>
                  <a:cubicBezTo>
                    <a:pt x="1" y="412"/>
                    <a:pt x="323" y="844"/>
                    <a:pt x="426" y="961"/>
                  </a:cubicBezTo>
                  <a:cubicBezTo>
                    <a:pt x="503" y="1054"/>
                    <a:pt x="730" y="1090"/>
                    <a:pt x="938" y="1090"/>
                  </a:cubicBezTo>
                  <a:cubicBezTo>
                    <a:pt x="1009" y="1090"/>
                    <a:pt x="1078" y="1086"/>
                    <a:pt x="1137" y="1079"/>
                  </a:cubicBezTo>
                  <a:cubicBezTo>
                    <a:pt x="1753" y="983"/>
                    <a:pt x="1907" y="89"/>
                    <a:pt x="1819" y="67"/>
                  </a:cubicBezTo>
                  <a:cubicBezTo>
                    <a:pt x="1769" y="59"/>
                    <a:pt x="1396" y="1"/>
                    <a:pt x="102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108725" y="4507550"/>
              <a:ext cx="46425" cy="29150"/>
            </a:xfrm>
            <a:custGeom>
              <a:avLst/>
              <a:gdLst/>
              <a:ahLst/>
              <a:cxnLst/>
              <a:rect l="l" t="t" r="r" b="b"/>
              <a:pathLst>
                <a:path w="1857" h="1166" extrusionOk="0">
                  <a:moveTo>
                    <a:pt x="1106" y="1"/>
                  </a:moveTo>
                  <a:cubicBezTo>
                    <a:pt x="565" y="1"/>
                    <a:pt x="1" y="587"/>
                    <a:pt x="53" y="640"/>
                  </a:cubicBezTo>
                  <a:cubicBezTo>
                    <a:pt x="107" y="694"/>
                    <a:pt x="832" y="1166"/>
                    <a:pt x="1291" y="1166"/>
                  </a:cubicBezTo>
                  <a:cubicBezTo>
                    <a:pt x="1333" y="1166"/>
                    <a:pt x="1373" y="1162"/>
                    <a:pt x="1410" y="1153"/>
                  </a:cubicBezTo>
                  <a:cubicBezTo>
                    <a:pt x="1857" y="1043"/>
                    <a:pt x="1850" y="545"/>
                    <a:pt x="1835" y="398"/>
                  </a:cubicBezTo>
                  <a:cubicBezTo>
                    <a:pt x="1820" y="251"/>
                    <a:pt x="1520" y="90"/>
                    <a:pt x="1285" y="24"/>
                  </a:cubicBezTo>
                  <a:cubicBezTo>
                    <a:pt x="1226" y="8"/>
                    <a:pt x="1166" y="1"/>
                    <a:pt x="11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7094675" y="4428575"/>
              <a:ext cx="49300" cy="24900"/>
            </a:xfrm>
            <a:custGeom>
              <a:avLst/>
              <a:gdLst/>
              <a:ahLst/>
              <a:cxnLst/>
              <a:rect l="l" t="t" r="r" b="b"/>
              <a:pathLst>
                <a:path w="1972" h="996" extrusionOk="0">
                  <a:moveTo>
                    <a:pt x="1075" y="1"/>
                  </a:moveTo>
                  <a:cubicBezTo>
                    <a:pt x="464" y="1"/>
                    <a:pt x="1" y="801"/>
                    <a:pt x="88" y="837"/>
                  </a:cubicBezTo>
                  <a:cubicBezTo>
                    <a:pt x="150" y="863"/>
                    <a:pt x="715" y="995"/>
                    <a:pt x="1169" y="995"/>
                  </a:cubicBezTo>
                  <a:cubicBezTo>
                    <a:pt x="1358" y="995"/>
                    <a:pt x="1527" y="973"/>
                    <a:pt x="1635" y="910"/>
                  </a:cubicBezTo>
                  <a:cubicBezTo>
                    <a:pt x="1972" y="705"/>
                    <a:pt x="1781" y="309"/>
                    <a:pt x="1715" y="192"/>
                  </a:cubicBezTo>
                  <a:cubicBezTo>
                    <a:pt x="1649" y="82"/>
                    <a:pt x="1327" y="9"/>
                    <a:pt x="1099" y="1"/>
                  </a:cubicBezTo>
                  <a:cubicBezTo>
                    <a:pt x="1091" y="1"/>
                    <a:pt x="1083" y="1"/>
                    <a:pt x="107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136075" y="4447550"/>
              <a:ext cx="49425" cy="24975"/>
            </a:xfrm>
            <a:custGeom>
              <a:avLst/>
              <a:gdLst/>
              <a:ahLst/>
              <a:cxnLst/>
              <a:rect l="l" t="t" r="r" b="b"/>
              <a:pathLst>
                <a:path w="1977" h="999" extrusionOk="0">
                  <a:moveTo>
                    <a:pt x="705" y="1"/>
                  </a:moveTo>
                  <a:cubicBezTo>
                    <a:pt x="565" y="1"/>
                    <a:pt x="441" y="18"/>
                    <a:pt x="352" y="63"/>
                  </a:cubicBezTo>
                  <a:cubicBezTo>
                    <a:pt x="1" y="247"/>
                    <a:pt x="147" y="650"/>
                    <a:pt x="199" y="767"/>
                  </a:cubicBezTo>
                  <a:cubicBezTo>
                    <a:pt x="257" y="885"/>
                    <a:pt x="565" y="980"/>
                    <a:pt x="792" y="995"/>
                  </a:cubicBezTo>
                  <a:cubicBezTo>
                    <a:pt x="817" y="997"/>
                    <a:pt x="842" y="998"/>
                    <a:pt x="866" y="998"/>
                  </a:cubicBezTo>
                  <a:cubicBezTo>
                    <a:pt x="1459" y="998"/>
                    <a:pt x="1977" y="260"/>
                    <a:pt x="1892" y="232"/>
                  </a:cubicBezTo>
                  <a:cubicBezTo>
                    <a:pt x="1830" y="204"/>
                    <a:pt x="1178" y="1"/>
                    <a:pt x="70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919775" y="4478925"/>
              <a:ext cx="46225" cy="34575"/>
            </a:xfrm>
            <a:custGeom>
              <a:avLst/>
              <a:gdLst/>
              <a:ahLst/>
              <a:cxnLst/>
              <a:rect l="l" t="t" r="r" b="b"/>
              <a:pathLst>
                <a:path w="1849" h="1383" extrusionOk="0">
                  <a:moveTo>
                    <a:pt x="1012" y="0"/>
                  </a:moveTo>
                  <a:cubicBezTo>
                    <a:pt x="831" y="0"/>
                    <a:pt x="573" y="126"/>
                    <a:pt x="434" y="245"/>
                  </a:cubicBezTo>
                  <a:cubicBezTo>
                    <a:pt x="0" y="593"/>
                    <a:pt x="529" y="1382"/>
                    <a:pt x="628" y="1382"/>
                  </a:cubicBezTo>
                  <a:cubicBezTo>
                    <a:pt x="630" y="1382"/>
                    <a:pt x="631" y="1382"/>
                    <a:pt x="632" y="1382"/>
                  </a:cubicBezTo>
                  <a:cubicBezTo>
                    <a:pt x="720" y="1360"/>
                    <a:pt x="1724" y="986"/>
                    <a:pt x="1783" y="627"/>
                  </a:cubicBezTo>
                  <a:cubicBezTo>
                    <a:pt x="1849" y="267"/>
                    <a:pt x="1270" y="62"/>
                    <a:pt x="1094" y="11"/>
                  </a:cubicBezTo>
                  <a:cubicBezTo>
                    <a:pt x="1069" y="4"/>
                    <a:pt x="1042" y="0"/>
                    <a:pt x="101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998800" y="4496050"/>
              <a:ext cx="47200" cy="33325"/>
            </a:xfrm>
            <a:custGeom>
              <a:avLst/>
              <a:gdLst/>
              <a:ahLst/>
              <a:cxnLst/>
              <a:rect l="l" t="t" r="r" b="b"/>
              <a:pathLst>
                <a:path w="1888" h="1333" extrusionOk="0">
                  <a:moveTo>
                    <a:pt x="1396" y="0"/>
                  </a:moveTo>
                  <a:cubicBezTo>
                    <a:pt x="1395" y="0"/>
                    <a:pt x="1394" y="0"/>
                    <a:pt x="1393" y="0"/>
                  </a:cubicBezTo>
                  <a:cubicBezTo>
                    <a:pt x="1298" y="15"/>
                    <a:pt x="250" y="286"/>
                    <a:pt x="125" y="631"/>
                  </a:cubicBezTo>
                  <a:cubicBezTo>
                    <a:pt x="0" y="983"/>
                    <a:pt x="543" y="1247"/>
                    <a:pt x="704" y="1313"/>
                  </a:cubicBezTo>
                  <a:cubicBezTo>
                    <a:pt x="739" y="1326"/>
                    <a:pt x="781" y="1332"/>
                    <a:pt x="828" y="1332"/>
                  </a:cubicBezTo>
                  <a:cubicBezTo>
                    <a:pt x="1006" y="1332"/>
                    <a:pt x="1249" y="1243"/>
                    <a:pt x="1401" y="1144"/>
                  </a:cubicBezTo>
                  <a:cubicBezTo>
                    <a:pt x="1888" y="839"/>
                    <a:pt x="1495" y="0"/>
                    <a:pt x="139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968925" y="4532325"/>
              <a:ext cx="47075" cy="33350"/>
            </a:xfrm>
            <a:custGeom>
              <a:avLst/>
              <a:gdLst/>
              <a:ahLst/>
              <a:cxnLst/>
              <a:rect l="l" t="t" r="r" b="b"/>
              <a:pathLst>
                <a:path w="1883" h="1334" extrusionOk="0">
                  <a:moveTo>
                    <a:pt x="1394" y="1"/>
                  </a:moveTo>
                  <a:cubicBezTo>
                    <a:pt x="1394" y="1"/>
                    <a:pt x="1394" y="1"/>
                    <a:pt x="1393" y="1"/>
                  </a:cubicBezTo>
                  <a:cubicBezTo>
                    <a:pt x="1298" y="16"/>
                    <a:pt x="242" y="287"/>
                    <a:pt x="125" y="631"/>
                  </a:cubicBezTo>
                  <a:cubicBezTo>
                    <a:pt x="0" y="983"/>
                    <a:pt x="543" y="1247"/>
                    <a:pt x="704" y="1313"/>
                  </a:cubicBezTo>
                  <a:cubicBezTo>
                    <a:pt x="739" y="1327"/>
                    <a:pt x="782" y="1333"/>
                    <a:pt x="829" y="1333"/>
                  </a:cubicBezTo>
                  <a:cubicBezTo>
                    <a:pt x="1007" y="1333"/>
                    <a:pt x="1250" y="1245"/>
                    <a:pt x="1401" y="1152"/>
                  </a:cubicBezTo>
                  <a:cubicBezTo>
                    <a:pt x="1882" y="845"/>
                    <a:pt x="1485" y="1"/>
                    <a:pt x="139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14200" y="4526100"/>
              <a:ext cx="47250" cy="33325"/>
            </a:xfrm>
            <a:custGeom>
              <a:avLst/>
              <a:gdLst/>
              <a:ahLst/>
              <a:cxnLst/>
              <a:rect l="l" t="t" r="r" b="b"/>
              <a:pathLst>
                <a:path w="1890" h="1333" extrusionOk="0">
                  <a:moveTo>
                    <a:pt x="1394" y="1"/>
                  </a:moveTo>
                  <a:cubicBezTo>
                    <a:pt x="1394" y="1"/>
                    <a:pt x="1394" y="1"/>
                    <a:pt x="1393" y="1"/>
                  </a:cubicBezTo>
                  <a:cubicBezTo>
                    <a:pt x="1298" y="8"/>
                    <a:pt x="249" y="279"/>
                    <a:pt x="125" y="631"/>
                  </a:cubicBezTo>
                  <a:cubicBezTo>
                    <a:pt x="0" y="983"/>
                    <a:pt x="543" y="1247"/>
                    <a:pt x="711" y="1313"/>
                  </a:cubicBezTo>
                  <a:cubicBezTo>
                    <a:pt x="744" y="1326"/>
                    <a:pt x="783" y="1332"/>
                    <a:pt x="827" y="1332"/>
                  </a:cubicBezTo>
                  <a:cubicBezTo>
                    <a:pt x="1002" y="1332"/>
                    <a:pt x="1248" y="1238"/>
                    <a:pt x="1400" y="1144"/>
                  </a:cubicBezTo>
                  <a:cubicBezTo>
                    <a:pt x="1890" y="845"/>
                    <a:pt x="1492" y="1"/>
                    <a:pt x="139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969475" y="4473500"/>
              <a:ext cx="39425" cy="33150"/>
            </a:xfrm>
            <a:custGeom>
              <a:avLst/>
              <a:gdLst/>
              <a:ahLst/>
              <a:cxnLst/>
              <a:rect l="l" t="t" r="r" b="b"/>
              <a:pathLst>
                <a:path w="1577" h="1326" extrusionOk="0">
                  <a:moveTo>
                    <a:pt x="857" y="1"/>
                  </a:moveTo>
                  <a:cubicBezTo>
                    <a:pt x="594" y="1"/>
                    <a:pt x="323" y="108"/>
                    <a:pt x="220" y="155"/>
                  </a:cubicBezTo>
                  <a:cubicBezTo>
                    <a:pt x="59" y="228"/>
                    <a:pt x="0" y="514"/>
                    <a:pt x="22" y="704"/>
                  </a:cubicBezTo>
                  <a:cubicBezTo>
                    <a:pt x="80" y="1127"/>
                    <a:pt x="952" y="1326"/>
                    <a:pt x="1198" y="1326"/>
                  </a:cubicBezTo>
                  <a:cubicBezTo>
                    <a:pt x="1234" y="1326"/>
                    <a:pt x="1257" y="1321"/>
                    <a:pt x="1261" y="1313"/>
                  </a:cubicBezTo>
                  <a:cubicBezTo>
                    <a:pt x="1298" y="1247"/>
                    <a:pt x="1577" y="404"/>
                    <a:pt x="1261" y="133"/>
                  </a:cubicBezTo>
                  <a:cubicBezTo>
                    <a:pt x="1150" y="35"/>
                    <a:pt x="1005" y="1"/>
                    <a:pt x="85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933350" y="4445350"/>
              <a:ext cx="39250" cy="33075"/>
            </a:xfrm>
            <a:custGeom>
              <a:avLst/>
              <a:gdLst/>
              <a:ahLst/>
              <a:cxnLst/>
              <a:rect l="l" t="t" r="r" b="b"/>
              <a:pathLst>
                <a:path w="1570" h="1323" extrusionOk="0">
                  <a:moveTo>
                    <a:pt x="857" y="1"/>
                  </a:moveTo>
                  <a:cubicBezTo>
                    <a:pt x="595" y="1"/>
                    <a:pt x="324" y="105"/>
                    <a:pt x="221" y="151"/>
                  </a:cubicBezTo>
                  <a:cubicBezTo>
                    <a:pt x="60" y="232"/>
                    <a:pt x="1" y="511"/>
                    <a:pt x="23" y="701"/>
                  </a:cubicBezTo>
                  <a:cubicBezTo>
                    <a:pt x="80" y="1129"/>
                    <a:pt x="947" y="1323"/>
                    <a:pt x="1196" y="1323"/>
                  </a:cubicBezTo>
                  <a:cubicBezTo>
                    <a:pt x="1234" y="1323"/>
                    <a:pt x="1257" y="1318"/>
                    <a:pt x="1262" y="1310"/>
                  </a:cubicBezTo>
                  <a:cubicBezTo>
                    <a:pt x="1299" y="1244"/>
                    <a:pt x="1570" y="401"/>
                    <a:pt x="1262" y="129"/>
                  </a:cubicBezTo>
                  <a:cubicBezTo>
                    <a:pt x="1151" y="34"/>
                    <a:pt x="1005" y="1"/>
                    <a:pt x="85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889000" y="4451300"/>
              <a:ext cx="45125" cy="30050"/>
            </a:xfrm>
            <a:custGeom>
              <a:avLst/>
              <a:gdLst/>
              <a:ahLst/>
              <a:cxnLst/>
              <a:rect l="l" t="t" r="r" b="b"/>
              <a:pathLst>
                <a:path w="1805" h="1202" extrusionOk="0">
                  <a:moveTo>
                    <a:pt x="802" y="1"/>
                  </a:moveTo>
                  <a:cubicBezTo>
                    <a:pt x="405" y="1"/>
                    <a:pt x="149" y="386"/>
                    <a:pt x="74" y="515"/>
                  </a:cubicBezTo>
                  <a:cubicBezTo>
                    <a:pt x="1" y="647"/>
                    <a:pt x="169" y="903"/>
                    <a:pt x="338" y="1050"/>
                  </a:cubicBezTo>
                  <a:cubicBezTo>
                    <a:pt x="468" y="1162"/>
                    <a:pt x="660" y="1202"/>
                    <a:pt x="862" y="1202"/>
                  </a:cubicBezTo>
                  <a:cubicBezTo>
                    <a:pt x="1308" y="1202"/>
                    <a:pt x="1805" y="1005"/>
                    <a:pt x="1790" y="955"/>
                  </a:cubicBezTo>
                  <a:cubicBezTo>
                    <a:pt x="1768" y="881"/>
                    <a:pt x="1357" y="82"/>
                    <a:pt x="903" y="9"/>
                  </a:cubicBezTo>
                  <a:cubicBezTo>
                    <a:pt x="868" y="3"/>
                    <a:pt x="834" y="1"/>
                    <a:pt x="80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960500" y="4505300"/>
              <a:ext cx="40325" cy="30000"/>
            </a:xfrm>
            <a:custGeom>
              <a:avLst/>
              <a:gdLst/>
              <a:ahLst/>
              <a:cxnLst/>
              <a:rect l="l" t="t" r="r" b="b"/>
              <a:pathLst>
                <a:path w="1613" h="1200" extrusionOk="0">
                  <a:moveTo>
                    <a:pt x="561" y="1"/>
                  </a:moveTo>
                  <a:cubicBezTo>
                    <a:pt x="310" y="1"/>
                    <a:pt x="83" y="38"/>
                    <a:pt x="0" y="70"/>
                  </a:cubicBezTo>
                  <a:cubicBezTo>
                    <a:pt x="191" y="532"/>
                    <a:pt x="513" y="928"/>
                    <a:pt x="931" y="1199"/>
                  </a:cubicBezTo>
                  <a:cubicBezTo>
                    <a:pt x="1144" y="1133"/>
                    <a:pt x="1342" y="1009"/>
                    <a:pt x="1503" y="847"/>
                  </a:cubicBezTo>
                  <a:cubicBezTo>
                    <a:pt x="1613" y="730"/>
                    <a:pt x="1525" y="451"/>
                    <a:pt x="1408" y="283"/>
                  </a:cubicBezTo>
                  <a:cubicBezTo>
                    <a:pt x="1255" y="64"/>
                    <a:pt x="887" y="1"/>
                    <a:pt x="56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891950" y="4520000"/>
              <a:ext cx="40325" cy="29950"/>
            </a:xfrm>
            <a:custGeom>
              <a:avLst/>
              <a:gdLst/>
              <a:ahLst/>
              <a:cxnLst/>
              <a:rect l="l" t="t" r="r" b="b"/>
              <a:pathLst>
                <a:path w="1613" h="1198" extrusionOk="0">
                  <a:moveTo>
                    <a:pt x="566" y="1"/>
                  </a:moveTo>
                  <a:cubicBezTo>
                    <a:pt x="311" y="1"/>
                    <a:pt x="81" y="40"/>
                    <a:pt x="0" y="76"/>
                  </a:cubicBezTo>
                  <a:cubicBezTo>
                    <a:pt x="191" y="531"/>
                    <a:pt x="513" y="926"/>
                    <a:pt x="924" y="1198"/>
                  </a:cubicBezTo>
                  <a:cubicBezTo>
                    <a:pt x="1144" y="1132"/>
                    <a:pt x="1342" y="1014"/>
                    <a:pt x="1496" y="846"/>
                  </a:cubicBezTo>
                  <a:cubicBezTo>
                    <a:pt x="1613" y="729"/>
                    <a:pt x="1525" y="450"/>
                    <a:pt x="1408" y="281"/>
                  </a:cubicBezTo>
                  <a:cubicBezTo>
                    <a:pt x="1252" y="64"/>
                    <a:pt x="889" y="1"/>
                    <a:pt x="56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6927125" y="4512725"/>
              <a:ext cx="48425" cy="35225"/>
            </a:xfrm>
            <a:custGeom>
              <a:avLst/>
              <a:gdLst/>
              <a:ahLst/>
              <a:cxnLst/>
              <a:rect l="l" t="t" r="r" b="b"/>
              <a:pathLst>
                <a:path w="1937" h="1409" extrusionOk="0">
                  <a:moveTo>
                    <a:pt x="1174" y="0"/>
                  </a:moveTo>
                  <a:cubicBezTo>
                    <a:pt x="822" y="132"/>
                    <a:pt x="1" y="594"/>
                    <a:pt x="389" y="1196"/>
                  </a:cubicBezTo>
                  <a:cubicBezTo>
                    <a:pt x="602" y="1342"/>
                    <a:pt x="932" y="1393"/>
                    <a:pt x="1064" y="1408"/>
                  </a:cubicBezTo>
                  <a:cubicBezTo>
                    <a:pt x="1070" y="1409"/>
                    <a:pt x="1077" y="1409"/>
                    <a:pt x="1083" y="1409"/>
                  </a:cubicBezTo>
                  <a:cubicBezTo>
                    <a:pt x="1266" y="1409"/>
                    <a:pt x="1523" y="1219"/>
                    <a:pt x="1643" y="1064"/>
                  </a:cubicBezTo>
                  <a:cubicBezTo>
                    <a:pt x="1936" y="690"/>
                    <a:pt x="1350" y="88"/>
                    <a:pt x="117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268775" y="4534850"/>
              <a:ext cx="32825" cy="32950"/>
            </a:xfrm>
            <a:custGeom>
              <a:avLst/>
              <a:gdLst/>
              <a:ahLst/>
              <a:cxnLst/>
              <a:rect l="l" t="t" r="r" b="b"/>
              <a:pathLst>
                <a:path w="1313" h="1318" extrusionOk="0">
                  <a:moveTo>
                    <a:pt x="601" y="1"/>
                  </a:moveTo>
                  <a:cubicBezTo>
                    <a:pt x="386" y="1"/>
                    <a:pt x="162" y="77"/>
                    <a:pt x="30" y="135"/>
                  </a:cubicBezTo>
                  <a:cubicBezTo>
                    <a:pt x="8" y="245"/>
                    <a:pt x="1" y="354"/>
                    <a:pt x="1" y="472"/>
                  </a:cubicBezTo>
                  <a:cubicBezTo>
                    <a:pt x="1" y="677"/>
                    <a:pt x="30" y="890"/>
                    <a:pt x="96" y="1088"/>
                  </a:cubicBezTo>
                  <a:cubicBezTo>
                    <a:pt x="380" y="1247"/>
                    <a:pt x="770" y="1318"/>
                    <a:pt x="941" y="1318"/>
                  </a:cubicBezTo>
                  <a:cubicBezTo>
                    <a:pt x="991" y="1318"/>
                    <a:pt x="1022" y="1312"/>
                    <a:pt x="1027" y="1300"/>
                  </a:cubicBezTo>
                  <a:cubicBezTo>
                    <a:pt x="1064" y="1234"/>
                    <a:pt x="1313" y="384"/>
                    <a:pt x="990" y="127"/>
                  </a:cubicBezTo>
                  <a:cubicBezTo>
                    <a:pt x="883" y="34"/>
                    <a:pt x="744" y="1"/>
                    <a:pt x="60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235600" y="4546575"/>
              <a:ext cx="32825" cy="32950"/>
            </a:xfrm>
            <a:custGeom>
              <a:avLst/>
              <a:gdLst/>
              <a:ahLst/>
              <a:cxnLst/>
              <a:rect l="l" t="t" r="r" b="b"/>
              <a:pathLst>
                <a:path w="1313" h="1318" extrusionOk="0">
                  <a:moveTo>
                    <a:pt x="600" y="1"/>
                  </a:moveTo>
                  <a:cubicBezTo>
                    <a:pt x="384" y="1"/>
                    <a:pt x="162" y="75"/>
                    <a:pt x="30" y="127"/>
                  </a:cubicBezTo>
                  <a:cubicBezTo>
                    <a:pt x="8" y="245"/>
                    <a:pt x="1" y="355"/>
                    <a:pt x="1" y="472"/>
                  </a:cubicBezTo>
                  <a:cubicBezTo>
                    <a:pt x="1" y="677"/>
                    <a:pt x="37" y="890"/>
                    <a:pt x="103" y="1088"/>
                  </a:cubicBezTo>
                  <a:cubicBezTo>
                    <a:pt x="385" y="1243"/>
                    <a:pt x="779" y="1317"/>
                    <a:pt x="951" y="1317"/>
                  </a:cubicBezTo>
                  <a:cubicBezTo>
                    <a:pt x="998" y="1317"/>
                    <a:pt x="1028" y="1312"/>
                    <a:pt x="1034" y="1300"/>
                  </a:cubicBezTo>
                  <a:cubicBezTo>
                    <a:pt x="1064" y="1234"/>
                    <a:pt x="1313" y="384"/>
                    <a:pt x="998" y="127"/>
                  </a:cubicBezTo>
                  <a:cubicBezTo>
                    <a:pt x="886" y="34"/>
                    <a:pt x="744" y="1"/>
                    <a:pt x="60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297000" y="4551525"/>
              <a:ext cx="38875" cy="32575"/>
            </a:xfrm>
            <a:custGeom>
              <a:avLst/>
              <a:gdLst/>
              <a:ahLst/>
              <a:cxnLst/>
              <a:rect l="l" t="t" r="r" b="b"/>
              <a:pathLst>
                <a:path w="1555" h="1303" extrusionOk="0">
                  <a:moveTo>
                    <a:pt x="314" y="1"/>
                  </a:moveTo>
                  <a:cubicBezTo>
                    <a:pt x="256" y="1"/>
                    <a:pt x="219" y="6"/>
                    <a:pt x="213" y="17"/>
                  </a:cubicBezTo>
                  <a:cubicBezTo>
                    <a:pt x="184" y="91"/>
                    <a:pt x="1" y="948"/>
                    <a:pt x="330" y="1198"/>
                  </a:cubicBezTo>
                  <a:cubicBezTo>
                    <a:pt x="437" y="1274"/>
                    <a:pt x="564" y="1302"/>
                    <a:pt x="693" y="1302"/>
                  </a:cubicBezTo>
                  <a:cubicBezTo>
                    <a:pt x="974" y="1302"/>
                    <a:pt x="1266" y="1168"/>
                    <a:pt x="1372" y="1102"/>
                  </a:cubicBezTo>
                  <a:cubicBezTo>
                    <a:pt x="1525" y="1014"/>
                    <a:pt x="1555" y="736"/>
                    <a:pt x="1511" y="545"/>
                  </a:cubicBezTo>
                  <a:cubicBezTo>
                    <a:pt x="1413" y="148"/>
                    <a:pt x="603" y="1"/>
                    <a:pt x="31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299200" y="4583475"/>
              <a:ext cx="37950" cy="23125"/>
            </a:xfrm>
            <a:custGeom>
              <a:avLst/>
              <a:gdLst/>
              <a:ahLst/>
              <a:cxnLst/>
              <a:rect l="l" t="t" r="r" b="b"/>
              <a:pathLst>
                <a:path w="1518" h="925" extrusionOk="0">
                  <a:moveTo>
                    <a:pt x="1182" y="0"/>
                  </a:moveTo>
                  <a:cubicBezTo>
                    <a:pt x="1182" y="0"/>
                    <a:pt x="1181" y="0"/>
                    <a:pt x="1181" y="0"/>
                  </a:cubicBezTo>
                  <a:cubicBezTo>
                    <a:pt x="1100" y="8"/>
                    <a:pt x="308" y="191"/>
                    <a:pt x="1" y="462"/>
                  </a:cubicBezTo>
                  <a:cubicBezTo>
                    <a:pt x="411" y="704"/>
                    <a:pt x="873" y="866"/>
                    <a:pt x="1350" y="924"/>
                  </a:cubicBezTo>
                  <a:cubicBezTo>
                    <a:pt x="1517" y="560"/>
                    <a:pt x="1258" y="0"/>
                    <a:pt x="118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7264375" y="4567350"/>
              <a:ext cx="36125" cy="23375"/>
            </a:xfrm>
            <a:custGeom>
              <a:avLst/>
              <a:gdLst/>
              <a:ahLst/>
              <a:cxnLst/>
              <a:rect l="l" t="t" r="r" b="b"/>
              <a:pathLst>
                <a:path w="1445" h="935" extrusionOk="0">
                  <a:moveTo>
                    <a:pt x="286" y="0"/>
                  </a:moveTo>
                  <a:cubicBezTo>
                    <a:pt x="1" y="330"/>
                    <a:pt x="81" y="924"/>
                    <a:pt x="155" y="931"/>
                  </a:cubicBezTo>
                  <a:cubicBezTo>
                    <a:pt x="166" y="933"/>
                    <a:pt x="191" y="935"/>
                    <a:pt x="228" y="935"/>
                  </a:cubicBezTo>
                  <a:cubicBezTo>
                    <a:pt x="455" y="935"/>
                    <a:pt x="1110" y="889"/>
                    <a:pt x="1445" y="719"/>
                  </a:cubicBezTo>
                  <a:cubicBezTo>
                    <a:pt x="1115" y="396"/>
                    <a:pt x="719" y="154"/>
                    <a:pt x="28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277025" y="4478825"/>
              <a:ext cx="33200" cy="26650"/>
            </a:xfrm>
            <a:custGeom>
              <a:avLst/>
              <a:gdLst/>
              <a:ahLst/>
              <a:cxnLst/>
              <a:rect l="l" t="t" r="r" b="b"/>
              <a:pathLst>
                <a:path w="1328" h="1066" extrusionOk="0">
                  <a:moveTo>
                    <a:pt x="756" y="0"/>
                  </a:moveTo>
                  <a:cubicBezTo>
                    <a:pt x="308" y="176"/>
                    <a:pt x="0" y="733"/>
                    <a:pt x="66" y="763"/>
                  </a:cubicBezTo>
                  <a:cubicBezTo>
                    <a:pt x="122" y="798"/>
                    <a:pt x="797" y="1065"/>
                    <a:pt x="1260" y="1065"/>
                  </a:cubicBezTo>
                  <a:cubicBezTo>
                    <a:pt x="1283" y="1065"/>
                    <a:pt x="1305" y="1065"/>
                    <a:pt x="1327" y="1063"/>
                  </a:cubicBezTo>
                  <a:cubicBezTo>
                    <a:pt x="1239" y="667"/>
                    <a:pt x="1041" y="293"/>
                    <a:pt x="75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189850" y="4569725"/>
              <a:ext cx="29650" cy="27700"/>
            </a:xfrm>
            <a:custGeom>
              <a:avLst/>
              <a:gdLst/>
              <a:ahLst/>
              <a:cxnLst/>
              <a:rect l="l" t="t" r="r" b="b"/>
              <a:pathLst>
                <a:path w="1186" h="1108" extrusionOk="0">
                  <a:moveTo>
                    <a:pt x="864" y="0"/>
                  </a:moveTo>
                  <a:cubicBezTo>
                    <a:pt x="443" y="0"/>
                    <a:pt x="1" y="152"/>
                    <a:pt x="12" y="198"/>
                  </a:cubicBezTo>
                  <a:cubicBezTo>
                    <a:pt x="20" y="257"/>
                    <a:pt x="284" y="873"/>
                    <a:pt x="636" y="1108"/>
                  </a:cubicBezTo>
                  <a:cubicBezTo>
                    <a:pt x="914" y="807"/>
                    <a:pt x="1105" y="433"/>
                    <a:pt x="1185" y="37"/>
                  </a:cubicBezTo>
                  <a:cubicBezTo>
                    <a:pt x="1085" y="11"/>
                    <a:pt x="975" y="0"/>
                    <a:pt x="86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209200" y="4481575"/>
              <a:ext cx="33025" cy="26650"/>
            </a:xfrm>
            <a:custGeom>
              <a:avLst/>
              <a:gdLst/>
              <a:ahLst/>
              <a:cxnLst/>
              <a:rect l="l" t="t" r="r" b="b"/>
              <a:pathLst>
                <a:path w="1321" h="1066" extrusionOk="0">
                  <a:moveTo>
                    <a:pt x="756" y="0"/>
                  </a:moveTo>
                  <a:cubicBezTo>
                    <a:pt x="301" y="169"/>
                    <a:pt x="1" y="726"/>
                    <a:pt x="59" y="763"/>
                  </a:cubicBezTo>
                  <a:cubicBezTo>
                    <a:pt x="122" y="798"/>
                    <a:pt x="790" y="1065"/>
                    <a:pt x="1253" y="1065"/>
                  </a:cubicBezTo>
                  <a:cubicBezTo>
                    <a:pt x="1276" y="1065"/>
                    <a:pt x="1299" y="1065"/>
                    <a:pt x="1320" y="1063"/>
                  </a:cubicBezTo>
                  <a:cubicBezTo>
                    <a:pt x="1232" y="660"/>
                    <a:pt x="1042" y="293"/>
                    <a:pt x="75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201875" y="4544975"/>
              <a:ext cx="29725" cy="28800"/>
            </a:xfrm>
            <a:custGeom>
              <a:avLst/>
              <a:gdLst/>
              <a:ahLst/>
              <a:cxnLst/>
              <a:rect l="l" t="t" r="r" b="b"/>
              <a:pathLst>
                <a:path w="1189" h="1152" extrusionOk="0">
                  <a:moveTo>
                    <a:pt x="1049" y="1"/>
                  </a:moveTo>
                  <a:cubicBezTo>
                    <a:pt x="543" y="37"/>
                    <a:pt x="1" y="463"/>
                    <a:pt x="45" y="514"/>
                  </a:cubicBezTo>
                  <a:cubicBezTo>
                    <a:pt x="89" y="565"/>
                    <a:pt x="638" y="1049"/>
                    <a:pt x="1078" y="1152"/>
                  </a:cubicBezTo>
                  <a:cubicBezTo>
                    <a:pt x="1188" y="778"/>
                    <a:pt x="1174" y="375"/>
                    <a:pt x="104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245675" y="4487325"/>
              <a:ext cx="30100" cy="26525"/>
            </a:xfrm>
            <a:custGeom>
              <a:avLst/>
              <a:gdLst/>
              <a:ahLst/>
              <a:cxnLst/>
              <a:rect l="l" t="t" r="r" b="b"/>
              <a:pathLst>
                <a:path w="1204" h="1061" extrusionOk="0">
                  <a:moveTo>
                    <a:pt x="310" y="1"/>
                  </a:moveTo>
                  <a:cubicBezTo>
                    <a:pt x="145" y="1"/>
                    <a:pt x="28" y="19"/>
                    <a:pt x="23" y="41"/>
                  </a:cubicBezTo>
                  <a:cubicBezTo>
                    <a:pt x="8" y="100"/>
                    <a:pt x="1" y="753"/>
                    <a:pt x="235" y="1060"/>
                  </a:cubicBezTo>
                  <a:cubicBezTo>
                    <a:pt x="624" y="855"/>
                    <a:pt x="954" y="555"/>
                    <a:pt x="1203" y="195"/>
                  </a:cubicBezTo>
                  <a:cubicBezTo>
                    <a:pt x="955" y="47"/>
                    <a:pt x="572" y="1"/>
                    <a:pt x="31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330000" y="4539300"/>
              <a:ext cx="47125" cy="30575"/>
            </a:xfrm>
            <a:custGeom>
              <a:avLst/>
              <a:gdLst/>
              <a:ahLst/>
              <a:cxnLst/>
              <a:rect l="l" t="t" r="r" b="b"/>
              <a:pathLst>
                <a:path w="1885" h="1223" extrusionOk="0">
                  <a:moveTo>
                    <a:pt x="1620" y="1"/>
                  </a:moveTo>
                  <a:cubicBezTo>
                    <a:pt x="1525" y="1"/>
                    <a:pt x="425" y="96"/>
                    <a:pt x="213" y="418"/>
                  </a:cubicBezTo>
                  <a:cubicBezTo>
                    <a:pt x="0" y="734"/>
                    <a:pt x="455" y="1086"/>
                    <a:pt x="601" y="1174"/>
                  </a:cubicBezTo>
                  <a:cubicBezTo>
                    <a:pt x="655" y="1208"/>
                    <a:pt x="736" y="1222"/>
                    <a:pt x="828" y="1222"/>
                  </a:cubicBezTo>
                  <a:cubicBezTo>
                    <a:pt x="990" y="1222"/>
                    <a:pt x="1187" y="1178"/>
                    <a:pt x="1327" y="1122"/>
                  </a:cubicBezTo>
                  <a:cubicBezTo>
                    <a:pt x="1884" y="910"/>
                    <a:pt x="1708" y="8"/>
                    <a:pt x="162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334400" y="4573575"/>
              <a:ext cx="46575" cy="29775"/>
            </a:xfrm>
            <a:custGeom>
              <a:avLst/>
              <a:gdLst/>
              <a:ahLst/>
              <a:cxnLst/>
              <a:rect l="l" t="t" r="r" b="b"/>
              <a:pathLst>
                <a:path w="1863" h="1191" extrusionOk="0">
                  <a:moveTo>
                    <a:pt x="719" y="1"/>
                  </a:moveTo>
                  <a:cubicBezTo>
                    <a:pt x="257" y="1"/>
                    <a:pt x="73" y="484"/>
                    <a:pt x="37" y="624"/>
                  </a:cubicBezTo>
                  <a:cubicBezTo>
                    <a:pt x="0" y="770"/>
                    <a:pt x="235" y="990"/>
                    <a:pt x="425" y="1108"/>
                  </a:cubicBezTo>
                  <a:cubicBezTo>
                    <a:pt x="531" y="1167"/>
                    <a:pt x="655" y="1191"/>
                    <a:pt x="785" y="1191"/>
                  </a:cubicBezTo>
                  <a:cubicBezTo>
                    <a:pt x="1280" y="1191"/>
                    <a:pt x="1862" y="845"/>
                    <a:pt x="1833" y="792"/>
                  </a:cubicBezTo>
                  <a:cubicBezTo>
                    <a:pt x="1796" y="726"/>
                    <a:pt x="1181" y="1"/>
                    <a:pt x="71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299750" y="4515450"/>
              <a:ext cx="44575" cy="35475"/>
            </a:xfrm>
            <a:custGeom>
              <a:avLst/>
              <a:gdLst/>
              <a:ahLst/>
              <a:cxnLst/>
              <a:rect l="l" t="t" r="r" b="b"/>
              <a:pathLst>
                <a:path w="1783" h="1419" extrusionOk="0">
                  <a:moveTo>
                    <a:pt x="996" y="1"/>
                  </a:moveTo>
                  <a:cubicBezTo>
                    <a:pt x="994" y="1"/>
                    <a:pt x="992" y="1"/>
                    <a:pt x="990" y="1"/>
                  </a:cubicBezTo>
                  <a:cubicBezTo>
                    <a:pt x="902" y="38"/>
                    <a:pt x="1" y="544"/>
                    <a:pt x="23" y="903"/>
                  </a:cubicBezTo>
                  <a:cubicBezTo>
                    <a:pt x="37" y="1270"/>
                    <a:pt x="653" y="1394"/>
                    <a:pt x="836" y="1416"/>
                  </a:cubicBezTo>
                  <a:cubicBezTo>
                    <a:pt x="846" y="1418"/>
                    <a:pt x="857" y="1418"/>
                    <a:pt x="868" y="1418"/>
                  </a:cubicBezTo>
                  <a:cubicBezTo>
                    <a:pt x="1050" y="1418"/>
                    <a:pt x="1306" y="1246"/>
                    <a:pt x="1437" y="1094"/>
                  </a:cubicBezTo>
                  <a:cubicBezTo>
                    <a:pt x="1782" y="699"/>
                    <a:pt x="1099" y="1"/>
                    <a:pt x="99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261250" y="4503450"/>
              <a:ext cx="47000" cy="28800"/>
            </a:xfrm>
            <a:custGeom>
              <a:avLst/>
              <a:gdLst/>
              <a:ahLst/>
              <a:cxnLst/>
              <a:rect l="l" t="t" r="r" b="b"/>
              <a:pathLst>
                <a:path w="1880" h="1152" extrusionOk="0">
                  <a:moveTo>
                    <a:pt x="585" y="0"/>
                  </a:moveTo>
                  <a:cubicBezTo>
                    <a:pt x="531" y="0"/>
                    <a:pt x="479" y="6"/>
                    <a:pt x="433" y="20"/>
                  </a:cubicBezTo>
                  <a:cubicBezTo>
                    <a:pt x="1" y="137"/>
                    <a:pt x="30" y="635"/>
                    <a:pt x="60" y="782"/>
                  </a:cubicBezTo>
                  <a:cubicBezTo>
                    <a:pt x="82" y="929"/>
                    <a:pt x="397" y="1083"/>
                    <a:pt x="631" y="1134"/>
                  </a:cubicBezTo>
                  <a:cubicBezTo>
                    <a:pt x="682" y="1146"/>
                    <a:pt x="733" y="1151"/>
                    <a:pt x="784" y="1151"/>
                  </a:cubicBezTo>
                  <a:cubicBezTo>
                    <a:pt x="1332" y="1151"/>
                    <a:pt x="1880" y="521"/>
                    <a:pt x="1819" y="474"/>
                  </a:cubicBezTo>
                  <a:cubicBezTo>
                    <a:pt x="1767" y="422"/>
                    <a:pt x="1047" y="0"/>
                    <a:pt x="58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216000" y="4513300"/>
              <a:ext cx="46200" cy="29325"/>
            </a:xfrm>
            <a:custGeom>
              <a:avLst/>
              <a:gdLst/>
              <a:ahLst/>
              <a:cxnLst/>
              <a:rect l="l" t="t" r="r" b="b"/>
              <a:pathLst>
                <a:path w="1848" h="1173" extrusionOk="0">
                  <a:moveTo>
                    <a:pt x="579" y="1"/>
                  </a:moveTo>
                  <a:cubicBezTo>
                    <a:pt x="551" y="1"/>
                    <a:pt x="524" y="3"/>
                    <a:pt x="499" y="7"/>
                  </a:cubicBezTo>
                  <a:cubicBezTo>
                    <a:pt x="51" y="80"/>
                    <a:pt x="0" y="579"/>
                    <a:pt x="0" y="725"/>
                  </a:cubicBezTo>
                  <a:cubicBezTo>
                    <a:pt x="0" y="872"/>
                    <a:pt x="286" y="1055"/>
                    <a:pt x="506" y="1136"/>
                  </a:cubicBezTo>
                  <a:cubicBezTo>
                    <a:pt x="579" y="1161"/>
                    <a:pt x="655" y="1172"/>
                    <a:pt x="732" y="1172"/>
                  </a:cubicBezTo>
                  <a:cubicBezTo>
                    <a:pt x="1262" y="1172"/>
                    <a:pt x="1847" y="652"/>
                    <a:pt x="1796" y="601"/>
                  </a:cubicBezTo>
                  <a:cubicBezTo>
                    <a:pt x="1748" y="545"/>
                    <a:pt x="1041" y="1"/>
                    <a:pt x="57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7248425" y="4593225"/>
              <a:ext cx="48225" cy="25275"/>
            </a:xfrm>
            <a:custGeom>
              <a:avLst/>
              <a:gdLst/>
              <a:ahLst/>
              <a:cxnLst/>
              <a:rect l="l" t="t" r="r" b="b"/>
              <a:pathLst>
                <a:path w="1929" h="1011" extrusionOk="0">
                  <a:moveTo>
                    <a:pt x="1237" y="1"/>
                  </a:moveTo>
                  <a:cubicBezTo>
                    <a:pt x="879" y="1"/>
                    <a:pt x="463" y="38"/>
                    <a:pt x="294" y="182"/>
                  </a:cubicBezTo>
                  <a:cubicBezTo>
                    <a:pt x="1" y="424"/>
                    <a:pt x="279" y="791"/>
                    <a:pt x="367" y="893"/>
                  </a:cubicBezTo>
                  <a:cubicBezTo>
                    <a:pt x="443" y="975"/>
                    <a:pt x="667" y="1010"/>
                    <a:pt x="870" y="1010"/>
                  </a:cubicBezTo>
                  <a:cubicBezTo>
                    <a:pt x="922" y="1010"/>
                    <a:pt x="973" y="1008"/>
                    <a:pt x="1020" y="1003"/>
                  </a:cubicBezTo>
                  <a:cubicBezTo>
                    <a:pt x="1636" y="937"/>
                    <a:pt x="1929" y="58"/>
                    <a:pt x="1834" y="36"/>
                  </a:cubicBezTo>
                  <a:cubicBezTo>
                    <a:pt x="1787" y="26"/>
                    <a:pt x="1532" y="1"/>
                    <a:pt x="123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7234325" y="4445300"/>
              <a:ext cx="38000" cy="34850"/>
            </a:xfrm>
            <a:custGeom>
              <a:avLst/>
              <a:gdLst/>
              <a:ahLst/>
              <a:cxnLst/>
              <a:rect l="l" t="t" r="r" b="b"/>
              <a:pathLst>
                <a:path w="1520" h="1394" extrusionOk="0">
                  <a:moveTo>
                    <a:pt x="498" y="0"/>
                  </a:moveTo>
                  <a:cubicBezTo>
                    <a:pt x="488" y="0"/>
                    <a:pt x="480" y="3"/>
                    <a:pt x="477" y="7"/>
                  </a:cubicBezTo>
                  <a:cubicBezTo>
                    <a:pt x="425" y="73"/>
                    <a:pt x="0" y="901"/>
                    <a:pt x="235" y="1209"/>
                  </a:cubicBezTo>
                  <a:cubicBezTo>
                    <a:pt x="353" y="1353"/>
                    <a:pt x="549" y="1394"/>
                    <a:pt x="732" y="1394"/>
                  </a:cubicBezTo>
                  <a:cubicBezTo>
                    <a:pt x="903" y="1394"/>
                    <a:pt x="1062" y="1359"/>
                    <a:pt x="1137" y="1341"/>
                  </a:cubicBezTo>
                  <a:cubicBezTo>
                    <a:pt x="1283" y="1297"/>
                    <a:pt x="1408" y="1055"/>
                    <a:pt x="1437" y="879"/>
                  </a:cubicBezTo>
                  <a:cubicBezTo>
                    <a:pt x="1519" y="427"/>
                    <a:pt x="654" y="0"/>
                    <a:pt x="49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329400" y="4505075"/>
              <a:ext cx="45700" cy="34800"/>
            </a:xfrm>
            <a:custGeom>
              <a:avLst/>
              <a:gdLst/>
              <a:ahLst/>
              <a:cxnLst/>
              <a:rect l="l" t="t" r="r" b="b"/>
              <a:pathLst>
                <a:path w="1828" h="1392" extrusionOk="0">
                  <a:moveTo>
                    <a:pt x="1000" y="0"/>
                  </a:moveTo>
                  <a:cubicBezTo>
                    <a:pt x="821" y="0"/>
                    <a:pt x="558" y="137"/>
                    <a:pt x="413" y="262"/>
                  </a:cubicBezTo>
                  <a:cubicBezTo>
                    <a:pt x="1" y="624"/>
                    <a:pt x="573" y="1392"/>
                    <a:pt x="673" y="1392"/>
                  </a:cubicBezTo>
                  <a:cubicBezTo>
                    <a:pt x="674" y="1392"/>
                    <a:pt x="676" y="1392"/>
                    <a:pt x="677" y="1392"/>
                  </a:cubicBezTo>
                  <a:cubicBezTo>
                    <a:pt x="765" y="1370"/>
                    <a:pt x="1740" y="959"/>
                    <a:pt x="1784" y="600"/>
                  </a:cubicBezTo>
                  <a:cubicBezTo>
                    <a:pt x="1828" y="233"/>
                    <a:pt x="1241" y="50"/>
                    <a:pt x="1058" y="6"/>
                  </a:cubicBezTo>
                  <a:cubicBezTo>
                    <a:pt x="1040" y="2"/>
                    <a:pt x="1021" y="0"/>
                    <a:pt x="100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7307600" y="4477525"/>
              <a:ext cx="45700" cy="34875"/>
            </a:xfrm>
            <a:custGeom>
              <a:avLst/>
              <a:gdLst/>
              <a:ahLst/>
              <a:cxnLst/>
              <a:rect l="l" t="t" r="r" b="b"/>
              <a:pathLst>
                <a:path w="1828" h="1395" extrusionOk="0">
                  <a:moveTo>
                    <a:pt x="990" y="1"/>
                  </a:moveTo>
                  <a:cubicBezTo>
                    <a:pt x="811" y="1"/>
                    <a:pt x="555" y="136"/>
                    <a:pt x="412" y="265"/>
                  </a:cubicBezTo>
                  <a:cubicBezTo>
                    <a:pt x="0" y="626"/>
                    <a:pt x="565" y="1394"/>
                    <a:pt x="672" y="1394"/>
                  </a:cubicBezTo>
                  <a:cubicBezTo>
                    <a:pt x="674" y="1394"/>
                    <a:pt x="675" y="1394"/>
                    <a:pt x="676" y="1394"/>
                  </a:cubicBezTo>
                  <a:cubicBezTo>
                    <a:pt x="764" y="1364"/>
                    <a:pt x="1739" y="961"/>
                    <a:pt x="1783" y="595"/>
                  </a:cubicBezTo>
                  <a:cubicBezTo>
                    <a:pt x="1827" y="235"/>
                    <a:pt x="1241" y="45"/>
                    <a:pt x="1058" y="8"/>
                  </a:cubicBezTo>
                  <a:cubicBezTo>
                    <a:pt x="1037" y="3"/>
                    <a:pt x="1014" y="1"/>
                    <a:pt x="99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7134425" y="4603075"/>
              <a:ext cx="47500" cy="32500"/>
            </a:xfrm>
            <a:custGeom>
              <a:avLst/>
              <a:gdLst/>
              <a:ahLst/>
              <a:cxnLst/>
              <a:rect l="l" t="t" r="r" b="b"/>
              <a:pathLst>
                <a:path w="1900" h="1300" extrusionOk="0">
                  <a:moveTo>
                    <a:pt x="1474" y="1"/>
                  </a:moveTo>
                  <a:cubicBezTo>
                    <a:pt x="1386" y="8"/>
                    <a:pt x="308" y="221"/>
                    <a:pt x="155" y="565"/>
                  </a:cubicBezTo>
                  <a:cubicBezTo>
                    <a:pt x="1" y="903"/>
                    <a:pt x="514" y="1196"/>
                    <a:pt x="675" y="1269"/>
                  </a:cubicBezTo>
                  <a:cubicBezTo>
                    <a:pt x="717" y="1290"/>
                    <a:pt x="771" y="1299"/>
                    <a:pt x="833" y="1299"/>
                  </a:cubicBezTo>
                  <a:cubicBezTo>
                    <a:pt x="1006" y="1299"/>
                    <a:pt x="1234" y="1226"/>
                    <a:pt x="1386" y="1145"/>
                  </a:cubicBezTo>
                  <a:cubicBezTo>
                    <a:pt x="1899" y="873"/>
                    <a:pt x="1570" y="1"/>
                    <a:pt x="147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7126000" y="4643900"/>
              <a:ext cx="45100" cy="22775"/>
            </a:xfrm>
            <a:custGeom>
              <a:avLst/>
              <a:gdLst/>
              <a:ahLst/>
              <a:cxnLst/>
              <a:rect l="l" t="t" r="r" b="b"/>
              <a:pathLst>
                <a:path w="1804" h="911" extrusionOk="0">
                  <a:moveTo>
                    <a:pt x="656" y="0"/>
                  </a:moveTo>
                  <a:cubicBezTo>
                    <a:pt x="471" y="0"/>
                    <a:pt x="286" y="13"/>
                    <a:pt x="103" y="39"/>
                  </a:cubicBezTo>
                  <a:cubicBezTo>
                    <a:pt x="0" y="245"/>
                    <a:pt x="66" y="509"/>
                    <a:pt x="96" y="611"/>
                  </a:cubicBezTo>
                  <a:cubicBezTo>
                    <a:pt x="147" y="751"/>
                    <a:pt x="477" y="875"/>
                    <a:pt x="719" y="905"/>
                  </a:cubicBezTo>
                  <a:cubicBezTo>
                    <a:pt x="748" y="908"/>
                    <a:pt x="777" y="910"/>
                    <a:pt x="806" y="910"/>
                  </a:cubicBezTo>
                  <a:cubicBezTo>
                    <a:pt x="1320" y="910"/>
                    <a:pt x="1762" y="324"/>
                    <a:pt x="1804" y="171"/>
                  </a:cubicBezTo>
                  <a:cubicBezTo>
                    <a:pt x="1432" y="57"/>
                    <a:pt x="1043" y="0"/>
                    <a:pt x="65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194000" y="4443925"/>
              <a:ext cx="48225" cy="35100"/>
            </a:xfrm>
            <a:custGeom>
              <a:avLst/>
              <a:gdLst/>
              <a:ahLst/>
              <a:cxnLst/>
              <a:rect l="l" t="t" r="r" b="b"/>
              <a:pathLst>
                <a:path w="1929" h="1404" extrusionOk="0">
                  <a:moveTo>
                    <a:pt x="807" y="0"/>
                  </a:moveTo>
                  <a:cubicBezTo>
                    <a:pt x="773" y="0"/>
                    <a:pt x="738" y="1"/>
                    <a:pt x="704" y="3"/>
                  </a:cubicBezTo>
                  <a:cubicBezTo>
                    <a:pt x="521" y="11"/>
                    <a:pt x="294" y="245"/>
                    <a:pt x="206" y="421"/>
                  </a:cubicBezTo>
                  <a:cubicBezTo>
                    <a:pt x="0" y="832"/>
                    <a:pt x="704" y="1338"/>
                    <a:pt x="902" y="1404"/>
                  </a:cubicBezTo>
                  <a:cubicBezTo>
                    <a:pt x="1225" y="1228"/>
                    <a:pt x="1928" y="663"/>
                    <a:pt x="1408" y="121"/>
                  </a:cubicBezTo>
                  <a:cubicBezTo>
                    <a:pt x="1219" y="39"/>
                    <a:pt x="1014" y="0"/>
                    <a:pt x="80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7209950" y="4421075"/>
              <a:ext cx="36850" cy="23500"/>
            </a:xfrm>
            <a:custGeom>
              <a:avLst/>
              <a:gdLst/>
              <a:ahLst/>
              <a:cxnLst/>
              <a:rect l="l" t="t" r="r" b="b"/>
              <a:pathLst>
                <a:path w="1474" h="940" extrusionOk="0">
                  <a:moveTo>
                    <a:pt x="1261" y="1"/>
                  </a:moveTo>
                  <a:cubicBezTo>
                    <a:pt x="1180" y="1"/>
                    <a:pt x="359" y="74"/>
                    <a:pt x="0" y="294"/>
                  </a:cubicBezTo>
                  <a:cubicBezTo>
                    <a:pt x="352" y="595"/>
                    <a:pt x="770" y="815"/>
                    <a:pt x="1224" y="939"/>
                  </a:cubicBezTo>
                  <a:cubicBezTo>
                    <a:pt x="1474" y="595"/>
                    <a:pt x="1334" y="1"/>
                    <a:pt x="126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7152575" y="4557450"/>
              <a:ext cx="30825" cy="28250"/>
            </a:xfrm>
            <a:custGeom>
              <a:avLst/>
              <a:gdLst/>
              <a:ahLst/>
              <a:cxnLst/>
              <a:rect l="l" t="t" r="r" b="b"/>
              <a:pathLst>
                <a:path w="1233" h="1130" extrusionOk="0">
                  <a:moveTo>
                    <a:pt x="902" y="0"/>
                  </a:moveTo>
                  <a:cubicBezTo>
                    <a:pt x="426" y="110"/>
                    <a:pt x="0" y="616"/>
                    <a:pt x="52" y="660"/>
                  </a:cubicBezTo>
                  <a:cubicBezTo>
                    <a:pt x="110" y="704"/>
                    <a:pt x="770" y="1093"/>
                    <a:pt x="1232" y="1129"/>
                  </a:cubicBezTo>
                  <a:cubicBezTo>
                    <a:pt x="1232" y="726"/>
                    <a:pt x="1122" y="338"/>
                    <a:pt x="90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7317925" y="4435175"/>
              <a:ext cx="37025" cy="36325"/>
            </a:xfrm>
            <a:custGeom>
              <a:avLst/>
              <a:gdLst/>
              <a:ahLst/>
              <a:cxnLst/>
              <a:rect l="l" t="t" r="r" b="b"/>
              <a:pathLst>
                <a:path w="1481" h="1453" extrusionOk="0">
                  <a:moveTo>
                    <a:pt x="1362" y="1"/>
                  </a:moveTo>
                  <a:cubicBezTo>
                    <a:pt x="740" y="1"/>
                    <a:pt x="0" y="435"/>
                    <a:pt x="36" y="500"/>
                  </a:cubicBezTo>
                  <a:cubicBezTo>
                    <a:pt x="73" y="573"/>
                    <a:pt x="652" y="1255"/>
                    <a:pt x="1180" y="1453"/>
                  </a:cubicBezTo>
                  <a:cubicBezTo>
                    <a:pt x="1400" y="1006"/>
                    <a:pt x="1480" y="500"/>
                    <a:pt x="1407" y="1"/>
                  </a:cubicBezTo>
                  <a:cubicBezTo>
                    <a:pt x="1392" y="1"/>
                    <a:pt x="1377" y="1"/>
                    <a:pt x="13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7181350" y="4604000"/>
              <a:ext cx="29900" cy="26975"/>
            </a:xfrm>
            <a:custGeom>
              <a:avLst/>
              <a:gdLst/>
              <a:ahLst/>
              <a:cxnLst/>
              <a:rect l="l" t="t" r="r" b="b"/>
              <a:pathLst>
                <a:path w="1196" h="1079" extrusionOk="0">
                  <a:moveTo>
                    <a:pt x="606" y="0"/>
                  </a:moveTo>
                  <a:cubicBezTo>
                    <a:pt x="285" y="0"/>
                    <a:pt x="0" y="63"/>
                    <a:pt x="0" y="103"/>
                  </a:cubicBezTo>
                  <a:cubicBezTo>
                    <a:pt x="0" y="162"/>
                    <a:pt x="125" y="800"/>
                    <a:pt x="426" y="1078"/>
                  </a:cubicBezTo>
                  <a:cubicBezTo>
                    <a:pt x="763" y="822"/>
                    <a:pt x="1027" y="484"/>
                    <a:pt x="1195" y="96"/>
                  </a:cubicBezTo>
                  <a:cubicBezTo>
                    <a:pt x="1025" y="25"/>
                    <a:pt x="808" y="0"/>
                    <a:pt x="60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7153525" y="4657300"/>
              <a:ext cx="29325" cy="28650"/>
            </a:xfrm>
            <a:custGeom>
              <a:avLst/>
              <a:gdLst/>
              <a:ahLst/>
              <a:cxnLst/>
              <a:rect l="l" t="t" r="r" b="b"/>
              <a:pathLst>
                <a:path w="1173" h="1146" extrusionOk="0">
                  <a:moveTo>
                    <a:pt x="1067" y="0"/>
                  </a:moveTo>
                  <a:cubicBezTo>
                    <a:pt x="579" y="0"/>
                    <a:pt x="0" y="320"/>
                    <a:pt x="28" y="376"/>
                  </a:cubicBezTo>
                  <a:cubicBezTo>
                    <a:pt x="58" y="435"/>
                    <a:pt x="490" y="984"/>
                    <a:pt x="908" y="1146"/>
                  </a:cubicBezTo>
                  <a:cubicBezTo>
                    <a:pt x="1091" y="794"/>
                    <a:pt x="1172" y="398"/>
                    <a:pt x="1128" y="2"/>
                  </a:cubicBezTo>
                  <a:cubicBezTo>
                    <a:pt x="1108" y="1"/>
                    <a:pt x="1087" y="0"/>
                    <a:pt x="106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7198950" y="4645700"/>
              <a:ext cx="32825" cy="26325"/>
            </a:xfrm>
            <a:custGeom>
              <a:avLst/>
              <a:gdLst/>
              <a:ahLst/>
              <a:cxnLst/>
              <a:rect l="l" t="t" r="r" b="b"/>
              <a:pathLst>
                <a:path w="1313" h="1053" extrusionOk="0">
                  <a:moveTo>
                    <a:pt x="286" y="0"/>
                  </a:moveTo>
                  <a:cubicBezTo>
                    <a:pt x="227" y="0"/>
                    <a:pt x="190" y="7"/>
                    <a:pt x="184" y="19"/>
                  </a:cubicBezTo>
                  <a:cubicBezTo>
                    <a:pt x="162" y="77"/>
                    <a:pt x="0" y="708"/>
                    <a:pt x="169" y="1052"/>
                  </a:cubicBezTo>
                  <a:cubicBezTo>
                    <a:pt x="601" y="899"/>
                    <a:pt x="990" y="649"/>
                    <a:pt x="1313" y="327"/>
                  </a:cubicBezTo>
                  <a:cubicBezTo>
                    <a:pt x="1045" y="94"/>
                    <a:pt x="511" y="0"/>
                    <a:pt x="28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7285450" y="4407500"/>
              <a:ext cx="43100" cy="29800"/>
            </a:xfrm>
            <a:custGeom>
              <a:avLst/>
              <a:gdLst/>
              <a:ahLst/>
              <a:cxnLst/>
              <a:rect l="l" t="t" r="r" b="b"/>
              <a:pathLst>
                <a:path w="1724" h="1192" extrusionOk="0">
                  <a:moveTo>
                    <a:pt x="740" y="1"/>
                  </a:moveTo>
                  <a:cubicBezTo>
                    <a:pt x="306" y="1"/>
                    <a:pt x="95" y="452"/>
                    <a:pt x="52" y="588"/>
                  </a:cubicBezTo>
                  <a:cubicBezTo>
                    <a:pt x="1" y="734"/>
                    <a:pt x="213" y="969"/>
                    <a:pt x="404" y="1086"/>
                  </a:cubicBezTo>
                  <a:cubicBezTo>
                    <a:pt x="520" y="1162"/>
                    <a:pt x="661" y="1192"/>
                    <a:pt x="809" y="1192"/>
                  </a:cubicBezTo>
                  <a:cubicBezTo>
                    <a:pt x="904" y="1192"/>
                    <a:pt x="1003" y="1180"/>
                    <a:pt x="1100" y="1160"/>
                  </a:cubicBezTo>
                  <a:cubicBezTo>
                    <a:pt x="1328" y="1028"/>
                    <a:pt x="1533" y="874"/>
                    <a:pt x="1724" y="690"/>
                  </a:cubicBezTo>
                  <a:cubicBezTo>
                    <a:pt x="1533" y="448"/>
                    <a:pt x="1122" y="16"/>
                    <a:pt x="770" y="1"/>
                  </a:cubicBezTo>
                  <a:cubicBezTo>
                    <a:pt x="760" y="1"/>
                    <a:pt x="750" y="1"/>
                    <a:pt x="74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7244950" y="4414350"/>
              <a:ext cx="45450" cy="29950"/>
            </a:xfrm>
            <a:custGeom>
              <a:avLst/>
              <a:gdLst/>
              <a:ahLst/>
              <a:cxnLst/>
              <a:rect l="l" t="t" r="r" b="b"/>
              <a:pathLst>
                <a:path w="1818" h="1198" extrusionOk="0">
                  <a:moveTo>
                    <a:pt x="798" y="1"/>
                  </a:moveTo>
                  <a:cubicBezTo>
                    <a:pt x="386" y="1"/>
                    <a:pt x="143" y="403"/>
                    <a:pt x="74" y="534"/>
                  </a:cubicBezTo>
                  <a:cubicBezTo>
                    <a:pt x="0" y="666"/>
                    <a:pt x="184" y="922"/>
                    <a:pt x="345" y="1054"/>
                  </a:cubicBezTo>
                  <a:cubicBezTo>
                    <a:pt x="477" y="1160"/>
                    <a:pt x="662" y="1198"/>
                    <a:pt x="857" y="1198"/>
                  </a:cubicBezTo>
                  <a:cubicBezTo>
                    <a:pt x="1312" y="1198"/>
                    <a:pt x="1817" y="988"/>
                    <a:pt x="1797" y="937"/>
                  </a:cubicBezTo>
                  <a:cubicBezTo>
                    <a:pt x="1775" y="864"/>
                    <a:pt x="1335" y="72"/>
                    <a:pt x="880" y="6"/>
                  </a:cubicBezTo>
                  <a:cubicBezTo>
                    <a:pt x="852" y="2"/>
                    <a:pt x="825" y="1"/>
                    <a:pt x="79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7275375" y="4443675"/>
              <a:ext cx="45325" cy="29925"/>
            </a:xfrm>
            <a:custGeom>
              <a:avLst/>
              <a:gdLst/>
              <a:ahLst/>
              <a:cxnLst/>
              <a:rect l="l" t="t" r="r" b="b"/>
              <a:pathLst>
                <a:path w="1813" h="1197" extrusionOk="0">
                  <a:moveTo>
                    <a:pt x="792" y="1"/>
                  </a:moveTo>
                  <a:cubicBezTo>
                    <a:pt x="385" y="1"/>
                    <a:pt x="136" y="402"/>
                    <a:pt x="74" y="526"/>
                  </a:cubicBezTo>
                  <a:cubicBezTo>
                    <a:pt x="0" y="666"/>
                    <a:pt x="176" y="915"/>
                    <a:pt x="345" y="1054"/>
                  </a:cubicBezTo>
                  <a:cubicBezTo>
                    <a:pt x="473" y="1159"/>
                    <a:pt x="655" y="1197"/>
                    <a:pt x="847" y="1197"/>
                  </a:cubicBezTo>
                  <a:cubicBezTo>
                    <a:pt x="1302" y="1197"/>
                    <a:pt x="1812" y="983"/>
                    <a:pt x="1797" y="937"/>
                  </a:cubicBezTo>
                  <a:cubicBezTo>
                    <a:pt x="1775" y="864"/>
                    <a:pt x="1327" y="72"/>
                    <a:pt x="873" y="6"/>
                  </a:cubicBezTo>
                  <a:cubicBezTo>
                    <a:pt x="845" y="2"/>
                    <a:pt x="818" y="1"/>
                    <a:pt x="79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256300" y="4648900"/>
              <a:ext cx="46300" cy="34575"/>
            </a:xfrm>
            <a:custGeom>
              <a:avLst/>
              <a:gdLst/>
              <a:ahLst/>
              <a:cxnLst/>
              <a:rect l="l" t="t" r="r" b="b"/>
              <a:pathLst>
                <a:path w="1852" h="1383" extrusionOk="0">
                  <a:moveTo>
                    <a:pt x="1221" y="1"/>
                  </a:moveTo>
                  <a:cubicBezTo>
                    <a:pt x="1220" y="1"/>
                    <a:pt x="1219" y="1"/>
                    <a:pt x="1218" y="1"/>
                  </a:cubicBezTo>
                  <a:cubicBezTo>
                    <a:pt x="1130" y="23"/>
                    <a:pt x="133" y="397"/>
                    <a:pt x="67" y="763"/>
                  </a:cubicBezTo>
                  <a:cubicBezTo>
                    <a:pt x="1" y="1122"/>
                    <a:pt x="580" y="1328"/>
                    <a:pt x="756" y="1372"/>
                  </a:cubicBezTo>
                  <a:cubicBezTo>
                    <a:pt x="781" y="1379"/>
                    <a:pt x="808" y="1382"/>
                    <a:pt x="838" y="1382"/>
                  </a:cubicBezTo>
                  <a:cubicBezTo>
                    <a:pt x="1019" y="1382"/>
                    <a:pt x="1278" y="1257"/>
                    <a:pt x="1423" y="1137"/>
                  </a:cubicBezTo>
                  <a:cubicBezTo>
                    <a:pt x="1852" y="788"/>
                    <a:pt x="1316" y="1"/>
                    <a:pt x="12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7233775" y="4622700"/>
              <a:ext cx="47675" cy="27225"/>
            </a:xfrm>
            <a:custGeom>
              <a:avLst/>
              <a:gdLst/>
              <a:ahLst/>
              <a:cxnLst/>
              <a:rect l="l" t="t" r="r" b="b"/>
              <a:pathLst>
                <a:path w="1907" h="1089" extrusionOk="0">
                  <a:moveTo>
                    <a:pt x="986" y="0"/>
                  </a:moveTo>
                  <a:cubicBezTo>
                    <a:pt x="912" y="0"/>
                    <a:pt x="840" y="5"/>
                    <a:pt x="777" y="15"/>
                  </a:cubicBezTo>
                  <a:cubicBezTo>
                    <a:pt x="162" y="103"/>
                    <a:pt x="0" y="997"/>
                    <a:pt x="88" y="1019"/>
                  </a:cubicBezTo>
                  <a:cubicBezTo>
                    <a:pt x="138" y="1032"/>
                    <a:pt x="505" y="1088"/>
                    <a:pt x="875" y="1088"/>
                  </a:cubicBezTo>
                  <a:cubicBezTo>
                    <a:pt x="1162" y="1088"/>
                    <a:pt x="1450" y="1054"/>
                    <a:pt x="1591" y="939"/>
                  </a:cubicBezTo>
                  <a:cubicBezTo>
                    <a:pt x="1906" y="682"/>
                    <a:pt x="1591" y="250"/>
                    <a:pt x="1488" y="125"/>
                  </a:cubicBezTo>
                  <a:cubicBezTo>
                    <a:pt x="1413" y="39"/>
                    <a:pt x="1192" y="0"/>
                    <a:pt x="98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7204625" y="4616650"/>
              <a:ext cx="30075" cy="20825"/>
            </a:xfrm>
            <a:custGeom>
              <a:avLst/>
              <a:gdLst/>
              <a:ahLst/>
              <a:cxnLst/>
              <a:rect l="l" t="t" r="r" b="b"/>
              <a:pathLst>
                <a:path w="1203" h="833" extrusionOk="0">
                  <a:moveTo>
                    <a:pt x="932" y="0"/>
                  </a:moveTo>
                  <a:cubicBezTo>
                    <a:pt x="873" y="0"/>
                    <a:pt x="191" y="147"/>
                    <a:pt x="96" y="367"/>
                  </a:cubicBezTo>
                  <a:cubicBezTo>
                    <a:pt x="1" y="587"/>
                    <a:pt x="330" y="770"/>
                    <a:pt x="433" y="814"/>
                  </a:cubicBezTo>
                  <a:cubicBezTo>
                    <a:pt x="459" y="827"/>
                    <a:pt x="492" y="833"/>
                    <a:pt x="529" y="833"/>
                  </a:cubicBezTo>
                  <a:cubicBezTo>
                    <a:pt x="640" y="833"/>
                    <a:pt x="787" y="783"/>
                    <a:pt x="880" y="734"/>
                  </a:cubicBezTo>
                  <a:cubicBezTo>
                    <a:pt x="1203" y="550"/>
                    <a:pt x="990" y="0"/>
                    <a:pt x="93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7157900" y="4423000"/>
              <a:ext cx="49475" cy="24875"/>
            </a:xfrm>
            <a:custGeom>
              <a:avLst/>
              <a:gdLst/>
              <a:ahLst/>
              <a:cxnLst/>
              <a:rect l="l" t="t" r="r" b="b"/>
              <a:pathLst>
                <a:path w="1979" h="995" extrusionOk="0">
                  <a:moveTo>
                    <a:pt x="802" y="0"/>
                  </a:moveTo>
                  <a:cubicBezTo>
                    <a:pt x="614" y="0"/>
                    <a:pt x="445" y="23"/>
                    <a:pt x="337" y="85"/>
                  </a:cubicBezTo>
                  <a:cubicBezTo>
                    <a:pt x="0" y="290"/>
                    <a:pt x="191" y="686"/>
                    <a:pt x="257" y="804"/>
                  </a:cubicBezTo>
                  <a:cubicBezTo>
                    <a:pt x="323" y="914"/>
                    <a:pt x="645" y="987"/>
                    <a:pt x="872" y="994"/>
                  </a:cubicBezTo>
                  <a:cubicBezTo>
                    <a:pt x="881" y="994"/>
                    <a:pt x="889" y="995"/>
                    <a:pt x="897" y="995"/>
                  </a:cubicBezTo>
                  <a:cubicBezTo>
                    <a:pt x="1508" y="995"/>
                    <a:pt x="1978" y="187"/>
                    <a:pt x="1884" y="158"/>
                  </a:cubicBezTo>
                  <a:cubicBezTo>
                    <a:pt x="1822" y="132"/>
                    <a:pt x="1257" y="0"/>
                    <a:pt x="80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7290500" y="4642550"/>
              <a:ext cx="47225" cy="33325"/>
            </a:xfrm>
            <a:custGeom>
              <a:avLst/>
              <a:gdLst/>
              <a:ahLst/>
              <a:cxnLst/>
              <a:rect l="l" t="t" r="r" b="b"/>
              <a:pathLst>
                <a:path w="1889" h="1333" extrusionOk="0">
                  <a:moveTo>
                    <a:pt x="1057" y="0"/>
                  </a:moveTo>
                  <a:cubicBezTo>
                    <a:pt x="882" y="0"/>
                    <a:pt x="639" y="90"/>
                    <a:pt x="488" y="189"/>
                  </a:cubicBezTo>
                  <a:cubicBezTo>
                    <a:pt x="1" y="487"/>
                    <a:pt x="393" y="1333"/>
                    <a:pt x="493" y="1333"/>
                  </a:cubicBezTo>
                  <a:cubicBezTo>
                    <a:pt x="494" y="1333"/>
                    <a:pt x="494" y="1333"/>
                    <a:pt x="495" y="1332"/>
                  </a:cubicBezTo>
                  <a:cubicBezTo>
                    <a:pt x="590" y="1325"/>
                    <a:pt x="1639" y="1054"/>
                    <a:pt x="1764" y="702"/>
                  </a:cubicBezTo>
                  <a:cubicBezTo>
                    <a:pt x="1888" y="350"/>
                    <a:pt x="1346" y="86"/>
                    <a:pt x="1177" y="20"/>
                  </a:cubicBezTo>
                  <a:cubicBezTo>
                    <a:pt x="1144" y="6"/>
                    <a:pt x="1103"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7320575" y="4606100"/>
              <a:ext cx="47025" cy="33300"/>
            </a:xfrm>
            <a:custGeom>
              <a:avLst/>
              <a:gdLst/>
              <a:ahLst/>
              <a:cxnLst/>
              <a:rect l="l" t="t" r="r" b="b"/>
              <a:pathLst>
                <a:path w="1881" h="1332" extrusionOk="0">
                  <a:moveTo>
                    <a:pt x="1057" y="0"/>
                  </a:moveTo>
                  <a:cubicBezTo>
                    <a:pt x="879" y="0"/>
                    <a:pt x="632" y="94"/>
                    <a:pt x="480" y="188"/>
                  </a:cubicBezTo>
                  <a:cubicBezTo>
                    <a:pt x="0" y="493"/>
                    <a:pt x="392" y="1332"/>
                    <a:pt x="492" y="1332"/>
                  </a:cubicBezTo>
                  <a:cubicBezTo>
                    <a:pt x="493" y="1332"/>
                    <a:pt x="494" y="1332"/>
                    <a:pt x="495" y="1331"/>
                  </a:cubicBezTo>
                  <a:cubicBezTo>
                    <a:pt x="582" y="1324"/>
                    <a:pt x="1638" y="1053"/>
                    <a:pt x="1763" y="701"/>
                  </a:cubicBezTo>
                  <a:cubicBezTo>
                    <a:pt x="1880" y="349"/>
                    <a:pt x="1345" y="85"/>
                    <a:pt x="1176" y="19"/>
                  </a:cubicBezTo>
                  <a:cubicBezTo>
                    <a:pt x="1143" y="6"/>
                    <a:pt x="1102"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7275050" y="4612475"/>
              <a:ext cx="47275" cy="33350"/>
            </a:xfrm>
            <a:custGeom>
              <a:avLst/>
              <a:gdLst/>
              <a:ahLst/>
              <a:cxnLst/>
              <a:rect l="l" t="t" r="r" b="b"/>
              <a:pathLst>
                <a:path w="1891" h="1334" extrusionOk="0">
                  <a:moveTo>
                    <a:pt x="1058" y="1"/>
                  </a:moveTo>
                  <a:cubicBezTo>
                    <a:pt x="881" y="1"/>
                    <a:pt x="634" y="89"/>
                    <a:pt x="483" y="182"/>
                  </a:cubicBezTo>
                  <a:cubicBezTo>
                    <a:pt x="1" y="489"/>
                    <a:pt x="399" y="1333"/>
                    <a:pt x="496" y="1333"/>
                  </a:cubicBezTo>
                  <a:cubicBezTo>
                    <a:pt x="497" y="1333"/>
                    <a:pt x="497" y="1333"/>
                    <a:pt x="497" y="1333"/>
                  </a:cubicBezTo>
                  <a:cubicBezTo>
                    <a:pt x="585" y="1318"/>
                    <a:pt x="1641" y="1047"/>
                    <a:pt x="1766" y="695"/>
                  </a:cubicBezTo>
                  <a:cubicBezTo>
                    <a:pt x="1890" y="351"/>
                    <a:pt x="1348" y="87"/>
                    <a:pt x="1179" y="21"/>
                  </a:cubicBezTo>
                  <a:cubicBezTo>
                    <a:pt x="1146" y="7"/>
                    <a:pt x="1104" y="1"/>
                    <a:pt x="105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7218500" y="4582125"/>
              <a:ext cx="44975" cy="29975"/>
            </a:xfrm>
            <a:custGeom>
              <a:avLst/>
              <a:gdLst/>
              <a:ahLst/>
              <a:cxnLst/>
              <a:rect l="l" t="t" r="r" b="b"/>
              <a:pathLst>
                <a:path w="1799" h="1199" extrusionOk="0">
                  <a:moveTo>
                    <a:pt x="935" y="0"/>
                  </a:moveTo>
                  <a:cubicBezTo>
                    <a:pt x="491" y="0"/>
                    <a:pt x="0" y="193"/>
                    <a:pt x="10" y="238"/>
                  </a:cubicBezTo>
                  <a:cubicBezTo>
                    <a:pt x="32" y="311"/>
                    <a:pt x="450" y="1117"/>
                    <a:pt x="904" y="1191"/>
                  </a:cubicBezTo>
                  <a:cubicBezTo>
                    <a:pt x="939" y="1196"/>
                    <a:pt x="973" y="1199"/>
                    <a:pt x="1005" y="1199"/>
                  </a:cubicBezTo>
                  <a:cubicBezTo>
                    <a:pt x="1402" y="1199"/>
                    <a:pt x="1658" y="814"/>
                    <a:pt x="1726" y="685"/>
                  </a:cubicBezTo>
                  <a:cubicBezTo>
                    <a:pt x="1799" y="553"/>
                    <a:pt x="1638" y="296"/>
                    <a:pt x="1469" y="157"/>
                  </a:cubicBezTo>
                  <a:cubicBezTo>
                    <a:pt x="1337" y="41"/>
                    <a:pt x="1141" y="0"/>
                    <a:pt x="93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7335675" y="4636625"/>
              <a:ext cx="40350" cy="29900"/>
            </a:xfrm>
            <a:custGeom>
              <a:avLst/>
              <a:gdLst/>
              <a:ahLst/>
              <a:cxnLst/>
              <a:rect l="l" t="t" r="r" b="b"/>
              <a:pathLst>
                <a:path w="1614" h="1196" extrusionOk="0">
                  <a:moveTo>
                    <a:pt x="682" y="1"/>
                  </a:moveTo>
                  <a:cubicBezTo>
                    <a:pt x="462" y="66"/>
                    <a:pt x="272" y="184"/>
                    <a:pt x="110" y="352"/>
                  </a:cubicBezTo>
                  <a:cubicBezTo>
                    <a:pt x="0" y="470"/>
                    <a:pt x="88" y="748"/>
                    <a:pt x="206" y="917"/>
                  </a:cubicBezTo>
                  <a:cubicBezTo>
                    <a:pt x="359" y="1132"/>
                    <a:pt x="726" y="1195"/>
                    <a:pt x="1052" y="1195"/>
                  </a:cubicBezTo>
                  <a:cubicBezTo>
                    <a:pt x="1303" y="1195"/>
                    <a:pt x="1530" y="1157"/>
                    <a:pt x="1613" y="1122"/>
                  </a:cubicBezTo>
                  <a:cubicBezTo>
                    <a:pt x="1423" y="660"/>
                    <a:pt x="1100" y="272"/>
                    <a:pt x="68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7163200" y="4334125"/>
              <a:ext cx="32100" cy="33125"/>
            </a:xfrm>
            <a:custGeom>
              <a:avLst/>
              <a:gdLst/>
              <a:ahLst/>
              <a:cxnLst/>
              <a:rect l="l" t="t" r="r" b="b"/>
              <a:pathLst>
                <a:path w="1284" h="1325" extrusionOk="0">
                  <a:moveTo>
                    <a:pt x="956" y="1"/>
                  </a:moveTo>
                  <a:cubicBezTo>
                    <a:pt x="812" y="1"/>
                    <a:pt x="391" y="97"/>
                    <a:pt x="89" y="282"/>
                  </a:cubicBezTo>
                  <a:cubicBezTo>
                    <a:pt x="30" y="480"/>
                    <a:pt x="1" y="686"/>
                    <a:pt x="1" y="898"/>
                  </a:cubicBezTo>
                  <a:cubicBezTo>
                    <a:pt x="1" y="1008"/>
                    <a:pt x="15" y="1118"/>
                    <a:pt x="37" y="1228"/>
                  </a:cubicBezTo>
                  <a:cubicBezTo>
                    <a:pt x="153" y="1272"/>
                    <a:pt x="340" y="1324"/>
                    <a:pt x="530" y="1324"/>
                  </a:cubicBezTo>
                  <a:cubicBezTo>
                    <a:pt x="690" y="1324"/>
                    <a:pt x="852" y="1287"/>
                    <a:pt x="976" y="1177"/>
                  </a:cubicBezTo>
                  <a:cubicBezTo>
                    <a:pt x="1284" y="898"/>
                    <a:pt x="1042" y="77"/>
                    <a:pt x="1005" y="11"/>
                  </a:cubicBezTo>
                  <a:cubicBezTo>
                    <a:pt x="1000" y="4"/>
                    <a:pt x="983" y="1"/>
                    <a:pt x="95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7130575" y="4324400"/>
              <a:ext cx="32275" cy="33250"/>
            </a:xfrm>
            <a:custGeom>
              <a:avLst/>
              <a:gdLst/>
              <a:ahLst/>
              <a:cxnLst/>
              <a:rect l="l" t="t" r="r" b="b"/>
              <a:pathLst>
                <a:path w="1291" h="1330" extrusionOk="0">
                  <a:moveTo>
                    <a:pt x="951" y="1"/>
                  </a:moveTo>
                  <a:cubicBezTo>
                    <a:pt x="812" y="1"/>
                    <a:pt x="391" y="98"/>
                    <a:pt x="89" y="283"/>
                  </a:cubicBezTo>
                  <a:cubicBezTo>
                    <a:pt x="30" y="481"/>
                    <a:pt x="1" y="693"/>
                    <a:pt x="1" y="899"/>
                  </a:cubicBezTo>
                  <a:cubicBezTo>
                    <a:pt x="1" y="1009"/>
                    <a:pt x="15" y="1126"/>
                    <a:pt x="37" y="1236"/>
                  </a:cubicBezTo>
                  <a:cubicBezTo>
                    <a:pt x="158" y="1276"/>
                    <a:pt x="350" y="1330"/>
                    <a:pt x="543" y="1330"/>
                  </a:cubicBezTo>
                  <a:cubicBezTo>
                    <a:pt x="701" y="1330"/>
                    <a:pt x="861" y="1294"/>
                    <a:pt x="983" y="1184"/>
                  </a:cubicBezTo>
                  <a:cubicBezTo>
                    <a:pt x="1291" y="906"/>
                    <a:pt x="1034" y="77"/>
                    <a:pt x="998" y="11"/>
                  </a:cubicBezTo>
                  <a:cubicBezTo>
                    <a:pt x="994" y="4"/>
                    <a:pt x="978" y="1"/>
                    <a:pt x="95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7190500" y="4316525"/>
              <a:ext cx="38525" cy="33050"/>
            </a:xfrm>
            <a:custGeom>
              <a:avLst/>
              <a:gdLst/>
              <a:ahLst/>
              <a:cxnLst/>
              <a:rect l="l" t="t" r="r" b="b"/>
              <a:pathLst>
                <a:path w="1541" h="1322" extrusionOk="0">
                  <a:moveTo>
                    <a:pt x="745" y="0"/>
                  </a:moveTo>
                  <a:cubicBezTo>
                    <a:pt x="598" y="0"/>
                    <a:pt x="450" y="33"/>
                    <a:pt x="331" y="129"/>
                  </a:cubicBezTo>
                  <a:cubicBezTo>
                    <a:pt x="1" y="400"/>
                    <a:pt x="192" y="1243"/>
                    <a:pt x="228" y="1309"/>
                  </a:cubicBezTo>
                  <a:cubicBezTo>
                    <a:pt x="232" y="1317"/>
                    <a:pt x="255" y="1322"/>
                    <a:pt x="291" y="1322"/>
                  </a:cubicBezTo>
                  <a:cubicBezTo>
                    <a:pt x="535" y="1322"/>
                    <a:pt x="1401" y="1128"/>
                    <a:pt x="1497" y="700"/>
                  </a:cubicBezTo>
                  <a:cubicBezTo>
                    <a:pt x="1541" y="510"/>
                    <a:pt x="1511" y="231"/>
                    <a:pt x="1357" y="151"/>
                  </a:cubicBezTo>
                  <a:cubicBezTo>
                    <a:pt x="1264" y="104"/>
                    <a:pt x="1005" y="0"/>
                    <a:pt x="74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7192700" y="4292775"/>
              <a:ext cx="37600" cy="23500"/>
            </a:xfrm>
            <a:custGeom>
              <a:avLst/>
              <a:gdLst/>
              <a:ahLst/>
              <a:cxnLst/>
              <a:rect l="l" t="t" r="r" b="b"/>
              <a:pathLst>
                <a:path w="1504" h="940" extrusionOk="0">
                  <a:moveTo>
                    <a:pt x="1335" y="1"/>
                  </a:moveTo>
                  <a:lnTo>
                    <a:pt x="1335" y="1"/>
                  </a:lnTo>
                  <a:cubicBezTo>
                    <a:pt x="859" y="89"/>
                    <a:pt x="404" y="279"/>
                    <a:pt x="1" y="551"/>
                  </a:cubicBezTo>
                  <a:cubicBezTo>
                    <a:pt x="309" y="800"/>
                    <a:pt x="1093" y="939"/>
                    <a:pt x="1174" y="939"/>
                  </a:cubicBezTo>
                  <a:cubicBezTo>
                    <a:pt x="1247" y="939"/>
                    <a:pt x="1504" y="360"/>
                    <a:pt x="133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7158625" y="4312525"/>
              <a:ext cx="35400" cy="23350"/>
            </a:xfrm>
            <a:custGeom>
              <a:avLst/>
              <a:gdLst/>
              <a:ahLst/>
              <a:cxnLst/>
              <a:rect l="l" t="t" r="r" b="b"/>
              <a:pathLst>
                <a:path w="1416" h="934" extrusionOk="0">
                  <a:moveTo>
                    <a:pt x="388" y="0"/>
                  </a:moveTo>
                  <a:cubicBezTo>
                    <a:pt x="261" y="0"/>
                    <a:pt x="169" y="5"/>
                    <a:pt x="147" y="10"/>
                  </a:cubicBezTo>
                  <a:cubicBezTo>
                    <a:pt x="66" y="25"/>
                    <a:pt x="0" y="626"/>
                    <a:pt x="286" y="934"/>
                  </a:cubicBezTo>
                  <a:cubicBezTo>
                    <a:pt x="711" y="750"/>
                    <a:pt x="1100" y="486"/>
                    <a:pt x="1415" y="149"/>
                  </a:cubicBezTo>
                  <a:cubicBezTo>
                    <a:pt x="1150" y="27"/>
                    <a:pt x="677" y="0"/>
                    <a:pt x="38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7171825" y="4394500"/>
              <a:ext cx="32100" cy="26600"/>
            </a:xfrm>
            <a:custGeom>
              <a:avLst/>
              <a:gdLst/>
              <a:ahLst/>
              <a:cxnLst/>
              <a:rect l="l" t="t" r="r" b="b"/>
              <a:pathLst>
                <a:path w="1284" h="1064" extrusionOk="0">
                  <a:moveTo>
                    <a:pt x="1283" y="1"/>
                  </a:moveTo>
                  <a:cubicBezTo>
                    <a:pt x="829" y="1"/>
                    <a:pt x="117" y="323"/>
                    <a:pt x="59" y="367"/>
                  </a:cubicBezTo>
                  <a:cubicBezTo>
                    <a:pt x="0" y="404"/>
                    <a:pt x="301" y="924"/>
                    <a:pt x="733" y="1064"/>
                  </a:cubicBezTo>
                  <a:cubicBezTo>
                    <a:pt x="1005" y="763"/>
                    <a:pt x="1195" y="397"/>
                    <a:pt x="128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7309275" y="4203700"/>
              <a:ext cx="30275" cy="28025"/>
            </a:xfrm>
            <a:custGeom>
              <a:avLst/>
              <a:gdLst/>
              <a:ahLst/>
              <a:cxnLst/>
              <a:rect l="l" t="t" r="r" b="b"/>
              <a:pathLst>
                <a:path w="1211" h="1121" extrusionOk="0">
                  <a:moveTo>
                    <a:pt x="521" y="1"/>
                  </a:moveTo>
                  <a:cubicBezTo>
                    <a:pt x="191" y="301"/>
                    <a:pt x="8" y="961"/>
                    <a:pt x="1" y="1027"/>
                  </a:cubicBezTo>
                  <a:cubicBezTo>
                    <a:pt x="1" y="1062"/>
                    <a:pt x="262" y="1120"/>
                    <a:pt x="572" y="1120"/>
                  </a:cubicBezTo>
                  <a:cubicBezTo>
                    <a:pt x="785" y="1120"/>
                    <a:pt x="1020" y="1093"/>
                    <a:pt x="1210" y="1012"/>
                  </a:cubicBezTo>
                  <a:cubicBezTo>
                    <a:pt x="1078" y="617"/>
                    <a:pt x="844" y="265"/>
                    <a:pt x="5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7106025" y="4395800"/>
              <a:ext cx="31900" cy="26600"/>
            </a:xfrm>
            <a:custGeom>
              <a:avLst/>
              <a:gdLst/>
              <a:ahLst/>
              <a:cxnLst/>
              <a:rect l="l" t="t" r="r" b="b"/>
              <a:pathLst>
                <a:path w="1276" h="1064" extrusionOk="0">
                  <a:moveTo>
                    <a:pt x="1276" y="0"/>
                  </a:moveTo>
                  <a:cubicBezTo>
                    <a:pt x="821" y="0"/>
                    <a:pt x="118" y="330"/>
                    <a:pt x="59" y="367"/>
                  </a:cubicBezTo>
                  <a:cubicBezTo>
                    <a:pt x="0" y="403"/>
                    <a:pt x="308" y="924"/>
                    <a:pt x="741" y="1063"/>
                  </a:cubicBezTo>
                  <a:cubicBezTo>
                    <a:pt x="1012" y="763"/>
                    <a:pt x="1195" y="396"/>
                    <a:pt x="127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7097775" y="4332000"/>
              <a:ext cx="28600" cy="28625"/>
            </a:xfrm>
            <a:custGeom>
              <a:avLst/>
              <a:gdLst/>
              <a:ahLst/>
              <a:cxnLst/>
              <a:rect l="l" t="t" r="r" b="b"/>
              <a:pathLst>
                <a:path w="1144" h="1145" extrusionOk="0">
                  <a:moveTo>
                    <a:pt x="1034" y="1"/>
                  </a:moveTo>
                  <a:lnTo>
                    <a:pt x="1034" y="1"/>
                  </a:lnTo>
                  <a:cubicBezTo>
                    <a:pt x="601" y="133"/>
                    <a:pt x="81" y="639"/>
                    <a:pt x="37" y="697"/>
                  </a:cubicBezTo>
                  <a:cubicBezTo>
                    <a:pt x="0" y="749"/>
                    <a:pt x="535" y="1137"/>
                    <a:pt x="1027" y="1144"/>
                  </a:cubicBezTo>
                  <a:cubicBezTo>
                    <a:pt x="1144" y="771"/>
                    <a:pt x="1144" y="375"/>
                    <a:pt x="103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7141200" y="4389550"/>
              <a:ext cx="29350" cy="25950"/>
            </a:xfrm>
            <a:custGeom>
              <a:avLst/>
              <a:gdLst/>
              <a:ahLst/>
              <a:cxnLst/>
              <a:rect l="l" t="t" r="r" b="b"/>
              <a:pathLst>
                <a:path w="1174" h="1038" extrusionOk="0">
                  <a:moveTo>
                    <a:pt x="228" y="1"/>
                  </a:moveTo>
                  <a:cubicBezTo>
                    <a:pt x="1" y="323"/>
                    <a:pt x="16" y="954"/>
                    <a:pt x="30" y="1013"/>
                  </a:cubicBezTo>
                  <a:cubicBezTo>
                    <a:pt x="34" y="1028"/>
                    <a:pt x="102" y="1038"/>
                    <a:pt x="204" y="1038"/>
                  </a:cubicBezTo>
                  <a:cubicBezTo>
                    <a:pt x="451" y="1038"/>
                    <a:pt x="904" y="979"/>
                    <a:pt x="1174" y="793"/>
                  </a:cubicBezTo>
                  <a:cubicBezTo>
                    <a:pt x="932" y="455"/>
                    <a:pt x="602" y="177"/>
                    <a:pt x="22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7223125" y="4328475"/>
              <a:ext cx="46600" cy="29100"/>
            </a:xfrm>
            <a:custGeom>
              <a:avLst/>
              <a:gdLst/>
              <a:ahLst/>
              <a:cxnLst/>
              <a:rect l="l" t="t" r="r" b="b"/>
              <a:pathLst>
                <a:path w="1864" h="1164" extrusionOk="0">
                  <a:moveTo>
                    <a:pt x="894" y="0"/>
                  </a:moveTo>
                  <a:cubicBezTo>
                    <a:pt x="773" y="0"/>
                    <a:pt x="662" y="18"/>
                    <a:pt x="595" y="61"/>
                  </a:cubicBezTo>
                  <a:cubicBezTo>
                    <a:pt x="456" y="164"/>
                    <a:pt x="1" y="530"/>
                    <a:pt x="214" y="838"/>
                  </a:cubicBezTo>
                  <a:cubicBezTo>
                    <a:pt x="393" y="1108"/>
                    <a:pt x="1246" y="1164"/>
                    <a:pt x="1521" y="1164"/>
                  </a:cubicBezTo>
                  <a:cubicBezTo>
                    <a:pt x="1560" y="1164"/>
                    <a:pt x="1587" y="1163"/>
                    <a:pt x="1599" y="1161"/>
                  </a:cubicBezTo>
                  <a:cubicBezTo>
                    <a:pt x="1687" y="1153"/>
                    <a:pt x="1863" y="244"/>
                    <a:pt x="1313" y="61"/>
                  </a:cubicBezTo>
                  <a:cubicBezTo>
                    <a:pt x="1198" y="25"/>
                    <a:pt x="1038" y="0"/>
                    <a:pt x="89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7266025" y="4304725"/>
              <a:ext cx="41825" cy="29875"/>
            </a:xfrm>
            <a:custGeom>
              <a:avLst/>
              <a:gdLst/>
              <a:ahLst/>
              <a:cxnLst/>
              <a:rect l="l" t="t" r="r" b="b"/>
              <a:pathLst>
                <a:path w="1673" h="1195" extrusionOk="0">
                  <a:moveTo>
                    <a:pt x="824" y="0"/>
                  </a:moveTo>
                  <a:cubicBezTo>
                    <a:pt x="704" y="0"/>
                    <a:pt x="586" y="24"/>
                    <a:pt x="477" y="80"/>
                  </a:cubicBezTo>
                  <a:cubicBezTo>
                    <a:pt x="257" y="183"/>
                    <a:pt x="1" y="410"/>
                    <a:pt x="15" y="549"/>
                  </a:cubicBezTo>
                  <a:cubicBezTo>
                    <a:pt x="30" y="696"/>
                    <a:pt x="133" y="1180"/>
                    <a:pt x="587" y="1194"/>
                  </a:cubicBezTo>
                  <a:cubicBezTo>
                    <a:pt x="590" y="1194"/>
                    <a:pt x="593" y="1194"/>
                    <a:pt x="596" y="1194"/>
                  </a:cubicBezTo>
                  <a:cubicBezTo>
                    <a:pt x="941" y="1194"/>
                    <a:pt x="1432" y="796"/>
                    <a:pt x="1672" y="579"/>
                  </a:cubicBezTo>
                  <a:cubicBezTo>
                    <a:pt x="1533" y="381"/>
                    <a:pt x="1364" y="205"/>
                    <a:pt x="1174" y="58"/>
                  </a:cubicBezTo>
                  <a:cubicBezTo>
                    <a:pt x="1059" y="22"/>
                    <a:pt x="940" y="0"/>
                    <a:pt x="82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7299575" y="4282725"/>
              <a:ext cx="42000" cy="30050"/>
            </a:xfrm>
            <a:custGeom>
              <a:avLst/>
              <a:gdLst/>
              <a:ahLst/>
              <a:cxnLst/>
              <a:rect l="l" t="t" r="r" b="b"/>
              <a:pathLst>
                <a:path w="1680" h="1202" extrusionOk="0">
                  <a:moveTo>
                    <a:pt x="828" y="0"/>
                  </a:moveTo>
                  <a:cubicBezTo>
                    <a:pt x="705" y="0"/>
                    <a:pt x="585" y="24"/>
                    <a:pt x="477" y="80"/>
                  </a:cubicBezTo>
                  <a:cubicBezTo>
                    <a:pt x="264" y="190"/>
                    <a:pt x="0" y="410"/>
                    <a:pt x="15" y="557"/>
                  </a:cubicBezTo>
                  <a:cubicBezTo>
                    <a:pt x="30" y="703"/>
                    <a:pt x="132" y="1187"/>
                    <a:pt x="594" y="1202"/>
                  </a:cubicBezTo>
                  <a:cubicBezTo>
                    <a:pt x="597" y="1202"/>
                    <a:pt x="600" y="1202"/>
                    <a:pt x="603" y="1202"/>
                  </a:cubicBezTo>
                  <a:cubicBezTo>
                    <a:pt x="948" y="1202"/>
                    <a:pt x="1439" y="804"/>
                    <a:pt x="1679" y="579"/>
                  </a:cubicBezTo>
                  <a:cubicBezTo>
                    <a:pt x="1540" y="381"/>
                    <a:pt x="1371" y="205"/>
                    <a:pt x="1181" y="58"/>
                  </a:cubicBezTo>
                  <a:cubicBezTo>
                    <a:pt x="1066" y="22"/>
                    <a:pt x="945" y="0"/>
                    <a:pt x="82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7227725" y="4294625"/>
              <a:ext cx="46175" cy="30100"/>
            </a:xfrm>
            <a:custGeom>
              <a:avLst/>
              <a:gdLst/>
              <a:ahLst/>
              <a:cxnLst/>
              <a:rect l="l" t="t" r="r" b="b"/>
              <a:pathLst>
                <a:path w="1847" h="1204" extrusionOk="0">
                  <a:moveTo>
                    <a:pt x="848" y="0"/>
                  </a:moveTo>
                  <a:cubicBezTo>
                    <a:pt x="693" y="0"/>
                    <a:pt x="543" y="31"/>
                    <a:pt x="418" y="110"/>
                  </a:cubicBezTo>
                  <a:cubicBezTo>
                    <a:pt x="228" y="235"/>
                    <a:pt x="0" y="477"/>
                    <a:pt x="37" y="616"/>
                  </a:cubicBezTo>
                  <a:cubicBezTo>
                    <a:pt x="73" y="759"/>
                    <a:pt x="234" y="1203"/>
                    <a:pt x="672" y="1203"/>
                  </a:cubicBezTo>
                  <a:cubicBezTo>
                    <a:pt x="683" y="1203"/>
                    <a:pt x="693" y="1203"/>
                    <a:pt x="704" y="1202"/>
                  </a:cubicBezTo>
                  <a:cubicBezTo>
                    <a:pt x="1159" y="1173"/>
                    <a:pt x="1774" y="411"/>
                    <a:pt x="1818" y="337"/>
                  </a:cubicBezTo>
                  <a:cubicBezTo>
                    <a:pt x="1846" y="288"/>
                    <a:pt x="1323" y="0"/>
                    <a:pt x="84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7263825" y="4267300"/>
              <a:ext cx="46550" cy="30300"/>
            </a:xfrm>
            <a:custGeom>
              <a:avLst/>
              <a:gdLst/>
              <a:ahLst/>
              <a:cxnLst/>
              <a:rect l="l" t="t" r="r" b="b"/>
              <a:pathLst>
                <a:path w="1862" h="1212" extrusionOk="0">
                  <a:moveTo>
                    <a:pt x="860" y="1"/>
                  </a:moveTo>
                  <a:cubicBezTo>
                    <a:pt x="703" y="1"/>
                    <a:pt x="552" y="31"/>
                    <a:pt x="426" y="111"/>
                  </a:cubicBezTo>
                  <a:cubicBezTo>
                    <a:pt x="228" y="235"/>
                    <a:pt x="1" y="477"/>
                    <a:pt x="37" y="624"/>
                  </a:cubicBezTo>
                  <a:cubicBezTo>
                    <a:pt x="73" y="759"/>
                    <a:pt x="240" y="1212"/>
                    <a:pt x="671" y="1212"/>
                  </a:cubicBezTo>
                  <a:cubicBezTo>
                    <a:pt x="685" y="1212"/>
                    <a:pt x="698" y="1211"/>
                    <a:pt x="712" y="1210"/>
                  </a:cubicBezTo>
                  <a:cubicBezTo>
                    <a:pt x="1166" y="1181"/>
                    <a:pt x="1789" y="411"/>
                    <a:pt x="1833" y="338"/>
                  </a:cubicBezTo>
                  <a:cubicBezTo>
                    <a:pt x="1861" y="288"/>
                    <a:pt x="1338" y="1"/>
                    <a:pt x="86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7193800" y="4349150"/>
              <a:ext cx="43525" cy="34750"/>
            </a:xfrm>
            <a:custGeom>
              <a:avLst/>
              <a:gdLst/>
              <a:ahLst/>
              <a:cxnLst/>
              <a:rect l="l" t="t" r="r" b="b"/>
              <a:pathLst>
                <a:path w="1741" h="1390" extrusionOk="0">
                  <a:moveTo>
                    <a:pt x="859" y="0"/>
                  </a:moveTo>
                  <a:cubicBezTo>
                    <a:pt x="844" y="0"/>
                    <a:pt x="829" y="2"/>
                    <a:pt x="815" y="4"/>
                  </a:cubicBezTo>
                  <a:cubicBezTo>
                    <a:pt x="631" y="41"/>
                    <a:pt x="30" y="194"/>
                    <a:pt x="16" y="554"/>
                  </a:cubicBezTo>
                  <a:cubicBezTo>
                    <a:pt x="1" y="913"/>
                    <a:pt x="881" y="1360"/>
                    <a:pt x="969" y="1390"/>
                  </a:cubicBezTo>
                  <a:cubicBezTo>
                    <a:pt x="970" y="1390"/>
                    <a:pt x="971" y="1390"/>
                    <a:pt x="973" y="1390"/>
                  </a:cubicBezTo>
                  <a:cubicBezTo>
                    <a:pt x="1069" y="1390"/>
                    <a:pt x="1741" y="665"/>
                    <a:pt x="1401" y="290"/>
                  </a:cubicBezTo>
                  <a:cubicBezTo>
                    <a:pt x="1280" y="148"/>
                    <a:pt x="1034" y="0"/>
                    <a:pt x="85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7156250" y="4369850"/>
              <a:ext cx="45675" cy="28625"/>
            </a:xfrm>
            <a:custGeom>
              <a:avLst/>
              <a:gdLst/>
              <a:ahLst/>
              <a:cxnLst/>
              <a:rect l="l" t="t" r="r" b="b"/>
              <a:pathLst>
                <a:path w="1827" h="1145" extrusionOk="0">
                  <a:moveTo>
                    <a:pt x="791" y="0"/>
                  </a:moveTo>
                  <a:cubicBezTo>
                    <a:pt x="728" y="0"/>
                    <a:pt x="664" y="8"/>
                    <a:pt x="601" y="26"/>
                  </a:cubicBezTo>
                  <a:cubicBezTo>
                    <a:pt x="381" y="100"/>
                    <a:pt x="81" y="268"/>
                    <a:pt x="51" y="408"/>
                  </a:cubicBezTo>
                  <a:cubicBezTo>
                    <a:pt x="29" y="554"/>
                    <a:pt x="0" y="1045"/>
                    <a:pt x="425" y="1133"/>
                  </a:cubicBezTo>
                  <a:cubicBezTo>
                    <a:pt x="458" y="1141"/>
                    <a:pt x="494" y="1144"/>
                    <a:pt x="531" y="1144"/>
                  </a:cubicBezTo>
                  <a:cubicBezTo>
                    <a:pt x="979" y="1144"/>
                    <a:pt x="1713" y="660"/>
                    <a:pt x="1774" y="613"/>
                  </a:cubicBezTo>
                  <a:cubicBezTo>
                    <a:pt x="1827" y="560"/>
                    <a:pt x="1318" y="0"/>
                    <a:pt x="79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7111875" y="4362575"/>
              <a:ext cx="45100" cy="28900"/>
            </a:xfrm>
            <a:custGeom>
              <a:avLst/>
              <a:gdLst/>
              <a:ahLst/>
              <a:cxnLst/>
              <a:rect l="l" t="t" r="r" b="b"/>
              <a:pathLst>
                <a:path w="1804" h="1156" extrusionOk="0">
                  <a:moveTo>
                    <a:pt x="766" y="0"/>
                  </a:moveTo>
                  <a:cubicBezTo>
                    <a:pt x="672" y="0"/>
                    <a:pt x="579" y="16"/>
                    <a:pt x="492" y="53"/>
                  </a:cubicBezTo>
                  <a:cubicBezTo>
                    <a:pt x="272" y="141"/>
                    <a:pt x="1" y="339"/>
                    <a:pt x="1" y="486"/>
                  </a:cubicBezTo>
                  <a:cubicBezTo>
                    <a:pt x="8" y="625"/>
                    <a:pt x="59" y="1109"/>
                    <a:pt x="499" y="1153"/>
                  </a:cubicBezTo>
                  <a:cubicBezTo>
                    <a:pt x="516" y="1155"/>
                    <a:pt x="534" y="1156"/>
                    <a:pt x="552" y="1156"/>
                  </a:cubicBezTo>
                  <a:cubicBezTo>
                    <a:pt x="1003" y="1156"/>
                    <a:pt x="1704" y="557"/>
                    <a:pt x="1760" y="501"/>
                  </a:cubicBezTo>
                  <a:cubicBezTo>
                    <a:pt x="1804" y="445"/>
                    <a:pt x="1265" y="0"/>
                    <a:pt x="76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7142500" y="4284850"/>
              <a:ext cx="47675" cy="24975"/>
            </a:xfrm>
            <a:custGeom>
              <a:avLst/>
              <a:gdLst/>
              <a:ahLst/>
              <a:cxnLst/>
              <a:rect l="l" t="t" r="r" b="b"/>
              <a:pathLst>
                <a:path w="1907" h="999" extrusionOk="0">
                  <a:moveTo>
                    <a:pt x="918" y="0"/>
                  </a:moveTo>
                  <a:cubicBezTo>
                    <a:pt x="701" y="0"/>
                    <a:pt x="438" y="51"/>
                    <a:pt x="359" y="149"/>
                  </a:cubicBezTo>
                  <a:cubicBezTo>
                    <a:pt x="271" y="252"/>
                    <a:pt x="0" y="640"/>
                    <a:pt x="293" y="868"/>
                  </a:cubicBezTo>
                  <a:cubicBezTo>
                    <a:pt x="421" y="968"/>
                    <a:pt x="686" y="999"/>
                    <a:pt x="960" y="999"/>
                  </a:cubicBezTo>
                  <a:cubicBezTo>
                    <a:pt x="1349" y="999"/>
                    <a:pt x="1755" y="936"/>
                    <a:pt x="1811" y="919"/>
                  </a:cubicBezTo>
                  <a:cubicBezTo>
                    <a:pt x="1906" y="882"/>
                    <a:pt x="1613" y="25"/>
                    <a:pt x="997" y="3"/>
                  </a:cubicBezTo>
                  <a:cubicBezTo>
                    <a:pt x="972" y="1"/>
                    <a:pt x="945" y="0"/>
                    <a:pt x="91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7100725" y="4301275"/>
              <a:ext cx="48200" cy="24900"/>
            </a:xfrm>
            <a:custGeom>
              <a:avLst/>
              <a:gdLst/>
              <a:ahLst/>
              <a:cxnLst/>
              <a:rect l="l" t="t" r="r" b="b"/>
              <a:pathLst>
                <a:path w="1928" h="996" extrusionOk="0">
                  <a:moveTo>
                    <a:pt x="1133" y="0"/>
                  </a:moveTo>
                  <a:cubicBezTo>
                    <a:pt x="692" y="0"/>
                    <a:pt x="155" y="119"/>
                    <a:pt x="95" y="145"/>
                  </a:cubicBezTo>
                  <a:cubicBezTo>
                    <a:pt x="0" y="181"/>
                    <a:pt x="385" y="995"/>
                    <a:pt x="996" y="995"/>
                  </a:cubicBezTo>
                  <a:cubicBezTo>
                    <a:pt x="999" y="995"/>
                    <a:pt x="1001" y="995"/>
                    <a:pt x="1004" y="995"/>
                  </a:cubicBezTo>
                  <a:cubicBezTo>
                    <a:pt x="1224" y="995"/>
                    <a:pt x="1547" y="922"/>
                    <a:pt x="1620" y="812"/>
                  </a:cubicBezTo>
                  <a:cubicBezTo>
                    <a:pt x="1700" y="695"/>
                    <a:pt x="1928" y="299"/>
                    <a:pt x="1620" y="93"/>
                  </a:cubicBezTo>
                  <a:cubicBezTo>
                    <a:pt x="1512" y="25"/>
                    <a:pt x="1332" y="0"/>
                    <a:pt x="113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7306350" y="4348375"/>
              <a:ext cx="44025" cy="34625"/>
            </a:xfrm>
            <a:custGeom>
              <a:avLst/>
              <a:gdLst/>
              <a:ahLst/>
              <a:cxnLst/>
              <a:rect l="l" t="t" r="r" b="b"/>
              <a:pathLst>
                <a:path w="1761" h="1385" extrusionOk="0">
                  <a:moveTo>
                    <a:pt x="890" y="0"/>
                  </a:moveTo>
                  <a:cubicBezTo>
                    <a:pt x="872" y="0"/>
                    <a:pt x="854" y="2"/>
                    <a:pt x="836" y="6"/>
                  </a:cubicBezTo>
                  <a:cubicBezTo>
                    <a:pt x="653" y="35"/>
                    <a:pt x="44" y="196"/>
                    <a:pt x="22" y="555"/>
                  </a:cubicBezTo>
                  <a:cubicBezTo>
                    <a:pt x="0" y="915"/>
                    <a:pt x="888" y="1355"/>
                    <a:pt x="968" y="1384"/>
                  </a:cubicBezTo>
                  <a:cubicBezTo>
                    <a:pt x="970" y="1384"/>
                    <a:pt x="972" y="1385"/>
                    <a:pt x="974" y="1385"/>
                  </a:cubicBezTo>
                  <a:cubicBezTo>
                    <a:pt x="1076" y="1385"/>
                    <a:pt x="1761" y="658"/>
                    <a:pt x="1430" y="284"/>
                  </a:cubicBezTo>
                  <a:cubicBezTo>
                    <a:pt x="1311" y="151"/>
                    <a:pt x="1071" y="0"/>
                    <a:pt x="89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7222900" y="4358575"/>
              <a:ext cx="44800" cy="33850"/>
            </a:xfrm>
            <a:custGeom>
              <a:avLst/>
              <a:gdLst/>
              <a:ahLst/>
              <a:cxnLst/>
              <a:rect l="l" t="t" r="r" b="b"/>
              <a:pathLst>
                <a:path w="1792" h="1354" extrusionOk="0">
                  <a:moveTo>
                    <a:pt x="651" y="0"/>
                  </a:moveTo>
                  <a:cubicBezTo>
                    <a:pt x="552" y="0"/>
                    <a:pt x="1" y="790"/>
                    <a:pt x="399" y="1122"/>
                  </a:cubicBezTo>
                  <a:cubicBezTo>
                    <a:pt x="536" y="1235"/>
                    <a:pt x="776" y="1353"/>
                    <a:pt x="952" y="1353"/>
                  </a:cubicBezTo>
                  <a:cubicBezTo>
                    <a:pt x="983" y="1353"/>
                    <a:pt x="1011" y="1350"/>
                    <a:pt x="1036" y="1342"/>
                  </a:cubicBezTo>
                  <a:cubicBezTo>
                    <a:pt x="1212" y="1284"/>
                    <a:pt x="1792" y="1071"/>
                    <a:pt x="1748" y="719"/>
                  </a:cubicBezTo>
                  <a:cubicBezTo>
                    <a:pt x="1704" y="367"/>
                    <a:pt x="750" y="23"/>
                    <a:pt x="655" y="1"/>
                  </a:cubicBezTo>
                  <a:cubicBezTo>
                    <a:pt x="654" y="0"/>
                    <a:pt x="653" y="0"/>
                    <a:pt x="65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7243950" y="4396525"/>
              <a:ext cx="44650" cy="33475"/>
            </a:xfrm>
            <a:custGeom>
              <a:avLst/>
              <a:gdLst/>
              <a:ahLst/>
              <a:cxnLst/>
              <a:rect l="l" t="t" r="r" b="b"/>
              <a:pathLst>
                <a:path w="1786" h="1339" extrusionOk="0">
                  <a:moveTo>
                    <a:pt x="654" y="0"/>
                  </a:moveTo>
                  <a:cubicBezTo>
                    <a:pt x="558" y="0"/>
                    <a:pt x="0" y="781"/>
                    <a:pt x="400" y="1115"/>
                  </a:cubicBezTo>
                  <a:cubicBezTo>
                    <a:pt x="531" y="1221"/>
                    <a:pt x="770" y="1338"/>
                    <a:pt x="946" y="1338"/>
                  </a:cubicBezTo>
                  <a:cubicBezTo>
                    <a:pt x="976" y="1338"/>
                    <a:pt x="1004" y="1335"/>
                    <a:pt x="1030" y="1327"/>
                  </a:cubicBezTo>
                  <a:cubicBezTo>
                    <a:pt x="1206" y="1276"/>
                    <a:pt x="1785" y="1056"/>
                    <a:pt x="1741" y="712"/>
                  </a:cubicBezTo>
                  <a:cubicBezTo>
                    <a:pt x="1705" y="367"/>
                    <a:pt x="752" y="15"/>
                    <a:pt x="656" y="0"/>
                  </a:cubicBezTo>
                  <a:cubicBezTo>
                    <a:pt x="655" y="0"/>
                    <a:pt x="655" y="0"/>
                    <a:pt x="65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7201650" y="4386975"/>
              <a:ext cx="44600" cy="33500"/>
            </a:xfrm>
            <a:custGeom>
              <a:avLst/>
              <a:gdLst/>
              <a:ahLst/>
              <a:cxnLst/>
              <a:rect l="l" t="t" r="r" b="b"/>
              <a:pathLst>
                <a:path w="1784" h="1340" extrusionOk="0">
                  <a:moveTo>
                    <a:pt x="651" y="1"/>
                  </a:moveTo>
                  <a:cubicBezTo>
                    <a:pt x="551" y="1"/>
                    <a:pt x="0" y="783"/>
                    <a:pt x="398" y="1116"/>
                  </a:cubicBezTo>
                  <a:cubicBezTo>
                    <a:pt x="536" y="1222"/>
                    <a:pt x="775" y="1339"/>
                    <a:pt x="952" y="1339"/>
                  </a:cubicBezTo>
                  <a:cubicBezTo>
                    <a:pt x="982" y="1339"/>
                    <a:pt x="1010" y="1336"/>
                    <a:pt x="1036" y="1328"/>
                  </a:cubicBezTo>
                  <a:cubicBezTo>
                    <a:pt x="1205" y="1277"/>
                    <a:pt x="1784" y="1064"/>
                    <a:pt x="1740" y="712"/>
                  </a:cubicBezTo>
                  <a:cubicBezTo>
                    <a:pt x="1696" y="360"/>
                    <a:pt x="743" y="16"/>
                    <a:pt x="655" y="1"/>
                  </a:cubicBezTo>
                  <a:cubicBezTo>
                    <a:pt x="654" y="1"/>
                    <a:pt x="652" y="1"/>
                    <a:pt x="65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7266200" y="4339425"/>
              <a:ext cx="37600" cy="32175"/>
            </a:xfrm>
            <a:custGeom>
              <a:avLst/>
              <a:gdLst/>
              <a:ahLst/>
              <a:cxnLst/>
              <a:rect l="l" t="t" r="r" b="b"/>
              <a:pathLst>
                <a:path w="1504" h="1287" extrusionOk="0">
                  <a:moveTo>
                    <a:pt x="724" y="1"/>
                  </a:moveTo>
                  <a:cubicBezTo>
                    <a:pt x="598" y="1"/>
                    <a:pt x="472" y="29"/>
                    <a:pt x="360" y="107"/>
                  </a:cubicBezTo>
                  <a:cubicBezTo>
                    <a:pt x="1" y="349"/>
                    <a:pt x="74" y="1199"/>
                    <a:pt x="96" y="1265"/>
                  </a:cubicBezTo>
                  <a:cubicBezTo>
                    <a:pt x="100" y="1279"/>
                    <a:pt x="144" y="1287"/>
                    <a:pt x="214" y="1287"/>
                  </a:cubicBezTo>
                  <a:cubicBezTo>
                    <a:pt x="514" y="1287"/>
                    <a:pt x="1294" y="1146"/>
                    <a:pt x="1431" y="759"/>
                  </a:cubicBezTo>
                  <a:cubicBezTo>
                    <a:pt x="1504" y="576"/>
                    <a:pt x="1504" y="290"/>
                    <a:pt x="1365" y="202"/>
                  </a:cubicBezTo>
                  <a:cubicBezTo>
                    <a:pt x="1274" y="142"/>
                    <a:pt x="1002" y="1"/>
                    <a:pt x="72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7307825" y="4314000"/>
              <a:ext cx="37950" cy="32600"/>
            </a:xfrm>
            <a:custGeom>
              <a:avLst/>
              <a:gdLst/>
              <a:ahLst/>
              <a:cxnLst/>
              <a:rect l="l" t="t" r="r" b="b"/>
              <a:pathLst>
                <a:path w="1518" h="1304" extrusionOk="0">
                  <a:moveTo>
                    <a:pt x="722" y="0"/>
                  </a:moveTo>
                  <a:cubicBezTo>
                    <a:pt x="597" y="0"/>
                    <a:pt x="471" y="29"/>
                    <a:pt x="359" y="105"/>
                  </a:cubicBezTo>
                  <a:cubicBezTo>
                    <a:pt x="0" y="354"/>
                    <a:pt x="73" y="1212"/>
                    <a:pt x="95" y="1285"/>
                  </a:cubicBezTo>
                  <a:cubicBezTo>
                    <a:pt x="99" y="1297"/>
                    <a:pt x="138" y="1303"/>
                    <a:pt x="201" y="1303"/>
                  </a:cubicBezTo>
                  <a:cubicBezTo>
                    <a:pt x="494" y="1303"/>
                    <a:pt x="1300" y="1164"/>
                    <a:pt x="1444" y="772"/>
                  </a:cubicBezTo>
                  <a:cubicBezTo>
                    <a:pt x="1510" y="581"/>
                    <a:pt x="1518" y="288"/>
                    <a:pt x="1378" y="208"/>
                  </a:cubicBezTo>
                  <a:cubicBezTo>
                    <a:pt x="1282" y="146"/>
                    <a:pt x="1005" y="0"/>
                    <a:pt x="72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7032150" y="4266325"/>
              <a:ext cx="45325" cy="29575"/>
            </a:xfrm>
            <a:custGeom>
              <a:avLst/>
              <a:gdLst/>
              <a:ahLst/>
              <a:cxnLst/>
              <a:rect l="l" t="t" r="r" b="b"/>
              <a:pathLst>
                <a:path w="1813" h="1183" extrusionOk="0">
                  <a:moveTo>
                    <a:pt x="759" y="1"/>
                  </a:moveTo>
                  <a:cubicBezTo>
                    <a:pt x="681" y="1"/>
                    <a:pt x="603" y="13"/>
                    <a:pt x="529" y="40"/>
                  </a:cubicBezTo>
                  <a:cubicBezTo>
                    <a:pt x="301" y="128"/>
                    <a:pt x="15" y="311"/>
                    <a:pt x="8" y="465"/>
                  </a:cubicBezTo>
                  <a:cubicBezTo>
                    <a:pt x="1" y="612"/>
                    <a:pt x="23" y="1110"/>
                    <a:pt x="463" y="1176"/>
                  </a:cubicBezTo>
                  <a:cubicBezTo>
                    <a:pt x="487" y="1180"/>
                    <a:pt x="512" y="1182"/>
                    <a:pt x="539" y="1182"/>
                  </a:cubicBezTo>
                  <a:cubicBezTo>
                    <a:pt x="984" y="1182"/>
                    <a:pt x="1712" y="630"/>
                    <a:pt x="1768" y="568"/>
                  </a:cubicBezTo>
                  <a:cubicBezTo>
                    <a:pt x="1812" y="510"/>
                    <a:pt x="1272" y="1"/>
                    <a:pt x="7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7265100" y="4371950"/>
              <a:ext cx="42750" cy="28800"/>
            </a:xfrm>
            <a:custGeom>
              <a:avLst/>
              <a:gdLst/>
              <a:ahLst/>
              <a:cxnLst/>
              <a:rect l="l" t="t" r="r" b="b"/>
              <a:pathLst>
                <a:path w="1710" h="1152" extrusionOk="0">
                  <a:moveTo>
                    <a:pt x="1009" y="1"/>
                  </a:moveTo>
                  <a:cubicBezTo>
                    <a:pt x="738" y="1"/>
                    <a:pt x="458" y="54"/>
                    <a:pt x="294" y="221"/>
                  </a:cubicBezTo>
                  <a:cubicBezTo>
                    <a:pt x="148" y="375"/>
                    <a:pt x="1" y="646"/>
                    <a:pt x="82" y="771"/>
                  </a:cubicBezTo>
                  <a:cubicBezTo>
                    <a:pt x="199" y="939"/>
                    <a:pt x="360" y="1079"/>
                    <a:pt x="558" y="1152"/>
                  </a:cubicBezTo>
                  <a:cubicBezTo>
                    <a:pt x="1020" y="917"/>
                    <a:pt x="1416" y="558"/>
                    <a:pt x="1709" y="118"/>
                  </a:cubicBezTo>
                  <a:cubicBezTo>
                    <a:pt x="1619" y="71"/>
                    <a:pt x="1321" y="1"/>
                    <a:pt x="100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7020975" y="4244025"/>
              <a:ext cx="44375" cy="23575"/>
            </a:xfrm>
            <a:custGeom>
              <a:avLst/>
              <a:gdLst/>
              <a:ahLst/>
              <a:cxnLst/>
              <a:rect l="l" t="t" r="r" b="b"/>
              <a:pathLst>
                <a:path w="1775" h="943" extrusionOk="0">
                  <a:moveTo>
                    <a:pt x="827" y="1"/>
                  </a:moveTo>
                  <a:cubicBezTo>
                    <a:pt x="782" y="1"/>
                    <a:pt x="736" y="5"/>
                    <a:pt x="690" y="15"/>
                  </a:cubicBezTo>
                  <a:cubicBezTo>
                    <a:pt x="455" y="59"/>
                    <a:pt x="125" y="206"/>
                    <a:pt x="88" y="353"/>
                  </a:cubicBezTo>
                  <a:cubicBezTo>
                    <a:pt x="59" y="463"/>
                    <a:pt x="0" y="726"/>
                    <a:pt x="110" y="932"/>
                  </a:cubicBezTo>
                  <a:cubicBezTo>
                    <a:pt x="206" y="939"/>
                    <a:pt x="301" y="943"/>
                    <a:pt x="397" y="943"/>
                  </a:cubicBezTo>
                  <a:cubicBezTo>
                    <a:pt x="867" y="943"/>
                    <a:pt x="1336" y="854"/>
                    <a:pt x="1775" y="690"/>
                  </a:cubicBezTo>
                  <a:cubicBezTo>
                    <a:pt x="1734" y="536"/>
                    <a:pt x="1314" y="1"/>
                    <a:pt x="8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7288200" y="4380750"/>
              <a:ext cx="47325" cy="34675"/>
            </a:xfrm>
            <a:custGeom>
              <a:avLst/>
              <a:gdLst/>
              <a:ahLst/>
              <a:cxnLst/>
              <a:rect l="l" t="t" r="r" b="b"/>
              <a:pathLst>
                <a:path w="1893" h="1387" extrusionOk="0">
                  <a:moveTo>
                    <a:pt x="895" y="1"/>
                  </a:moveTo>
                  <a:cubicBezTo>
                    <a:pt x="697" y="82"/>
                    <a:pt x="1" y="617"/>
                    <a:pt x="199" y="1005"/>
                  </a:cubicBezTo>
                  <a:cubicBezTo>
                    <a:pt x="279" y="1181"/>
                    <a:pt x="499" y="1387"/>
                    <a:pt x="682" y="1387"/>
                  </a:cubicBezTo>
                  <a:cubicBezTo>
                    <a:pt x="917" y="1387"/>
                    <a:pt x="1159" y="1328"/>
                    <a:pt x="1379" y="1225"/>
                  </a:cubicBezTo>
                  <a:cubicBezTo>
                    <a:pt x="1892" y="668"/>
                    <a:pt x="1203" y="155"/>
                    <a:pt x="89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7116650" y="4207250"/>
              <a:ext cx="34300" cy="35275"/>
            </a:xfrm>
            <a:custGeom>
              <a:avLst/>
              <a:gdLst/>
              <a:ahLst/>
              <a:cxnLst/>
              <a:rect l="l" t="t" r="r" b="b"/>
              <a:pathLst>
                <a:path w="1372" h="1411" extrusionOk="0">
                  <a:moveTo>
                    <a:pt x="859" y="0"/>
                  </a:moveTo>
                  <a:cubicBezTo>
                    <a:pt x="752" y="0"/>
                    <a:pt x="302" y="163"/>
                    <a:pt x="15" y="416"/>
                  </a:cubicBezTo>
                  <a:cubicBezTo>
                    <a:pt x="0" y="621"/>
                    <a:pt x="15" y="834"/>
                    <a:pt x="66" y="1046"/>
                  </a:cubicBezTo>
                  <a:cubicBezTo>
                    <a:pt x="88" y="1156"/>
                    <a:pt x="132" y="1266"/>
                    <a:pt x="176" y="1376"/>
                  </a:cubicBezTo>
                  <a:cubicBezTo>
                    <a:pt x="265" y="1393"/>
                    <a:pt x="391" y="1411"/>
                    <a:pt x="525" y="1411"/>
                  </a:cubicBezTo>
                  <a:cubicBezTo>
                    <a:pt x="743" y="1411"/>
                    <a:pt x="983" y="1363"/>
                    <a:pt x="1115" y="1186"/>
                  </a:cubicBezTo>
                  <a:cubicBezTo>
                    <a:pt x="1371" y="863"/>
                    <a:pt x="932" y="64"/>
                    <a:pt x="880" y="5"/>
                  </a:cubicBezTo>
                  <a:cubicBezTo>
                    <a:pt x="877" y="2"/>
                    <a:pt x="870" y="0"/>
                    <a:pt x="85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7081450" y="4202450"/>
              <a:ext cx="34300" cy="35275"/>
            </a:xfrm>
            <a:custGeom>
              <a:avLst/>
              <a:gdLst/>
              <a:ahLst/>
              <a:cxnLst/>
              <a:rect l="l" t="t" r="r" b="b"/>
              <a:pathLst>
                <a:path w="1372" h="1411" extrusionOk="0">
                  <a:moveTo>
                    <a:pt x="849" y="0"/>
                  </a:moveTo>
                  <a:cubicBezTo>
                    <a:pt x="739" y="0"/>
                    <a:pt x="292" y="167"/>
                    <a:pt x="15" y="410"/>
                  </a:cubicBezTo>
                  <a:cubicBezTo>
                    <a:pt x="1" y="623"/>
                    <a:pt x="15" y="835"/>
                    <a:pt x="67" y="1040"/>
                  </a:cubicBezTo>
                  <a:cubicBezTo>
                    <a:pt x="96" y="1158"/>
                    <a:pt x="133" y="1268"/>
                    <a:pt x="184" y="1378"/>
                  </a:cubicBezTo>
                  <a:cubicBezTo>
                    <a:pt x="271" y="1394"/>
                    <a:pt x="391" y="1410"/>
                    <a:pt x="520" y="1410"/>
                  </a:cubicBezTo>
                  <a:cubicBezTo>
                    <a:pt x="740" y="1410"/>
                    <a:pt x="984" y="1363"/>
                    <a:pt x="1123" y="1187"/>
                  </a:cubicBezTo>
                  <a:cubicBezTo>
                    <a:pt x="1372" y="857"/>
                    <a:pt x="925" y="65"/>
                    <a:pt x="873" y="7"/>
                  </a:cubicBezTo>
                  <a:cubicBezTo>
                    <a:pt x="870" y="2"/>
                    <a:pt x="862" y="0"/>
                    <a:pt x="84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7139200" y="4186000"/>
              <a:ext cx="39600" cy="35350"/>
            </a:xfrm>
            <a:custGeom>
              <a:avLst/>
              <a:gdLst/>
              <a:ahLst/>
              <a:cxnLst/>
              <a:rect l="l" t="t" r="r" b="b"/>
              <a:pathLst>
                <a:path w="1584" h="1414" extrusionOk="0">
                  <a:moveTo>
                    <a:pt x="824" y="0"/>
                  </a:moveTo>
                  <a:cubicBezTo>
                    <a:pt x="621" y="0"/>
                    <a:pt x="406" y="47"/>
                    <a:pt x="271" y="203"/>
                  </a:cubicBezTo>
                  <a:cubicBezTo>
                    <a:pt x="0" y="525"/>
                    <a:pt x="381" y="1347"/>
                    <a:pt x="433" y="1405"/>
                  </a:cubicBezTo>
                  <a:cubicBezTo>
                    <a:pt x="436" y="1411"/>
                    <a:pt x="447" y="1413"/>
                    <a:pt x="463" y="1413"/>
                  </a:cubicBezTo>
                  <a:cubicBezTo>
                    <a:pt x="648" y="1413"/>
                    <a:pt x="1577" y="1078"/>
                    <a:pt x="1584" y="613"/>
                  </a:cubicBezTo>
                  <a:cubicBezTo>
                    <a:pt x="1584" y="415"/>
                    <a:pt x="1488" y="130"/>
                    <a:pt x="1313" y="78"/>
                  </a:cubicBezTo>
                  <a:cubicBezTo>
                    <a:pt x="1227" y="49"/>
                    <a:pt x="1032" y="0"/>
                    <a:pt x="82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7136800" y="4159725"/>
              <a:ext cx="36875" cy="24475"/>
            </a:xfrm>
            <a:custGeom>
              <a:avLst/>
              <a:gdLst/>
              <a:ahLst/>
              <a:cxnLst/>
              <a:rect l="l" t="t" r="r" b="b"/>
              <a:pathLst>
                <a:path w="1475" h="979" extrusionOk="0">
                  <a:moveTo>
                    <a:pt x="1225" y="0"/>
                  </a:moveTo>
                  <a:cubicBezTo>
                    <a:pt x="771" y="169"/>
                    <a:pt x="353" y="425"/>
                    <a:pt x="1" y="755"/>
                  </a:cubicBezTo>
                  <a:cubicBezTo>
                    <a:pt x="312" y="936"/>
                    <a:pt x="955" y="979"/>
                    <a:pt x="1192" y="979"/>
                  </a:cubicBezTo>
                  <a:cubicBezTo>
                    <a:pt x="1235" y="979"/>
                    <a:pt x="1264" y="977"/>
                    <a:pt x="1277" y="975"/>
                  </a:cubicBezTo>
                  <a:cubicBezTo>
                    <a:pt x="1343" y="968"/>
                    <a:pt x="1475" y="352"/>
                    <a:pt x="122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7105475" y="4187075"/>
              <a:ext cx="34850" cy="25075"/>
            </a:xfrm>
            <a:custGeom>
              <a:avLst/>
              <a:gdLst/>
              <a:ahLst/>
              <a:cxnLst/>
              <a:rect l="l" t="t" r="r" b="b"/>
              <a:pathLst>
                <a:path w="1394" h="1003" extrusionOk="0">
                  <a:moveTo>
                    <a:pt x="948" y="0"/>
                  </a:moveTo>
                  <a:cubicBezTo>
                    <a:pt x="551" y="0"/>
                    <a:pt x="126" y="80"/>
                    <a:pt x="74" y="101"/>
                  </a:cubicBezTo>
                  <a:cubicBezTo>
                    <a:pt x="0" y="123"/>
                    <a:pt x="66" y="739"/>
                    <a:pt x="425" y="1003"/>
                  </a:cubicBezTo>
                  <a:cubicBezTo>
                    <a:pt x="814" y="761"/>
                    <a:pt x="1144" y="438"/>
                    <a:pt x="1393" y="50"/>
                  </a:cubicBezTo>
                  <a:cubicBezTo>
                    <a:pt x="1268" y="14"/>
                    <a:pt x="1110" y="0"/>
                    <a:pt x="94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7064950" y="4310550"/>
              <a:ext cx="30100" cy="28625"/>
            </a:xfrm>
            <a:custGeom>
              <a:avLst/>
              <a:gdLst/>
              <a:ahLst/>
              <a:cxnLst/>
              <a:rect l="l" t="t" r="r" b="b"/>
              <a:pathLst>
                <a:path w="1204" h="1145" extrusionOk="0">
                  <a:moveTo>
                    <a:pt x="1196" y="1"/>
                  </a:moveTo>
                  <a:lnTo>
                    <a:pt x="1196" y="1"/>
                  </a:lnTo>
                  <a:cubicBezTo>
                    <a:pt x="741" y="67"/>
                    <a:pt x="104" y="492"/>
                    <a:pt x="52" y="543"/>
                  </a:cubicBezTo>
                  <a:cubicBezTo>
                    <a:pt x="1" y="587"/>
                    <a:pt x="426" y="1057"/>
                    <a:pt x="903" y="1145"/>
                  </a:cubicBezTo>
                  <a:cubicBezTo>
                    <a:pt x="1108" y="800"/>
                    <a:pt x="1203" y="404"/>
                    <a:pt x="119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7280700" y="4140650"/>
              <a:ext cx="31350" cy="30275"/>
            </a:xfrm>
            <a:custGeom>
              <a:avLst/>
              <a:gdLst/>
              <a:ahLst/>
              <a:cxnLst/>
              <a:rect l="l" t="t" r="r" b="b"/>
              <a:pathLst>
                <a:path w="1254" h="1211" extrusionOk="0">
                  <a:moveTo>
                    <a:pt x="1254" y="1"/>
                  </a:moveTo>
                  <a:lnTo>
                    <a:pt x="1254" y="1"/>
                  </a:lnTo>
                  <a:cubicBezTo>
                    <a:pt x="785" y="74"/>
                    <a:pt x="110" y="529"/>
                    <a:pt x="51" y="580"/>
                  </a:cubicBezTo>
                  <a:cubicBezTo>
                    <a:pt x="0" y="631"/>
                    <a:pt x="425" y="1122"/>
                    <a:pt x="909" y="1210"/>
                  </a:cubicBezTo>
                  <a:cubicBezTo>
                    <a:pt x="1136" y="844"/>
                    <a:pt x="1254" y="426"/>
                    <a:pt x="125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7071750" y="4276650"/>
              <a:ext cx="30250" cy="28800"/>
            </a:xfrm>
            <a:custGeom>
              <a:avLst/>
              <a:gdLst/>
              <a:ahLst/>
              <a:cxnLst/>
              <a:rect l="l" t="t" r="r" b="b"/>
              <a:pathLst>
                <a:path w="1210" h="1152" extrusionOk="0">
                  <a:moveTo>
                    <a:pt x="1195" y="1"/>
                  </a:moveTo>
                  <a:lnTo>
                    <a:pt x="1195" y="1"/>
                  </a:lnTo>
                  <a:cubicBezTo>
                    <a:pt x="741" y="67"/>
                    <a:pt x="103" y="499"/>
                    <a:pt x="52" y="550"/>
                  </a:cubicBezTo>
                  <a:cubicBezTo>
                    <a:pt x="0" y="594"/>
                    <a:pt x="425" y="1071"/>
                    <a:pt x="902" y="1152"/>
                  </a:cubicBezTo>
                  <a:cubicBezTo>
                    <a:pt x="1107" y="807"/>
                    <a:pt x="1210" y="404"/>
                    <a:pt x="119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7050925" y="4214525"/>
              <a:ext cx="28900" cy="29025"/>
            </a:xfrm>
            <a:custGeom>
              <a:avLst/>
              <a:gdLst/>
              <a:ahLst/>
              <a:cxnLst/>
              <a:rect l="l" t="t" r="r" b="b"/>
              <a:pathLst>
                <a:path w="1156" h="1161" extrusionOk="0">
                  <a:moveTo>
                    <a:pt x="870" y="0"/>
                  </a:moveTo>
                  <a:cubicBezTo>
                    <a:pt x="467" y="198"/>
                    <a:pt x="56" y="785"/>
                    <a:pt x="27" y="851"/>
                  </a:cubicBezTo>
                  <a:cubicBezTo>
                    <a:pt x="0" y="904"/>
                    <a:pt x="513" y="1161"/>
                    <a:pt x="975" y="1161"/>
                  </a:cubicBezTo>
                  <a:cubicBezTo>
                    <a:pt x="1024" y="1161"/>
                    <a:pt x="1072" y="1158"/>
                    <a:pt x="1119" y="1151"/>
                  </a:cubicBezTo>
                  <a:cubicBezTo>
                    <a:pt x="1156" y="755"/>
                    <a:pt x="1068" y="352"/>
                    <a:pt x="87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7105275" y="4269150"/>
              <a:ext cx="32650" cy="26400"/>
            </a:xfrm>
            <a:custGeom>
              <a:avLst/>
              <a:gdLst/>
              <a:ahLst/>
              <a:cxnLst/>
              <a:rect l="l" t="t" r="r" b="b"/>
              <a:pathLst>
                <a:path w="1306" h="1056" extrusionOk="0">
                  <a:moveTo>
                    <a:pt x="162" y="0"/>
                  </a:moveTo>
                  <a:cubicBezTo>
                    <a:pt x="1" y="359"/>
                    <a:pt x="170" y="982"/>
                    <a:pt x="199" y="1041"/>
                  </a:cubicBezTo>
                  <a:cubicBezTo>
                    <a:pt x="202" y="1050"/>
                    <a:pt x="224" y="1055"/>
                    <a:pt x="260" y="1055"/>
                  </a:cubicBezTo>
                  <a:cubicBezTo>
                    <a:pt x="449" y="1055"/>
                    <a:pt x="1022" y="925"/>
                    <a:pt x="1306" y="660"/>
                  </a:cubicBezTo>
                  <a:cubicBezTo>
                    <a:pt x="976" y="352"/>
                    <a:pt x="587" y="132"/>
                    <a:pt x="16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7175675" y="4192750"/>
              <a:ext cx="46375" cy="28375"/>
            </a:xfrm>
            <a:custGeom>
              <a:avLst/>
              <a:gdLst/>
              <a:ahLst/>
              <a:cxnLst/>
              <a:rect l="l" t="t" r="r" b="b"/>
              <a:pathLst>
                <a:path w="1855" h="1135" extrusionOk="0">
                  <a:moveTo>
                    <a:pt x="974" y="0"/>
                  </a:moveTo>
                  <a:cubicBezTo>
                    <a:pt x="780" y="0"/>
                    <a:pt x="578" y="37"/>
                    <a:pt x="491" y="123"/>
                  </a:cubicBezTo>
                  <a:cubicBezTo>
                    <a:pt x="374" y="241"/>
                    <a:pt x="0" y="681"/>
                    <a:pt x="279" y="959"/>
                  </a:cubicBezTo>
                  <a:cubicBezTo>
                    <a:pt x="420" y="1097"/>
                    <a:pt x="762" y="1134"/>
                    <a:pt x="1082" y="1134"/>
                  </a:cubicBezTo>
                  <a:cubicBezTo>
                    <a:pt x="1410" y="1134"/>
                    <a:pt x="1715" y="1095"/>
                    <a:pt x="1760" y="1084"/>
                  </a:cubicBezTo>
                  <a:cubicBezTo>
                    <a:pt x="1855" y="1062"/>
                    <a:pt x="1826" y="123"/>
                    <a:pt x="1217" y="21"/>
                  </a:cubicBezTo>
                  <a:cubicBezTo>
                    <a:pt x="1145" y="7"/>
                    <a:pt x="1061" y="0"/>
                    <a:pt x="97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7212700" y="4162775"/>
              <a:ext cx="43450" cy="31325"/>
            </a:xfrm>
            <a:custGeom>
              <a:avLst/>
              <a:gdLst/>
              <a:ahLst/>
              <a:cxnLst/>
              <a:rect l="l" t="t" r="r" b="b"/>
              <a:pathLst>
                <a:path w="1738" h="1253" extrusionOk="0">
                  <a:moveTo>
                    <a:pt x="892" y="0"/>
                  </a:moveTo>
                  <a:cubicBezTo>
                    <a:pt x="716" y="0"/>
                    <a:pt x="545" y="37"/>
                    <a:pt x="411" y="135"/>
                  </a:cubicBezTo>
                  <a:cubicBezTo>
                    <a:pt x="220" y="274"/>
                    <a:pt x="0" y="538"/>
                    <a:pt x="51" y="685"/>
                  </a:cubicBezTo>
                  <a:cubicBezTo>
                    <a:pt x="100" y="817"/>
                    <a:pt x="301" y="1253"/>
                    <a:pt x="716" y="1253"/>
                  </a:cubicBezTo>
                  <a:cubicBezTo>
                    <a:pt x="738" y="1253"/>
                    <a:pt x="761" y="1252"/>
                    <a:pt x="785" y="1249"/>
                  </a:cubicBezTo>
                  <a:cubicBezTo>
                    <a:pt x="1136" y="1205"/>
                    <a:pt x="1547" y="729"/>
                    <a:pt x="1738" y="465"/>
                  </a:cubicBezTo>
                  <a:cubicBezTo>
                    <a:pt x="1554" y="289"/>
                    <a:pt x="1342" y="135"/>
                    <a:pt x="1114" y="17"/>
                  </a:cubicBezTo>
                  <a:cubicBezTo>
                    <a:pt x="1041" y="7"/>
                    <a:pt x="966" y="0"/>
                    <a:pt x="89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7242025" y="4135500"/>
              <a:ext cx="43625" cy="31525"/>
            </a:xfrm>
            <a:custGeom>
              <a:avLst/>
              <a:gdLst/>
              <a:ahLst/>
              <a:cxnLst/>
              <a:rect l="l" t="t" r="r" b="b"/>
              <a:pathLst>
                <a:path w="1745" h="1261" extrusionOk="0">
                  <a:moveTo>
                    <a:pt x="907" y="0"/>
                  </a:moveTo>
                  <a:cubicBezTo>
                    <a:pt x="725" y="0"/>
                    <a:pt x="547" y="40"/>
                    <a:pt x="403" y="141"/>
                  </a:cubicBezTo>
                  <a:cubicBezTo>
                    <a:pt x="213" y="280"/>
                    <a:pt x="0" y="544"/>
                    <a:pt x="44" y="691"/>
                  </a:cubicBezTo>
                  <a:cubicBezTo>
                    <a:pt x="92" y="829"/>
                    <a:pt x="284" y="1260"/>
                    <a:pt x="699" y="1260"/>
                  </a:cubicBezTo>
                  <a:cubicBezTo>
                    <a:pt x="724" y="1260"/>
                    <a:pt x="750" y="1258"/>
                    <a:pt x="777" y="1255"/>
                  </a:cubicBezTo>
                  <a:cubicBezTo>
                    <a:pt x="1137" y="1218"/>
                    <a:pt x="1547" y="735"/>
                    <a:pt x="1745" y="471"/>
                  </a:cubicBezTo>
                  <a:cubicBezTo>
                    <a:pt x="1554" y="287"/>
                    <a:pt x="1349" y="133"/>
                    <a:pt x="1115" y="16"/>
                  </a:cubicBezTo>
                  <a:cubicBezTo>
                    <a:pt x="1046" y="6"/>
                    <a:pt x="976" y="0"/>
                    <a:pt x="90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7172000" y="4158075"/>
              <a:ext cx="45775" cy="31475"/>
            </a:xfrm>
            <a:custGeom>
              <a:avLst/>
              <a:gdLst/>
              <a:ahLst/>
              <a:cxnLst/>
              <a:rect l="l" t="t" r="r" b="b"/>
              <a:pathLst>
                <a:path w="1831" h="1259" extrusionOk="0">
                  <a:moveTo>
                    <a:pt x="964" y="1"/>
                  </a:moveTo>
                  <a:cubicBezTo>
                    <a:pt x="731" y="1"/>
                    <a:pt x="500" y="49"/>
                    <a:pt x="345" y="191"/>
                  </a:cubicBezTo>
                  <a:cubicBezTo>
                    <a:pt x="176" y="345"/>
                    <a:pt x="1" y="623"/>
                    <a:pt x="74" y="755"/>
                  </a:cubicBezTo>
                  <a:cubicBezTo>
                    <a:pt x="134" y="882"/>
                    <a:pt x="376" y="1258"/>
                    <a:pt x="768" y="1258"/>
                  </a:cubicBezTo>
                  <a:cubicBezTo>
                    <a:pt x="806" y="1258"/>
                    <a:pt x="846" y="1254"/>
                    <a:pt x="888" y="1247"/>
                  </a:cubicBezTo>
                  <a:cubicBezTo>
                    <a:pt x="1342" y="1151"/>
                    <a:pt x="1789" y="293"/>
                    <a:pt x="1811" y="213"/>
                  </a:cubicBezTo>
                  <a:cubicBezTo>
                    <a:pt x="1830" y="165"/>
                    <a:pt x="1393" y="1"/>
                    <a:pt x="9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7202425" y="4125075"/>
              <a:ext cx="46025" cy="31875"/>
            </a:xfrm>
            <a:custGeom>
              <a:avLst/>
              <a:gdLst/>
              <a:ahLst/>
              <a:cxnLst/>
              <a:rect l="l" t="t" r="r" b="b"/>
              <a:pathLst>
                <a:path w="1841" h="1275" extrusionOk="0">
                  <a:moveTo>
                    <a:pt x="969" y="1"/>
                  </a:moveTo>
                  <a:cubicBezTo>
                    <a:pt x="735" y="1"/>
                    <a:pt x="502" y="49"/>
                    <a:pt x="345" y="191"/>
                  </a:cubicBezTo>
                  <a:cubicBezTo>
                    <a:pt x="184" y="352"/>
                    <a:pt x="1" y="631"/>
                    <a:pt x="74" y="770"/>
                  </a:cubicBezTo>
                  <a:cubicBezTo>
                    <a:pt x="134" y="890"/>
                    <a:pt x="380" y="1275"/>
                    <a:pt x="764" y="1275"/>
                  </a:cubicBezTo>
                  <a:cubicBezTo>
                    <a:pt x="804" y="1275"/>
                    <a:pt x="845" y="1270"/>
                    <a:pt x="888" y="1262"/>
                  </a:cubicBezTo>
                  <a:cubicBezTo>
                    <a:pt x="1350" y="1159"/>
                    <a:pt x="1804" y="294"/>
                    <a:pt x="1826" y="213"/>
                  </a:cubicBezTo>
                  <a:cubicBezTo>
                    <a:pt x="1840" y="166"/>
                    <a:pt x="1402" y="1"/>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7149450" y="4218175"/>
              <a:ext cx="46075" cy="34675"/>
            </a:xfrm>
            <a:custGeom>
              <a:avLst/>
              <a:gdLst/>
              <a:ahLst/>
              <a:cxnLst/>
              <a:rect l="l" t="t" r="r" b="b"/>
              <a:pathLst>
                <a:path w="1843" h="1387" extrusionOk="0">
                  <a:moveTo>
                    <a:pt x="852" y="1"/>
                  </a:moveTo>
                  <a:cubicBezTo>
                    <a:pt x="814" y="1"/>
                    <a:pt x="779" y="5"/>
                    <a:pt x="749" y="16"/>
                  </a:cubicBezTo>
                  <a:cubicBezTo>
                    <a:pt x="573" y="82"/>
                    <a:pt x="1" y="323"/>
                    <a:pt x="67" y="690"/>
                  </a:cubicBezTo>
                  <a:cubicBezTo>
                    <a:pt x="133" y="1057"/>
                    <a:pt x="1130" y="1372"/>
                    <a:pt x="1218" y="1387"/>
                  </a:cubicBezTo>
                  <a:cubicBezTo>
                    <a:pt x="1219" y="1387"/>
                    <a:pt x="1220" y="1387"/>
                    <a:pt x="1222" y="1387"/>
                  </a:cubicBezTo>
                  <a:cubicBezTo>
                    <a:pt x="1326" y="1387"/>
                    <a:pt x="1843" y="539"/>
                    <a:pt x="1416" y="214"/>
                  </a:cubicBezTo>
                  <a:cubicBezTo>
                    <a:pt x="1270" y="105"/>
                    <a:pt x="1030" y="1"/>
                    <a:pt x="8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7127450" y="4253600"/>
              <a:ext cx="47325" cy="27775"/>
            </a:xfrm>
            <a:custGeom>
              <a:avLst/>
              <a:gdLst/>
              <a:ahLst/>
              <a:cxnLst/>
              <a:rect l="l" t="t" r="r" b="b"/>
              <a:pathLst>
                <a:path w="1893" h="1111" extrusionOk="0">
                  <a:moveTo>
                    <a:pt x="1046" y="1"/>
                  </a:moveTo>
                  <a:cubicBezTo>
                    <a:pt x="629" y="1"/>
                    <a:pt x="147" y="107"/>
                    <a:pt x="89" y="131"/>
                  </a:cubicBezTo>
                  <a:cubicBezTo>
                    <a:pt x="1" y="160"/>
                    <a:pt x="170" y="1062"/>
                    <a:pt x="778" y="1106"/>
                  </a:cubicBezTo>
                  <a:cubicBezTo>
                    <a:pt x="814" y="1109"/>
                    <a:pt x="853" y="1111"/>
                    <a:pt x="893" y="1111"/>
                  </a:cubicBezTo>
                  <a:cubicBezTo>
                    <a:pt x="1121" y="1111"/>
                    <a:pt x="1395" y="1057"/>
                    <a:pt x="1482" y="945"/>
                  </a:cubicBezTo>
                  <a:cubicBezTo>
                    <a:pt x="1585" y="820"/>
                    <a:pt x="1892" y="358"/>
                    <a:pt x="1577" y="116"/>
                  </a:cubicBezTo>
                  <a:cubicBezTo>
                    <a:pt x="1466" y="30"/>
                    <a:pt x="1265" y="1"/>
                    <a:pt x="104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7075600" y="4242900"/>
              <a:ext cx="45650" cy="29900"/>
            </a:xfrm>
            <a:custGeom>
              <a:avLst/>
              <a:gdLst/>
              <a:ahLst/>
              <a:cxnLst/>
              <a:rect l="l" t="t" r="r" b="b"/>
              <a:pathLst>
                <a:path w="1826" h="1196" extrusionOk="0">
                  <a:moveTo>
                    <a:pt x="771" y="0"/>
                  </a:moveTo>
                  <a:cubicBezTo>
                    <a:pt x="694" y="0"/>
                    <a:pt x="617" y="12"/>
                    <a:pt x="543" y="38"/>
                  </a:cubicBezTo>
                  <a:cubicBezTo>
                    <a:pt x="315" y="119"/>
                    <a:pt x="22" y="302"/>
                    <a:pt x="15" y="456"/>
                  </a:cubicBezTo>
                  <a:cubicBezTo>
                    <a:pt x="0" y="603"/>
                    <a:pt x="8" y="1109"/>
                    <a:pt x="447" y="1189"/>
                  </a:cubicBezTo>
                  <a:cubicBezTo>
                    <a:pt x="472" y="1193"/>
                    <a:pt x="497" y="1195"/>
                    <a:pt x="524" y="1195"/>
                  </a:cubicBezTo>
                  <a:cubicBezTo>
                    <a:pt x="977" y="1195"/>
                    <a:pt x="1719" y="636"/>
                    <a:pt x="1774" y="581"/>
                  </a:cubicBezTo>
                  <a:cubicBezTo>
                    <a:pt x="1825" y="530"/>
                    <a:pt x="1292" y="0"/>
                    <a:pt x="77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7084750" y="4160550"/>
              <a:ext cx="49425" cy="26125"/>
            </a:xfrm>
            <a:custGeom>
              <a:avLst/>
              <a:gdLst/>
              <a:ahLst/>
              <a:cxnLst/>
              <a:rect l="l" t="t" r="r" b="b"/>
              <a:pathLst>
                <a:path w="1977" h="1045" extrusionOk="0">
                  <a:moveTo>
                    <a:pt x="937" y="0"/>
                  </a:moveTo>
                  <a:cubicBezTo>
                    <a:pt x="913" y="0"/>
                    <a:pt x="890" y="1"/>
                    <a:pt x="866" y="4"/>
                  </a:cubicBezTo>
                  <a:cubicBezTo>
                    <a:pt x="631" y="33"/>
                    <a:pt x="316" y="128"/>
                    <a:pt x="250" y="246"/>
                  </a:cubicBezTo>
                  <a:cubicBezTo>
                    <a:pt x="184" y="370"/>
                    <a:pt x="1" y="796"/>
                    <a:pt x="345" y="979"/>
                  </a:cubicBezTo>
                  <a:cubicBezTo>
                    <a:pt x="430" y="1026"/>
                    <a:pt x="552" y="1045"/>
                    <a:pt x="692" y="1045"/>
                  </a:cubicBezTo>
                  <a:cubicBezTo>
                    <a:pt x="1161" y="1045"/>
                    <a:pt x="1825" y="837"/>
                    <a:pt x="1892" y="803"/>
                  </a:cubicBezTo>
                  <a:cubicBezTo>
                    <a:pt x="1977" y="768"/>
                    <a:pt x="1526" y="0"/>
                    <a:pt x="9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7043825" y="4182450"/>
              <a:ext cx="49025" cy="26100"/>
            </a:xfrm>
            <a:custGeom>
              <a:avLst/>
              <a:gdLst/>
              <a:ahLst/>
              <a:cxnLst/>
              <a:rect l="l" t="t" r="r" b="b"/>
              <a:pathLst>
                <a:path w="1961" h="1044" extrusionOk="0">
                  <a:moveTo>
                    <a:pt x="1341" y="0"/>
                  </a:moveTo>
                  <a:cubicBezTo>
                    <a:pt x="869" y="0"/>
                    <a:pt x="143" y="279"/>
                    <a:pt x="76" y="316"/>
                  </a:cubicBezTo>
                  <a:cubicBezTo>
                    <a:pt x="1" y="364"/>
                    <a:pt x="505" y="1043"/>
                    <a:pt x="1070" y="1043"/>
                  </a:cubicBezTo>
                  <a:cubicBezTo>
                    <a:pt x="1107" y="1043"/>
                    <a:pt x="1145" y="1040"/>
                    <a:pt x="1183" y="1034"/>
                  </a:cubicBezTo>
                  <a:cubicBezTo>
                    <a:pt x="1410" y="997"/>
                    <a:pt x="1718" y="880"/>
                    <a:pt x="1770" y="763"/>
                  </a:cubicBezTo>
                  <a:cubicBezTo>
                    <a:pt x="1821" y="638"/>
                    <a:pt x="1960" y="206"/>
                    <a:pt x="1601" y="44"/>
                  </a:cubicBezTo>
                  <a:cubicBezTo>
                    <a:pt x="1532" y="13"/>
                    <a:pt x="1442" y="0"/>
                    <a:pt x="134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7263825" y="4200700"/>
              <a:ext cx="46500" cy="34925"/>
            </a:xfrm>
            <a:custGeom>
              <a:avLst/>
              <a:gdLst/>
              <a:ahLst/>
              <a:cxnLst/>
              <a:rect l="l" t="t" r="r" b="b"/>
              <a:pathLst>
                <a:path w="1860" h="1397" extrusionOk="0">
                  <a:moveTo>
                    <a:pt x="873" y="1"/>
                  </a:moveTo>
                  <a:cubicBezTo>
                    <a:pt x="833" y="1"/>
                    <a:pt x="795" y="6"/>
                    <a:pt x="763" y="18"/>
                  </a:cubicBezTo>
                  <a:cubicBezTo>
                    <a:pt x="587" y="77"/>
                    <a:pt x="1" y="333"/>
                    <a:pt x="59" y="700"/>
                  </a:cubicBezTo>
                  <a:cubicBezTo>
                    <a:pt x="125" y="1066"/>
                    <a:pt x="1122" y="1382"/>
                    <a:pt x="1218" y="1396"/>
                  </a:cubicBezTo>
                  <a:cubicBezTo>
                    <a:pt x="1218" y="1397"/>
                    <a:pt x="1219" y="1397"/>
                    <a:pt x="1220" y="1397"/>
                  </a:cubicBezTo>
                  <a:cubicBezTo>
                    <a:pt x="1315" y="1397"/>
                    <a:pt x="1859" y="550"/>
                    <a:pt x="1430" y="216"/>
                  </a:cubicBezTo>
                  <a:cubicBezTo>
                    <a:pt x="1293" y="108"/>
                    <a:pt x="1052" y="1"/>
                    <a:pt x="87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7183600" y="4224225"/>
              <a:ext cx="47250" cy="33225"/>
            </a:xfrm>
            <a:custGeom>
              <a:avLst/>
              <a:gdLst/>
              <a:ahLst/>
              <a:cxnLst/>
              <a:rect l="l" t="t" r="r" b="b"/>
              <a:pathLst>
                <a:path w="1890" h="1329" extrusionOk="0">
                  <a:moveTo>
                    <a:pt x="488" y="1"/>
                  </a:moveTo>
                  <a:cubicBezTo>
                    <a:pt x="391" y="1"/>
                    <a:pt x="0" y="896"/>
                    <a:pt x="490" y="1174"/>
                  </a:cubicBezTo>
                  <a:cubicBezTo>
                    <a:pt x="631" y="1255"/>
                    <a:pt x="852" y="1329"/>
                    <a:pt x="1023" y="1329"/>
                  </a:cubicBezTo>
                  <a:cubicBezTo>
                    <a:pt x="1083" y="1329"/>
                    <a:pt x="1137" y="1319"/>
                    <a:pt x="1179" y="1299"/>
                  </a:cubicBezTo>
                  <a:cubicBezTo>
                    <a:pt x="1347" y="1218"/>
                    <a:pt x="1890" y="917"/>
                    <a:pt x="1765" y="565"/>
                  </a:cubicBezTo>
                  <a:cubicBezTo>
                    <a:pt x="1641" y="213"/>
                    <a:pt x="585" y="8"/>
                    <a:pt x="490" y="1"/>
                  </a:cubicBezTo>
                  <a:cubicBezTo>
                    <a:pt x="489" y="1"/>
                    <a:pt x="489" y="1"/>
                    <a:pt x="48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7213650" y="4259600"/>
              <a:ext cx="46900" cy="32775"/>
            </a:xfrm>
            <a:custGeom>
              <a:avLst/>
              <a:gdLst/>
              <a:ahLst/>
              <a:cxnLst/>
              <a:rect l="l" t="t" r="r" b="b"/>
              <a:pathLst>
                <a:path w="1876" h="1311" extrusionOk="0">
                  <a:moveTo>
                    <a:pt x="489" y="1"/>
                  </a:moveTo>
                  <a:cubicBezTo>
                    <a:pt x="399" y="1"/>
                    <a:pt x="1" y="882"/>
                    <a:pt x="483" y="1159"/>
                  </a:cubicBezTo>
                  <a:cubicBezTo>
                    <a:pt x="625" y="1241"/>
                    <a:pt x="848" y="1311"/>
                    <a:pt x="1019" y="1311"/>
                  </a:cubicBezTo>
                  <a:cubicBezTo>
                    <a:pt x="1078" y="1311"/>
                    <a:pt x="1131" y="1303"/>
                    <a:pt x="1172" y="1284"/>
                  </a:cubicBezTo>
                  <a:cubicBezTo>
                    <a:pt x="1340" y="1203"/>
                    <a:pt x="1876" y="903"/>
                    <a:pt x="1758" y="558"/>
                  </a:cubicBezTo>
                  <a:cubicBezTo>
                    <a:pt x="1634" y="213"/>
                    <a:pt x="585" y="1"/>
                    <a:pt x="490" y="1"/>
                  </a:cubicBezTo>
                  <a:cubicBezTo>
                    <a:pt x="490" y="1"/>
                    <a:pt x="489" y="1"/>
                    <a:pt x="48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7168750" y="4256125"/>
              <a:ext cx="46725" cy="32775"/>
            </a:xfrm>
            <a:custGeom>
              <a:avLst/>
              <a:gdLst/>
              <a:ahLst/>
              <a:cxnLst/>
              <a:rect l="l" t="t" r="r" b="b"/>
              <a:pathLst>
                <a:path w="1869" h="1311" extrusionOk="0">
                  <a:moveTo>
                    <a:pt x="474" y="0"/>
                  </a:moveTo>
                  <a:cubicBezTo>
                    <a:pt x="384" y="0"/>
                    <a:pt x="1" y="881"/>
                    <a:pt x="475" y="1159"/>
                  </a:cubicBezTo>
                  <a:cubicBezTo>
                    <a:pt x="617" y="1241"/>
                    <a:pt x="840" y="1310"/>
                    <a:pt x="1012" y="1310"/>
                  </a:cubicBezTo>
                  <a:cubicBezTo>
                    <a:pt x="1070" y="1310"/>
                    <a:pt x="1123" y="1302"/>
                    <a:pt x="1164" y="1284"/>
                  </a:cubicBezTo>
                  <a:cubicBezTo>
                    <a:pt x="1333" y="1203"/>
                    <a:pt x="1868" y="902"/>
                    <a:pt x="1743" y="558"/>
                  </a:cubicBezTo>
                  <a:cubicBezTo>
                    <a:pt x="1619" y="213"/>
                    <a:pt x="570" y="1"/>
                    <a:pt x="475" y="1"/>
                  </a:cubicBezTo>
                  <a:cubicBezTo>
                    <a:pt x="475" y="0"/>
                    <a:pt x="474" y="0"/>
                    <a:pt x="47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7220575" y="4198125"/>
              <a:ext cx="39600" cy="34675"/>
            </a:xfrm>
            <a:custGeom>
              <a:avLst/>
              <a:gdLst/>
              <a:ahLst/>
              <a:cxnLst/>
              <a:rect l="l" t="t" r="r" b="b"/>
              <a:pathLst>
                <a:path w="1584" h="1387" extrusionOk="0">
                  <a:moveTo>
                    <a:pt x="787" y="1"/>
                  </a:moveTo>
                  <a:cubicBezTo>
                    <a:pt x="616" y="1"/>
                    <a:pt x="443" y="41"/>
                    <a:pt x="316" y="165"/>
                  </a:cubicBezTo>
                  <a:cubicBezTo>
                    <a:pt x="0" y="466"/>
                    <a:pt x="279" y="1309"/>
                    <a:pt x="316" y="1375"/>
                  </a:cubicBezTo>
                  <a:cubicBezTo>
                    <a:pt x="320" y="1383"/>
                    <a:pt x="337" y="1387"/>
                    <a:pt x="364" y="1387"/>
                  </a:cubicBezTo>
                  <a:cubicBezTo>
                    <a:pt x="587" y="1387"/>
                    <a:pt x="1503" y="1122"/>
                    <a:pt x="1562" y="671"/>
                  </a:cubicBezTo>
                  <a:cubicBezTo>
                    <a:pt x="1584" y="473"/>
                    <a:pt x="1525" y="187"/>
                    <a:pt x="1364" y="121"/>
                  </a:cubicBezTo>
                  <a:cubicBezTo>
                    <a:pt x="1269" y="82"/>
                    <a:pt x="1030" y="1"/>
                    <a:pt x="78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7257050" y="4166350"/>
              <a:ext cx="39975" cy="35100"/>
            </a:xfrm>
            <a:custGeom>
              <a:avLst/>
              <a:gdLst/>
              <a:ahLst/>
              <a:cxnLst/>
              <a:rect l="l" t="t" r="r" b="b"/>
              <a:pathLst>
                <a:path w="1599" h="1404" extrusionOk="0">
                  <a:moveTo>
                    <a:pt x="805" y="1"/>
                  </a:moveTo>
                  <a:cubicBezTo>
                    <a:pt x="629" y="1"/>
                    <a:pt x="448" y="41"/>
                    <a:pt x="316" y="168"/>
                  </a:cubicBezTo>
                  <a:cubicBezTo>
                    <a:pt x="0" y="468"/>
                    <a:pt x="279" y="1326"/>
                    <a:pt x="316" y="1392"/>
                  </a:cubicBezTo>
                  <a:cubicBezTo>
                    <a:pt x="319" y="1400"/>
                    <a:pt x="336" y="1404"/>
                    <a:pt x="362" y="1404"/>
                  </a:cubicBezTo>
                  <a:cubicBezTo>
                    <a:pt x="584" y="1404"/>
                    <a:pt x="1510" y="1132"/>
                    <a:pt x="1569" y="674"/>
                  </a:cubicBezTo>
                  <a:cubicBezTo>
                    <a:pt x="1599" y="476"/>
                    <a:pt x="1540" y="182"/>
                    <a:pt x="1379" y="116"/>
                  </a:cubicBezTo>
                  <a:cubicBezTo>
                    <a:pt x="1285" y="78"/>
                    <a:pt x="1049" y="1"/>
                    <a:pt x="80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7295925" y="4169350"/>
              <a:ext cx="46000" cy="31525"/>
            </a:xfrm>
            <a:custGeom>
              <a:avLst/>
              <a:gdLst/>
              <a:ahLst/>
              <a:cxnLst/>
              <a:rect l="l" t="t" r="r" b="b"/>
              <a:pathLst>
                <a:path w="1840" h="1261" extrusionOk="0">
                  <a:moveTo>
                    <a:pt x="1076" y="1"/>
                  </a:moveTo>
                  <a:cubicBezTo>
                    <a:pt x="1030" y="1"/>
                    <a:pt x="981" y="6"/>
                    <a:pt x="931" y="18"/>
                  </a:cubicBezTo>
                  <a:cubicBezTo>
                    <a:pt x="469" y="128"/>
                    <a:pt x="36" y="993"/>
                    <a:pt x="14" y="1074"/>
                  </a:cubicBezTo>
                  <a:cubicBezTo>
                    <a:pt x="0" y="1120"/>
                    <a:pt x="412" y="1261"/>
                    <a:pt x="827" y="1261"/>
                  </a:cubicBezTo>
                  <a:cubicBezTo>
                    <a:pt x="1076" y="1261"/>
                    <a:pt x="1326" y="1210"/>
                    <a:pt x="1488" y="1059"/>
                  </a:cubicBezTo>
                  <a:cubicBezTo>
                    <a:pt x="1664" y="906"/>
                    <a:pt x="1840" y="627"/>
                    <a:pt x="1766" y="488"/>
                  </a:cubicBezTo>
                  <a:cubicBezTo>
                    <a:pt x="1701" y="364"/>
                    <a:pt x="1455" y="1"/>
                    <a:pt x="107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7228825" y="4229875"/>
              <a:ext cx="40350" cy="31400"/>
            </a:xfrm>
            <a:custGeom>
              <a:avLst/>
              <a:gdLst/>
              <a:ahLst/>
              <a:cxnLst/>
              <a:rect l="l" t="t" r="r" b="b"/>
              <a:pathLst>
                <a:path w="1614" h="1256" extrusionOk="0">
                  <a:moveTo>
                    <a:pt x="1212" y="0"/>
                  </a:moveTo>
                  <a:cubicBezTo>
                    <a:pt x="857" y="0"/>
                    <a:pt x="384" y="77"/>
                    <a:pt x="206" y="347"/>
                  </a:cubicBezTo>
                  <a:cubicBezTo>
                    <a:pt x="81" y="530"/>
                    <a:pt x="0" y="823"/>
                    <a:pt x="110" y="933"/>
                  </a:cubicBezTo>
                  <a:cubicBezTo>
                    <a:pt x="264" y="1094"/>
                    <a:pt x="462" y="1204"/>
                    <a:pt x="682" y="1256"/>
                  </a:cubicBezTo>
                  <a:cubicBezTo>
                    <a:pt x="1100" y="948"/>
                    <a:pt x="1423" y="523"/>
                    <a:pt x="1613" y="46"/>
                  </a:cubicBezTo>
                  <a:cubicBezTo>
                    <a:pt x="1550" y="21"/>
                    <a:pt x="1397" y="0"/>
                    <a:pt x="121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7297375" y="4240325"/>
              <a:ext cx="40900" cy="31400"/>
            </a:xfrm>
            <a:custGeom>
              <a:avLst/>
              <a:gdLst/>
              <a:ahLst/>
              <a:cxnLst/>
              <a:rect l="l" t="t" r="r" b="b"/>
              <a:pathLst>
                <a:path w="1636" h="1256" extrusionOk="0">
                  <a:moveTo>
                    <a:pt x="1227" y="0"/>
                  </a:moveTo>
                  <a:cubicBezTo>
                    <a:pt x="867" y="0"/>
                    <a:pt x="391" y="77"/>
                    <a:pt x="213" y="347"/>
                  </a:cubicBezTo>
                  <a:cubicBezTo>
                    <a:pt x="88" y="530"/>
                    <a:pt x="0" y="823"/>
                    <a:pt x="118" y="933"/>
                  </a:cubicBezTo>
                  <a:cubicBezTo>
                    <a:pt x="271" y="1087"/>
                    <a:pt x="469" y="1197"/>
                    <a:pt x="682" y="1256"/>
                  </a:cubicBezTo>
                  <a:cubicBezTo>
                    <a:pt x="1107" y="948"/>
                    <a:pt x="1437" y="523"/>
                    <a:pt x="1635" y="46"/>
                  </a:cubicBezTo>
                  <a:cubicBezTo>
                    <a:pt x="1570" y="21"/>
                    <a:pt x="1414" y="0"/>
                    <a:pt x="122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7254125" y="4236325"/>
              <a:ext cx="48575" cy="35850"/>
            </a:xfrm>
            <a:custGeom>
              <a:avLst/>
              <a:gdLst/>
              <a:ahLst/>
              <a:cxnLst/>
              <a:rect l="l" t="t" r="r" b="b"/>
              <a:pathLst>
                <a:path w="1943" h="1434" extrusionOk="0">
                  <a:moveTo>
                    <a:pt x="770" y="1"/>
                  </a:moveTo>
                  <a:cubicBezTo>
                    <a:pt x="587" y="111"/>
                    <a:pt x="0" y="749"/>
                    <a:pt x="293" y="1115"/>
                  </a:cubicBezTo>
                  <a:cubicBezTo>
                    <a:pt x="409" y="1265"/>
                    <a:pt x="645" y="1433"/>
                    <a:pt x="824" y="1433"/>
                  </a:cubicBezTo>
                  <a:cubicBezTo>
                    <a:pt x="838" y="1433"/>
                    <a:pt x="852" y="1432"/>
                    <a:pt x="865" y="1430"/>
                  </a:cubicBezTo>
                  <a:cubicBezTo>
                    <a:pt x="997" y="1408"/>
                    <a:pt x="1334" y="1335"/>
                    <a:pt x="1547" y="1166"/>
                  </a:cubicBezTo>
                  <a:cubicBezTo>
                    <a:pt x="1943" y="529"/>
                    <a:pt x="1122" y="111"/>
                    <a:pt x="77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933000" y="4280025"/>
              <a:ext cx="32650" cy="33400"/>
            </a:xfrm>
            <a:custGeom>
              <a:avLst/>
              <a:gdLst/>
              <a:ahLst/>
              <a:cxnLst/>
              <a:rect l="l" t="t" r="r" b="b"/>
              <a:pathLst>
                <a:path w="1306" h="1336" extrusionOk="0">
                  <a:moveTo>
                    <a:pt x="739" y="0"/>
                  </a:moveTo>
                  <a:cubicBezTo>
                    <a:pt x="578" y="0"/>
                    <a:pt x="418" y="38"/>
                    <a:pt x="301" y="152"/>
                  </a:cubicBezTo>
                  <a:cubicBezTo>
                    <a:pt x="0" y="430"/>
                    <a:pt x="279" y="1259"/>
                    <a:pt x="316" y="1325"/>
                  </a:cubicBezTo>
                  <a:cubicBezTo>
                    <a:pt x="320" y="1332"/>
                    <a:pt x="337" y="1335"/>
                    <a:pt x="364" y="1335"/>
                  </a:cubicBezTo>
                  <a:cubicBezTo>
                    <a:pt x="506" y="1335"/>
                    <a:pt x="920" y="1238"/>
                    <a:pt x="1210" y="1053"/>
                  </a:cubicBezTo>
                  <a:cubicBezTo>
                    <a:pt x="1298" y="738"/>
                    <a:pt x="1305" y="408"/>
                    <a:pt x="1239" y="93"/>
                  </a:cubicBezTo>
                  <a:cubicBezTo>
                    <a:pt x="1120" y="53"/>
                    <a:pt x="929" y="0"/>
                    <a:pt x="73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6965625" y="4289650"/>
              <a:ext cx="32275" cy="33300"/>
            </a:xfrm>
            <a:custGeom>
              <a:avLst/>
              <a:gdLst/>
              <a:ahLst/>
              <a:cxnLst/>
              <a:rect l="l" t="t" r="r" b="b"/>
              <a:pathLst>
                <a:path w="1291" h="1332" extrusionOk="0">
                  <a:moveTo>
                    <a:pt x="744" y="0"/>
                  </a:moveTo>
                  <a:cubicBezTo>
                    <a:pt x="583" y="0"/>
                    <a:pt x="421" y="37"/>
                    <a:pt x="301" y="148"/>
                  </a:cubicBezTo>
                  <a:cubicBezTo>
                    <a:pt x="0" y="434"/>
                    <a:pt x="279" y="1255"/>
                    <a:pt x="316" y="1321"/>
                  </a:cubicBezTo>
                  <a:cubicBezTo>
                    <a:pt x="319" y="1328"/>
                    <a:pt x="335" y="1331"/>
                    <a:pt x="361" y="1331"/>
                  </a:cubicBezTo>
                  <a:cubicBezTo>
                    <a:pt x="499" y="1331"/>
                    <a:pt x="914" y="1234"/>
                    <a:pt x="1210" y="1050"/>
                  </a:cubicBezTo>
                  <a:cubicBezTo>
                    <a:pt x="1269" y="852"/>
                    <a:pt x="1291" y="639"/>
                    <a:pt x="1283" y="434"/>
                  </a:cubicBezTo>
                  <a:cubicBezTo>
                    <a:pt x="1276" y="316"/>
                    <a:pt x="1261" y="206"/>
                    <a:pt x="1239" y="96"/>
                  </a:cubicBezTo>
                  <a:cubicBezTo>
                    <a:pt x="1124" y="53"/>
                    <a:pt x="935" y="0"/>
                    <a:pt x="74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6900925" y="4298025"/>
              <a:ext cx="37950" cy="32825"/>
            </a:xfrm>
            <a:custGeom>
              <a:avLst/>
              <a:gdLst/>
              <a:ahLst/>
              <a:cxnLst/>
              <a:rect l="l" t="t" r="r" b="b"/>
              <a:pathLst>
                <a:path w="1518" h="1313" extrusionOk="0">
                  <a:moveTo>
                    <a:pt x="1213" y="0"/>
                  </a:moveTo>
                  <a:cubicBezTo>
                    <a:pt x="982" y="0"/>
                    <a:pt x="114" y="193"/>
                    <a:pt x="37" y="619"/>
                  </a:cubicBezTo>
                  <a:cubicBezTo>
                    <a:pt x="0" y="803"/>
                    <a:pt x="44" y="1088"/>
                    <a:pt x="198" y="1162"/>
                  </a:cubicBezTo>
                  <a:cubicBezTo>
                    <a:pt x="297" y="1209"/>
                    <a:pt x="554" y="1312"/>
                    <a:pt x="808" y="1312"/>
                  </a:cubicBezTo>
                  <a:cubicBezTo>
                    <a:pt x="953" y="1312"/>
                    <a:pt x="1096" y="1279"/>
                    <a:pt x="1210" y="1184"/>
                  </a:cubicBezTo>
                  <a:cubicBezTo>
                    <a:pt x="1518" y="920"/>
                    <a:pt x="1305" y="77"/>
                    <a:pt x="1269" y="11"/>
                  </a:cubicBezTo>
                  <a:cubicBezTo>
                    <a:pt x="1264" y="4"/>
                    <a:pt x="1245" y="0"/>
                    <a:pt x="121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6901100" y="4331100"/>
              <a:ext cx="36500" cy="23100"/>
            </a:xfrm>
            <a:custGeom>
              <a:avLst/>
              <a:gdLst/>
              <a:ahLst/>
              <a:cxnLst/>
              <a:rect l="l" t="t" r="r" b="b"/>
              <a:pathLst>
                <a:path w="1460" h="924" extrusionOk="0">
                  <a:moveTo>
                    <a:pt x="301" y="0"/>
                  </a:moveTo>
                  <a:cubicBezTo>
                    <a:pt x="228" y="0"/>
                    <a:pt x="1" y="572"/>
                    <a:pt x="184" y="924"/>
                  </a:cubicBezTo>
                  <a:cubicBezTo>
                    <a:pt x="638" y="829"/>
                    <a:pt x="1071" y="645"/>
                    <a:pt x="1460" y="389"/>
                  </a:cubicBezTo>
                  <a:cubicBezTo>
                    <a:pt x="1144" y="139"/>
                    <a:pt x="375" y="0"/>
                    <a:pt x="30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6935925" y="4311650"/>
              <a:ext cx="34475" cy="23175"/>
            </a:xfrm>
            <a:custGeom>
              <a:avLst/>
              <a:gdLst/>
              <a:ahLst/>
              <a:cxnLst/>
              <a:rect l="l" t="t" r="r" b="b"/>
              <a:pathLst>
                <a:path w="1379" h="927" extrusionOk="0">
                  <a:moveTo>
                    <a:pt x="1086" y="1"/>
                  </a:moveTo>
                  <a:cubicBezTo>
                    <a:pt x="675" y="177"/>
                    <a:pt x="301" y="441"/>
                    <a:pt x="1" y="778"/>
                  </a:cubicBezTo>
                  <a:cubicBezTo>
                    <a:pt x="265" y="900"/>
                    <a:pt x="732" y="927"/>
                    <a:pt x="1017" y="927"/>
                  </a:cubicBezTo>
                  <a:cubicBezTo>
                    <a:pt x="1142" y="927"/>
                    <a:pt x="1232" y="922"/>
                    <a:pt x="1254" y="917"/>
                  </a:cubicBezTo>
                  <a:cubicBezTo>
                    <a:pt x="1328" y="903"/>
                    <a:pt x="1379" y="309"/>
                    <a:pt x="108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6922925" y="4224225"/>
              <a:ext cx="31900" cy="27900"/>
            </a:xfrm>
            <a:custGeom>
              <a:avLst/>
              <a:gdLst/>
              <a:ahLst/>
              <a:cxnLst/>
              <a:rect l="l" t="t" r="r" b="b"/>
              <a:pathLst>
                <a:path w="1276" h="1116" extrusionOk="0">
                  <a:moveTo>
                    <a:pt x="506" y="1"/>
                  </a:moveTo>
                  <a:cubicBezTo>
                    <a:pt x="242" y="323"/>
                    <a:pt x="66" y="705"/>
                    <a:pt x="0" y="1115"/>
                  </a:cubicBezTo>
                  <a:cubicBezTo>
                    <a:pt x="455" y="1115"/>
                    <a:pt x="1158" y="771"/>
                    <a:pt x="1217" y="734"/>
                  </a:cubicBezTo>
                  <a:cubicBezTo>
                    <a:pt x="1276" y="690"/>
                    <a:pt x="953" y="155"/>
                    <a:pt x="5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7013825" y="4310150"/>
              <a:ext cx="28925" cy="27200"/>
            </a:xfrm>
            <a:custGeom>
              <a:avLst/>
              <a:gdLst/>
              <a:ahLst/>
              <a:cxnLst/>
              <a:rect l="l" t="t" r="r" b="b"/>
              <a:pathLst>
                <a:path w="1157" h="1088" extrusionOk="0">
                  <a:moveTo>
                    <a:pt x="428" y="1"/>
                  </a:moveTo>
                  <a:cubicBezTo>
                    <a:pt x="281" y="1"/>
                    <a:pt x="131" y="17"/>
                    <a:pt x="0" y="61"/>
                  </a:cubicBezTo>
                  <a:cubicBezTo>
                    <a:pt x="88" y="449"/>
                    <a:pt x="286" y="809"/>
                    <a:pt x="572" y="1087"/>
                  </a:cubicBezTo>
                  <a:cubicBezTo>
                    <a:pt x="910" y="838"/>
                    <a:pt x="1144" y="208"/>
                    <a:pt x="1152" y="149"/>
                  </a:cubicBezTo>
                  <a:cubicBezTo>
                    <a:pt x="1157" y="107"/>
                    <a:pt x="800" y="1"/>
                    <a:pt x="42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6989450" y="4222400"/>
              <a:ext cx="32100" cy="28075"/>
            </a:xfrm>
            <a:custGeom>
              <a:avLst/>
              <a:gdLst/>
              <a:ahLst/>
              <a:cxnLst/>
              <a:rect l="l" t="t" r="r" b="b"/>
              <a:pathLst>
                <a:path w="1284" h="1123" extrusionOk="0">
                  <a:moveTo>
                    <a:pt x="521" y="1"/>
                  </a:moveTo>
                  <a:cubicBezTo>
                    <a:pt x="250" y="323"/>
                    <a:pt x="66" y="704"/>
                    <a:pt x="0" y="1122"/>
                  </a:cubicBezTo>
                  <a:cubicBezTo>
                    <a:pt x="455" y="1122"/>
                    <a:pt x="1166" y="778"/>
                    <a:pt x="1225" y="734"/>
                  </a:cubicBezTo>
                  <a:cubicBezTo>
                    <a:pt x="1283" y="690"/>
                    <a:pt x="968" y="147"/>
                    <a:pt x="5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7001900" y="4286550"/>
              <a:ext cx="28625" cy="28975"/>
            </a:xfrm>
            <a:custGeom>
              <a:avLst/>
              <a:gdLst/>
              <a:ahLst/>
              <a:cxnLst/>
              <a:rect l="l" t="t" r="r" b="b"/>
              <a:pathLst>
                <a:path w="1145" h="1159" extrusionOk="0">
                  <a:moveTo>
                    <a:pt x="111" y="1"/>
                  </a:moveTo>
                  <a:cubicBezTo>
                    <a:pt x="1" y="382"/>
                    <a:pt x="1" y="778"/>
                    <a:pt x="118" y="1159"/>
                  </a:cubicBezTo>
                  <a:cubicBezTo>
                    <a:pt x="551" y="1027"/>
                    <a:pt x="1071" y="506"/>
                    <a:pt x="1108" y="455"/>
                  </a:cubicBezTo>
                  <a:cubicBezTo>
                    <a:pt x="1145" y="396"/>
                    <a:pt x="602" y="8"/>
                    <a:pt x="1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6955900" y="4229975"/>
              <a:ext cx="30100" cy="26900"/>
            </a:xfrm>
            <a:custGeom>
              <a:avLst/>
              <a:gdLst/>
              <a:ahLst/>
              <a:cxnLst/>
              <a:rect l="l" t="t" r="r" b="b"/>
              <a:pathLst>
                <a:path w="1204" h="1076" extrusionOk="0">
                  <a:moveTo>
                    <a:pt x="986" y="1"/>
                  </a:moveTo>
                  <a:cubicBezTo>
                    <a:pt x="739" y="1"/>
                    <a:pt x="274" y="66"/>
                    <a:pt x="1" y="255"/>
                  </a:cubicBezTo>
                  <a:cubicBezTo>
                    <a:pt x="257" y="607"/>
                    <a:pt x="595" y="885"/>
                    <a:pt x="983" y="1076"/>
                  </a:cubicBezTo>
                  <a:cubicBezTo>
                    <a:pt x="1203" y="746"/>
                    <a:pt x="1166" y="86"/>
                    <a:pt x="1152" y="27"/>
                  </a:cubicBezTo>
                  <a:cubicBezTo>
                    <a:pt x="1148" y="11"/>
                    <a:pt x="1084" y="1"/>
                    <a:pt x="98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6860975" y="4289775"/>
              <a:ext cx="45275" cy="29200"/>
            </a:xfrm>
            <a:custGeom>
              <a:avLst/>
              <a:gdLst/>
              <a:ahLst/>
              <a:cxnLst/>
              <a:rect l="l" t="t" r="r" b="b"/>
              <a:pathLst>
                <a:path w="1811" h="1168" extrusionOk="0">
                  <a:moveTo>
                    <a:pt x="288" y="1"/>
                  </a:moveTo>
                  <a:cubicBezTo>
                    <a:pt x="250" y="1"/>
                    <a:pt x="224" y="2"/>
                    <a:pt x="213" y="3"/>
                  </a:cubicBezTo>
                  <a:cubicBezTo>
                    <a:pt x="117" y="18"/>
                    <a:pt x="0" y="920"/>
                    <a:pt x="550" y="1103"/>
                  </a:cubicBezTo>
                  <a:cubicBezTo>
                    <a:pt x="667" y="1140"/>
                    <a:pt x="827" y="1167"/>
                    <a:pt x="971" y="1167"/>
                  </a:cubicBezTo>
                  <a:cubicBezTo>
                    <a:pt x="1087" y="1167"/>
                    <a:pt x="1191" y="1149"/>
                    <a:pt x="1254" y="1103"/>
                  </a:cubicBezTo>
                  <a:cubicBezTo>
                    <a:pt x="1386" y="1015"/>
                    <a:pt x="1811" y="634"/>
                    <a:pt x="1591" y="326"/>
                  </a:cubicBezTo>
                  <a:cubicBezTo>
                    <a:pt x="1399" y="57"/>
                    <a:pt x="555" y="1"/>
                    <a:pt x="28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6859000" y="4322800"/>
              <a:ext cx="44500" cy="29425"/>
            </a:xfrm>
            <a:custGeom>
              <a:avLst/>
              <a:gdLst/>
              <a:ahLst/>
              <a:cxnLst/>
              <a:rect l="l" t="t" r="r" b="b"/>
              <a:pathLst>
                <a:path w="1780" h="1177" extrusionOk="0">
                  <a:moveTo>
                    <a:pt x="1095" y="1"/>
                  </a:moveTo>
                  <a:cubicBezTo>
                    <a:pt x="1081" y="1"/>
                    <a:pt x="1068" y="1"/>
                    <a:pt x="1054" y="2"/>
                  </a:cubicBezTo>
                  <a:cubicBezTo>
                    <a:pt x="614" y="31"/>
                    <a:pt x="57" y="779"/>
                    <a:pt x="28" y="845"/>
                  </a:cubicBezTo>
                  <a:cubicBezTo>
                    <a:pt x="0" y="895"/>
                    <a:pt x="527" y="1176"/>
                    <a:pt x="988" y="1176"/>
                  </a:cubicBezTo>
                  <a:cubicBezTo>
                    <a:pt x="1136" y="1176"/>
                    <a:pt x="1277" y="1147"/>
                    <a:pt x="1391" y="1073"/>
                  </a:cubicBezTo>
                  <a:cubicBezTo>
                    <a:pt x="1575" y="948"/>
                    <a:pt x="1780" y="713"/>
                    <a:pt x="1736" y="574"/>
                  </a:cubicBezTo>
                  <a:cubicBezTo>
                    <a:pt x="1700" y="439"/>
                    <a:pt x="1513" y="1"/>
                    <a:pt x="109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6891000" y="4263250"/>
              <a:ext cx="42925" cy="35175"/>
            </a:xfrm>
            <a:custGeom>
              <a:avLst/>
              <a:gdLst/>
              <a:ahLst/>
              <a:cxnLst/>
              <a:rect l="l" t="t" r="r" b="b"/>
              <a:pathLst>
                <a:path w="1717" h="1407" extrusionOk="0">
                  <a:moveTo>
                    <a:pt x="729" y="1"/>
                  </a:moveTo>
                  <a:cubicBezTo>
                    <a:pt x="630" y="1"/>
                    <a:pt x="1" y="742"/>
                    <a:pt x="353" y="1123"/>
                  </a:cubicBezTo>
                  <a:cubicBezTo>
                    <a:pt x="480" y="1256"/>
                    <a:pt x="726" y="1407"/>
                    <a:pt x="902" y="1407"/>
                  </a:cubicBezTo>
                  <a:cubicBezTo>
                    <a:pt x="920" y="1407"/>
                    <a:pt x="938" y="1405"/>
                    <a:pt x="955" y="1402"/>
                  </a:cubicBezTo>
                  <a:cubicBezTo>
                    <a:pt x="1130" y="1365"/>
                    <a:pt x="1717" y="1211"/>
                    <a:pt x="1717" y="845"/>
                  </a:cubicBezTo>
                  <a:cubicBezTo>
                    <a:pt x="1717" y="478"/>
                    <a:pt x="823" y="23"/>
                    <a:pt x="735" y="1"/>
                  </a:cubicBezTo>
                  <a:cubicBezTo>
                    <a:pt x="733" y="1"/>
                    <a:pt x="731" y="1"/>
                    <a:pt x="72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6925275" y="4247800"/>
              <a:ext cx="45500" cy="29450"/>
            </a:xfrm>
            <a:custGeom>
              <a:avLst/>
              <a:gdLst/>
              <a:ahLst/>
              <a:cxnLst/>
              <a:rect l="l" t="t" r="r" b="b"/>
              <a:pathLst>
                <a:path w="1820" h="1178" extrusionOk="0">
                  <a:moveTo>
                    <a:pt x="1284" y="0"/>
                  </a:moveTo>
                  <a:cubicBezTo>
                    <a:pt x="833" y="0"/>
                    <a:pt x="107" y="507"/>
                    <a:pt x="53" y="561"/>
                  </a:cubicBezTo>
                  <a:cubicBezTo>
                    <a:pt x="1" y="613"/>
                    <a:pt x="525" y="1177"/>
                    <a:pt x="1043" y="1177"/>
                  </a:cubicBezTo>
                  <a:cubicBezTo>
                    <a:pt x="1109" y="1177"/>
                    <a:pt x="1175" y="1168"/>
                    <a:pt x="1240" y="1147"/>
                  </a:cubicBezTo>
                  <a:cubicBezTo>
                    <a:pt x="1468" y="1081"/>
                    <a:pt x="1761" y="905"/>
                    <a:pt x="1783" y="759"/>
                  </a:cubicBezTo>
                  <a:cubicBezTo>
                    <a:pt x="1805" y="612"/>
                    <a:pt x="1820" y="106"/>
                    <a:pt x="1387" y="11"/>
                  </a:cubicBezTo>
                  <a:cubicBezTo>
                    <a:pt x="1355" y="4"/>
                    <a:pt x="1320" y="0"/>
                    <a:pt x="128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970775" y="4254800"/>
              <a:ext cx="45275" cy="29800"/>
            </a:xfrm>
            <a:custGeom>
              <a:avLst/>
              <a:gdLst/>
              <a:ahLst/>
              <a:cxnLst/>
              <a:rect l="l" t="t" r="r" b="b"/>
              <a:pathLst>
                <a:path w="1811" h="1192" extrusionOk="0">
                  <a:moveTo>
                    <a:pt x="1246" y="0"/>
                  </a:moveTo>
                  <a:cubicBezTo>
                    <a:pt x="796" y="0"/>
                    <a:pt x="93" y="627"/>
                    <a:pt x="44" y="684"/>
                  </a:cubicBezTo>
                  <a:cubicBezTo>
                    <a:pt x="0" y="740"/>
                    <a:pt x="551" y="1191"/>
                    <a:pt x="1054" y="1191"/>
                  </a:cubicBezTo>
                  <a:cubicBezTo>
                    <a:pt x="1148" y="1191"/>
                    <a:pt x="1240" y="1175"/>
                    <a:pt x="1327" y="1139"/>
                  </a:cubicBezTo>
                  <a:cubicBezTo>
                    <a:pt x="1539" y="1051"/>
                    <a:pt x="1810" y="845"/>
                    <a:pt x="1810" y="699"/>
                  </a:cubicBezTo>
                  <a:cubicBezTo>
                    <a:pt x="1803" y="552"/>
                    <a:pt x="1737" y="54"/>
                    <a:pt x="1290" y="2"/>
                  </a:cubicBezTo>
                  <a:cubicBezTo>
                    <a:pt x="1276" y="1"/>
                    <a:pt x="1261" y="0"/>
                    <a:pt x="124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939950" y="4337525"/>
              <a:ext cx="46950" cy="24400"/>
            </a:xfrm>
            <a:custGeom>
              <a:avLst/>
              <a:gdLst/>
              <a:ahLst/>
              <a:cxnLst/>
              <a:rect l="l" t="t" r="r" b="b"/>
              <a:pathLst>
                <a:path w="1878" h="976" extrusionOk="0">
                  <a:moveTo>
                    <a:pt x="928" y="0"/>
                  </a:moveTo>
                  <a:cubicBezTo>
                    <a:pt x="545" y="0"/>
                    <a:pt x="148" y="63"/>
                    <a:pt x="96" y="80"/>
                  </a:cubicBezTo>
                  <a:cubicBezTo>
                    <a:pt x="1" y="110"/>
                    <a:pt x="324" y="945"/>
                    <a:pt x="917" y="975"/>
                  </a:cubicBezTo>
                  <a:cubicBezTo>
                    <a:pt x="933" y="975"/>
                    <a:pt x="949" y="976"/>
                    <a:pt x="966" y="976"/>
                  </a:cubicBezTo>
                  <a:cubicBezTo>
                    <a:pt x="1181" y="976"/>
                    <a:pt x="1459" y="931"/>
                    <a:pt x="1541" y="835"/>
                  </a:cubicBezTo>
                  <a:cubicBezTo>
                    <a:pt x="1621" y="725"/>
                    <a:pt x="1878" y="352"/>
                    <a:pt x="1592" y="132"/>
                  </a:cubicBezTo>
                  <a:cubicBezTo>
                    <a:pt x="1462" y="32"/>
                    <a:pt x="1198" y="0"/>
                    <a:pt x="92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957700" y="4186525"/>
              <a:ext cx="38175" cy="36225"/>
            </a:xfrm>
            <a:custGeom>
              <a:avLst/>
              <a:gdLst/>
              <a:ahLst/>
              <a:cxnLst/>
              <a:rect l="l" t="t" r="r" b="b"/>
              <a:pathLst>
                <a:path w="1527" h="1449" extrusionOk="0">
                  <a:moveTo>
                    <a:pt x="1003" y="0"/>
                  </a:moveTo>
                  <a:cubicBezTo>
                    <a:pt x="856" y="0"/>
                    <a:pt x="1" y="503"/>
                    <a:pt x="105" y="966"/>
                  </a:cubicBezTo>
                  <a:cubicBezTo>
                    <a:pt x="141" y="1142"/>
                    <a:pt x="273" y="1384"/>
                    <a:pt x="420" y="1414"/>
                  </a:cubicBezTo>
                  <a:cubicBezTo>
                    <a:pt x="479" y="1428"/>
                    <a:pt x="598" y="1449"/>
                    <a:pt x="733" y="1449"/>
                  </a:cubicBezTo>
                  <a:cubicBezTo>
                    <a:pt x="935" y="1449"/>
                    <a:pt x="1172" y="1403"/>
                    <a:pt x="1300" y="1223"/>
                  </a:cubicBezTo>
                  <a:cubicBezTo>
                    <a:pt x="1527" y="893"/>
                    <a:pt x="1080" y="72"/>
                    <a:pt x="1021" y="6"/>
                  </a:cubicBezTo>
                  <a:cubicBezTo>
                    <a:pt x="1018" y="2"/>
                    <a:pt x="1012" y="0"/>
                    <a:pt x="100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860050" y="4254500"/>
              <a:ext cx="44775" cy="34475"/>
            </a:xfrm>
            <a:custGeom>
              <a:avLst/>
              <a:gdLst/>
              <a:ahLst/>
              <a:cxnLst/>
              <a:rect l="l" t="t" r="r" b="b"/>
              <a:pathLst>
                <a:path w="1791" h="1379" extrusionOk="0">
                  <a:moveTo>
                    <a:pt x="825" y="0"/>
                  </a:moveTo>
                  <a:cubicBezTo>
                    <a:pt x="792" y="0"/>
                    <a:pt x="761" y="5"/>
                    <a:pt x="734" y="14"/>
                  </a:cubicBezTo>
                  <a:cubicBezTo>
                    <a:pt x="558" y="73"/>
                    <a:pt x="0" y="300"/>
                    <a:pt x="59" y="652"/>
                  </a:cubicBezTo>
                  <a:cubicBezTo>
                    <a:pt x="125" y="1011"/>
                    <a:pt x="1093" y="1363"/>
                    <a:pt x="1181" y="1378"/>
                  </a:cubicBezTo>
                  <a:cubicBezTo>
                    <a:pt x="1182" y="1378"/>
                    <a:pt x="1183" y="1378"/>
                    <a:pt x="1184" y="1378"/>
                  </a:cubicBezTo>
                  <a:cubicBezTo>
                    <a:pt x="1275" y="1378"/>
                    <a:pt x="1791" y="574"/>
                    <a:pt x="1371" y="234"/>
                  </a:cubicBezTo>
                  <a:cubicBezTo>
                    <a:pt x="1236" y="117"/>
                    <a:pt x="998" y="0"/>
                    <a:pt x="82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879650" y="4225425"/>
              <a:ext cx="45075" cy="34750"/>
            </a:xfrm>
            <a:custGeom>
              <a:avLst/>
              <a:gdLst/>
              <a:ahLst/>
              <a:cxnLst/>
              <a:rect l="l" t="t" r="r" b="b"/>
              <a:pathLst>
                <a:path w="1803" h="1390" extrusionOk="0">
                  <a:moveTo>
                    <a:pt x="826" y="0"/>
                  </a:moveTo>
                  <a:cubicBezTo>
                    <a:pt x="795" y="0"/>
                    <a:pt x="767" y="4"/>
                    <a:pt x="741" y="11"/>
                  </a:cubicBezTo>
                  <a:cubicBezTo>
                    <a:pt x="565" y="63"/>
                    <a:pt x="1" y="290"/>
                    <a:pt x="67" y="657"/>
                  </a:cubicBezTo>
                  <a:cubicBezTo>
                    <a:pt x="126" y="1023"/>
                    <a:pt x="1093" y="1368"/>
                    <a:pt x="1181" y="1390"/>
                  </a:cubicBezTo>
                  <a:cubicBezTo>
                    <a:pt x="1182" y="1390"/>
                    <a:pt x="1182" y="1390"/>
                    <a:pt x="1182" y="1390"/>
                  </a:cubicBezTo>
                  <a:cubicBezTo>
                    <a:pt x="1274" y="1390"/>
                    <a:pt x="1803" y="567"/>
                    <a:pt x="1387" y="231"/>
                  </a:cubicBezTo>
                  <a:cubicBezTo>
                    <a:pt x="1243" y="113"/>
                    <a:pt x="1000" y="0"/>
                    <a:pt x="82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051950" y="4340975"/>
              <a:ext cx="46200" cy="30950"/>
            </a:xfrm>
            <a:custGeom>
              <a:avLst/>
              <a:gdLst/>
              <a:ahLst/>
              <a:cxnLst/>
              <a:rect l="l" t="t" r="r" b="b"/>
              <a:pathLst>
                <a:path w="1848" h="1238" extrusionOk="0">
                  <a:moveTo>
                    <a:pt x="389" y="1"/>
                  </a:moveTo>
                  <a:cubicBezTo>
                    <a:pt x="294" y="1"/>
                    <a:pt x="0" y="881"/>
                    <a:pt x="506" y="1115"/>
                  </a:cubicBezTo>
                  <a:cubicBezTo>
                    <a:pt x="645" y="1182"/>
                    <a:pt x="855" y="1238"/>
                    <a:pt x="1021" y="1238"/>
                  </a:cubicBezTo>
                  <a:cubicBezTo>
                    <a:pt x="1093" y="1238"/>
                    <a:pt x="1157" y="1228"/>
                    <a:pt x="1203" y="1203"/>
                  </a:cubicBezTo>
                  <a:cubicBezTo>
                    <a:pt x="1357" y="1115"/>
                    <a:pt x="1848" y="800"/>
                    <a:pt x="1687" y="470"/>
                  </a:cubicBezTo>
                  <a:cubicBezTo>
                    <a:pt x="1533" y="148"/>
                    <a:pt x="477" y="1"/>
                    <a:pt x="38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063125" y="4379100"/>
              <a:ext cx="43650" cy="22550"/>
            </a:xfrm>
            <a:custGeom>
              <a:avLst/>
              <a:gdLst/>
              <a:ahLst/>
              <a:cxnLst/>
              <a:rect l="l" t="t" r="r" b="b"/>
              <a:pathLst>
                <a:path w="1746" h="902" extrusionOk="0">
                  <a:moveTo>
                    <a:pt x="1314" y="0"/>
                  </a:moveTo>
                  <a:cubicBezTo>
                    <a:pt x="868" y="0"/>
                    <a:pt x="425" y="84"/>
                    <a:pt x="1" y="243"/>
                  </a:cubicBezTo>
                  <a:cubicBezTo>
                    <a:pt x="41" y="384"/>
                    <a:pt x="457" y="901"/>
                    <a:pt x="933" y="901"/>
                  </a:cubicBezTo>
                  <a:cubicBezTo>
                    <a:pt x="976" y="901"/>
                    <a:pt x="1020" y="897"/>
                    <a:pt x="1064" y="888"/>
                  </a:cubicBezTo>
                  <a:cubicBezTo>
                    <a:pt x="1298" y="844"/>
                    <a:pt x="1621" y="705"/>
                    <a:pt x="1665" y="565"/>
                  </a:cubicBezTo>
                  <a:cubicBezTo>
                    <a:pt x="1694" y="470"/>
                    <a:pt x="1746" y="206"/>
                    <a:pt x="1643" y="16"/>
                  </a:cubicBezTo>
                  <a:cubicBezTo>
                    <a:pt x="1533" y="5"/>
                    <a:pt x="1424" y="0"/>
                    <a:pt x="131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6987625" y="4182800"/>
              <a:ext cx="47850" cy="36325"/>
            </a:xfrm>
            <a:custGeom>
              <a:avLst/>
              <a:gdLst/>
              <a:ahLst/>
              <a:cxnLst/>
              <a:rect l="l" t="t" r="r" b="b"/>
              <a:pathLst>
                <a:path w="1914" h="1453" extrusionOk="0">
                  <a:moveTo>
                    <a:pt x="1204" y="1"/>
                  </a:moveTo>
                  <a:cubicBezTo>
                    <a:pt x="1201" y="1"/>
                    <a:pt x="1198" y="1"/>
                    <a:pt x="1195" y="1"/>
                  </a:cubicBezTo>
                  <a:cubicBezTo>
                    <a:pt x="946" y="1"/>
                    <a:pt x="704" y="60"/>
                    <a:pt x="491" y="170"/>
                  </a:cubicBezTo>
                  <a:cubicBezTo>
                    <a:pt x="0" y="763"/>
                    <a:pt x="719" y="1299"/>
                    <a:pt x="1041" y="1453"/>
                  </a:cubicBezTo>
                  <a:cubicBezTo>
                    <a:pt x="1232" y="1372"/>
                    <a:pt x="1914" y="807"/>
                    <a:pt x="1701" y="397"/>
                  </a:cubicBezTo>
                  <a:cubicBezTo>
                    <a:pt x="1607" y="224"/>
                    <a:pt x="1386" y="1"/>
                    <a:pt x="120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6982300" y="4161150"/>
              <a:ext cx="36325" cy="24250"/>
            </a:xfrm>
            <a:custGeom>
              <a:avLst/>
              <a:gdLst/>
              <a:ahLst/>
              <a:cxnLst/>
              <a:rect l="l" t="t" r="r" b="b"/>
              <a:pathLst>
                <a:path w="1453" h="970" extrusionOk="0">
                  <a:moveTo>
                    <a:pt x="238" y="0"/>
                  </a:moveTo>
                  <a:cubicBezTo>
                    <a:pt x="212" y="0"/>
                    <a:pt x="193" y="1"/>
                    <a:pt x="184" y="2"/>
                  </a:cubicBezTo>
                  <a:cubicBezTo>
                    <a:pt x="110" y="9"/>
                    <a:pt x="0" y="632"/>
                    <a:pt x="257" y="970"/>
                  </a:cubicBezTo>
                  <a:cubicBezTo>
                    <a:pt x="704" y="808"/>
                    <a:pt x="1108" y="552"/>
                    <a:pt x="1452" y="222"/>
                  </a:cubicBezTo>
                  <a:cubicBezTo>
                    <a:pt x="1121" y="33"/>
                    <a:pt x="445" y="0"/>
                    <a:pt x="23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049025" y="4295725"/>
              <a:ext cx="30250" cy="28600"/>
            </a:xfrm>
            <a:custGeom>
              <a:avLst/>
              <a:gdLst/>
              <a:ahLst/>
              <a:cxnLst/>
              <a:rect l="l" t="t" r="r" b="b"/>
              <a:pathLst>
                <a:path w="1210" h="1144" extrusionOk="0">
                  <a:moveTo>
                    <a:pt x="308" y="0"/>
                  </a:moveTo>
                  <a:cubicBezTo>
                    <a:pt x="103" y="345"/>
                    <a:pt x="0" y="741"/>
                    <a:pt x="22" y="1144"/>
                  </a:cubicBezTo>
                  <a:cubicBezTo>
                    <a:pt x="469" y="1085"/>
                    <a:pt x="1107" y="653"/>
                    <a:pt x="1158" y="609"/>
                  </a:cubicBezTo>
                  <a:cubicBezTo>
                    <a:pt x="1210" y="557"/>
                    <a:pt x="785" y="88"/>
                    <a:pt x="30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6876175" y="4183325"/>
              <a:ext cx="36250" cy="36900"/>
            </a:xfrm>
            <a:custGeom>
              <a:avLst/>
              <a:gdLst/>
              <a:ahLst/>
              <a:cxnLst/>
              <a:rect l="l" t="t" r="r" b="b"/>
              <a:pathLst>
                <a:path w="1450" h="1476" extrusionOk="0">
                  <a:moveTo>
                    <a:pt x="197" y="1"/>
                  </a:moveTo>
                  <a:cubicBezTo>
                    <a:pt x="145" y="1"/>
                    <a:pt x="94" y="3"/>
                    <a:pt x="45" y="9"/>
                  </a:cubicBezTo>
                  <a:cubicBezTo>
                    <a:pt x="1" y="515"/>
                    <a:pt x="103" y="1028"/>
                    <a:pt x="345" y="1476"/>
                  </a:cubicBezTo>
                  <a:cubicBezTo>
                    <a:pt x="851" y="1241"/>
                    <a:pt x="1379" y="508"/>
                    <a:pt x="1416" y="427"/>
                  </a:cubicBezTo>
                  <a:cubicBezTo>
                    <a:pt x="1449" y="360"/>
                    <a:pt x="788" y="1"/>
                    <a:pt x="19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023000" y="4343200"/>
              <a:ext cx="28975" cy="26400"/>
            </a:xfrm>
            <a:custGeom>
              <a:avLst/>
              <a:gdLst/>
              <a:ahLst/>
              <a:cxnLst/>
              <a:rect l="l" t="t" r="r" b="b"/>
              <a:pathLst>
                <a:path w="1159" h="1056" extrusionOk="0">
                  <a:moveTo>
                    <a:pt x="729" y="1"/>
                  </a:moveTo>
                  <a:cubicBezTo>
                    <a:pt x="495" y="1"/>
                    <a:pt x="210" y="34"/>
                    <a:pt x="0" y="139"/>
                  </a:cubicBezTo>
                  <a:cubicBezTo>
                    <a:pt x="169" y="506"/>
                    <a:pt x="440" y="821"/>
                    <a:pt x="777" y="1056"/>
                  </a:cubicBezTo>
                  <a:cubicBezTo>
                    <a:pt x="1056" y="762"/>
                    <a:pt x="1158" y="132"/>
                    <a:pt x="1158" y="66"/>
                  </a:cubicBezTo>
                  <a:cubicBezTo>
                    <a:pt x="1158" y="36"/>
                    <a:pt x="970" y="1"/>
                    <a:pt x="72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7052125" y="4394500"/>
              <a:ext cx="28200" cy="27525"/>
            </a:xfrm>
            <a:custGeom>
              <a:avLst/>
              <a:gdLst/>
              <a:ahLst/>
              <a:cxnLst/>
              <a:rect l="l" t="t" r="r" b="b"/>
              <a:pathLst>
                <a:path w="1128" h="1101" extrusionOk="0">
                  <a:moveTo>
                    <a:pt x="168" y="1"/>
                  </a:moveTo>
                  <a:cubicBezTo>
                    <a:pt x="124" y="1"/>
                    <a:pt x="80" y="3"/>
                    <a:pt x="37" y="8"/>
                  </a:cubicBezTo>
                  <a:cubicBezTo>
                    <a:pt x="1" y="389"/>
                    <a:pt x="89" y="771"/>
                    <a:pt x="279" y="1100"/>
                  </a:cubicBezTo>
                  <a:cubicBezTo>
                    <a:pt x="675" y="924"/>
                    <a:pt x="1078" y="367"/>
                    <a:pt x="1108" y="309"/>
                  </a:cubicBezTo>
                  <a:cubicBezTo>
                    <a:pt x="1128" y="255"/>
                    <a:pt x="624" y="1"/>
                    <a:pt x="16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7004650" y="4384675"/>
              <a:ext cx="31925" cy="25425"/>
            </a:xfrm>
            <a:custGeom>
              <a:avLst/>
              <a:gdLst/>
              <a:ahLst/>
              <a:cxnLst/>
              <a:rect l="l" t="t" r="r" b="b"/>
              <a:pathLst>
                <a:path w="1277" h="1017" extrusionOk="0">
                  <a:moveTo>
                    <a:pt x="1021" y="1"/>
                  </a:moveTo>
                  <a:cubicBezTo>
                    <a:pt x="838" y="1"/>
                    <a:pt x="275" y="123"/>
                    <a:pt x="1" y="372"/>
                  </a:cubicBezTo>
                  <a:cubicBezTo>
                    <a:pt x="324" y="672"/>
                    <a:pt x="705" y="892"/>
                    <a:pt x="1123" y="1017"/>
                  </a:cubicBezTo>
                  <a:cubicBezTo>
                    <a:pt x="1277" y="680"/>
                    <a:pt x="1108" y="71"/>
                    <a:pt x="1079" y="12"/>
                  </a:cubicBezTo>
                  <a:cubicBezTo>
                    <a:pt x="1074" y="5"/>
                    <a:pt x="1054" y="1"/>
                    <a:pt x="10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6900925" y="4151375"/>
              <a:ext cx="42550" cy="31050"/>
            </a:xfrm>
            <a:custGeom>
              <a:avLst/>
              <a:gdLst/>
              <a:ahLst/>
              <a:cxnLst/>
              <a:rect l="l" t="t" r="r" b="b"/>
              <a:pathLst>
                <a:path w="1702" h="1242" extrusionOk="0">
                  <a:moveTo>
                    <a:pt x="972" y="0"/>
                  </a:moveTo>
                  <a:cubicBezTo>
                    <a:pt x="949" y="0"/>
                    <a:pt x="926" y="2"/>
                    <a:pt x="902" y="4"/>
                  </a:cubicBezTo>
                  <a:cubicBezTo>
                    <a:pt x="558" y="41"/>
                    <a:pt x="176" y="525"/>
                    <a:pt x="0" y="781"/>
                  </a:cubicBezTo>
                  <a:cubicBezTo>
                    <a:pt x="191" y="957"/>
                    <a:pt x="404" y="1104"/>
                    <a:pt x="638" y="1229"/>
                  </a:cubicBezTo>
                  <a:cubicBezTo>
                    <a:pt x="703" y="1236"/>
                    <a:pt x="769" y="1241"/>
                    <a:pt x="834" y="1241"/>
                  </a:cubicBezTo>
                  <a:cubicBezTo>
                    <a:pt x="1012" y="1241"/>
                    <a:pt x="1186" y="1206"/>
                    <a:pt x="1320" y="1104"/>
                  </a:cubicBezTo>
                  <a:cubicBezTo>
                    <a:pt x="1496" y="965"/>
                    <a:pt x="1701" y="708"/>
                    <a:pt x="1643" y="569"/>
                  </a:cubicBezTo>
                  <a:cubicBezTo>
                    <a:pt x="1594" y="430"/>
                    <a:pt x="1387" y="0"/>
                    <a:pt x="97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6939175" y="4155850"/>
              <a:ext cx="44625" cy="31200"/>
            </a:xfrm>
            <a:custGeom>
              <a:avLst/>
              <a:gdLst/>
              <a:ahLst/>
              <a:cxnLst/>
              <a:rect l="l" t="t" r="r" b="b"/>
              <a:pathLst>
                <a:path w="1785" h="1248" extrusionOk="0">
                  <a:moveTo>
                    <a:pt x="1021" y="1"/>
                  </a:moveTo>
                  <a:cubicBezTo>
                    <a:pt x="979" y="1"/>
                    <a:pt x="935" y="5"/>
                    <a:pt x="890" y="16"/>
                  </a:cubicBezTo>
                  <a:cubicBezTo>
                    <a:pt x="442" y="111"/>
                    <a:pt x="32" y="962"/>
                    <a:pt x="10" y="1035"/>
                  </a:cubicBezTo>
                  <a:cubicBezTo>
                    <a:pt x="0" y="1087"/>
                    <a:pt x="435" y="1248"/>
                    <a:pt x="856" y="1248"/>
                  </a:cubicBezTo>
                  <a:cubicBezTo>
                    <a:pt x="1084" y="1248"/>
                    <a:pt x="1308" y="1201"/>
                    <a:pt x="1454" y="1064"/>
                  </a:cubicBezTo>
                  <a:cubicBezTo>
                    <a:pt x="1616" y="910"/>
                    <a:pt x="1784" y="632"/>
                    <a:pt x="1711" y="500"/>
                  </a:cubicBezTo>
                  <a:cubicBezTo>
                    <a:pt x="1645" y="375"/>
                    <a:pt x="1396" y="1"/>
                    <a:pt x="10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6910650" y="4188200"/>
              <a:ext cx="44175" cy="30925"/>
            </a:xfrm>
            <a:custGeom>
              <a:avLst/>
              <a:gdLst/>
              <a:ahLst/>
              <a:cxnLst/>
              <a:rect l="l" t="t" r="r" b="b"/>
              <a:pathLst>
                <a:path w="1767" h="1237" extrusionOk="0">
                  <a:moveTo>
                    <a:pt x="998" y="1"/>
                  </a:moveTo>
                  <a:cubicBezTo>
                    <a:pt x="960" y="1"/>
                    <a:pt x="920" y="4"/>
                    <a:pt x="880" y="12"/>
                  </a:cubicBezTo>
                  <a:cubicBezTo>
                    <a:pt x="432" y="108"/>
                    <a:pt x="37" y="951"/>
                    <a:pt x="15" y="1024"/>
                  </a:cubicBezTo>
                  <a:cubicBezTo>
                    <a:pt x="0" y="1076"/>
                    <a:pt x="434" y="1237"/>
                    <a:pt x="852" y="1237"/>
                  </a:cubicBezTo>
                  <a:cubicBezTo>
                    <a:pt x="1078" y="1237"/>
                    <a:pt x="1300" y="1190"/>
                    <a:pt x="1444" y="1053"/>
                  </a:cubicBezTo>
                  <a:cubicBezTo>
                    <a:pt x="1605" y="899"/>
                    <a:pt x="1767" y="628"/>
                    <a:pt x="1693" y="496"/>
                  </a:cubicBezTo>
                  <a:cubicBezTo>
                    <a:pt x="1627" y="369"/>
                    <a:pt x="1378" y="1"/>
                    <a:pt x="99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6956450" y="4365300"/>
              <a:ext cx="46025" cy="26650"/>
            </a:xfrm>
            <a:custGeom>
              <a:avLst/>
              <a:gdLst/>
              <a:ahLst/>
              <a:cxnLst/>
              <a:rect l="l" t="t" r="r" b="b"/>
              <a:pathLst>
                <a:path w="1841" h="1066" extrusionOk="0">
                  <a:moveTo>
                    <a:pt x="976" y="0"/>
                  </a:moveTo>
                  <a:cubicBezTo>
                    <a:pt x="754" y="0"/>
                    <a:pt x="472" y="48"/>
                    <a:pt x="382" y="157"/>
                  </a:cubicBezTo>
                  <a:cubicBezTo>
                    <a:pt x="287" y="282"/>
                    <a:pt x="1" y="722"/>
                    <a:pt x="316" y="956"/>
                  </a:cubicBezTo>
                  <a:cubicBezTo>
                    <a:pt x="426" y="1038"/>
                    <a:pt x="623" y="1065"/>
                    <a:pt x="837" y="1065"/>
                  </a:cubicBezTo>
                  <a:cubicBezTo>
                    <a:pt x="1239" y="1065"/>
                    <a:pt x="1703" y="968"/>
                    <a:pt x="1760" y="949"/>
                  </a:cubicBezTo>
                  <a:cubicBezTo>
                    <a:pt x="1841" y="919"/>
                    <a:pt x="1658" y="54"/>
                    <a:pt x="1064" y="3"/>
                  </a:cubicBezTo>
                  <a:cubicBezTo>
                    <a:pt x="1036" y="1"/>
                    <a:pt x="1006" y="0"/>
                    <a:pt x="97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7001000" y="4357850"/>
              <a:ext cx="29150" cy="19600"/>
            </a:xfrm>
            <a:custGeom>
              <a:avLst/>
              <a:gdLst/>
              <a:ahLst/>
              <a:cxnLst/>
              <a:rect l="l" t="t" r="r" b="b"/>
              <a:pathLst>
                <a:path w="1166" h="784" extrusionOk="0">
                  <a:moveTo>
                    <a:pt x="250" y="0"/>
                  </a:moveTo>
                  <a:cubicBezTo>
                    <a:pt x="191" y="0"/>
                    <a:pt x="0" y="550"/>
                    <a:pt x="323" y="704"/>
                  </a:cubicBezTo>
                  <a:cubicBezTo>
                    <a:pt x="412" y="746"/>
                    <a:pt x="545" y="784"/>
                    <a:pt x="648" y="784"/>
                  </a:cubicBezTo>
                  <a:cubicBezTo>
                    <a:pt x="691" y="784"/>
                    <a:pt x="728" y="778"/>
                    <a:pt x="755" y="763"/>
                  </a:cubicBezTo>
                  <a:cubicBezTo>
                    <a:pt x="858" y="712"/>
                    <a:pt x="1166" y="514"/>
                    <a:pt x="1071" y="308"/>
                  </a:cubicBezTo>
                  <a:cubicBezTo>
                    <a:pt x="968" y="96"/>
                    <a:pt x="308" y="0"/>
                    <a:pt x="25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021050" y="4158550"/>
              <a:ext cx="49425" cy="26025"/>
            </a:xfrm>
            <a:custGeom>
              <a:avLst/>
              <a:gdLst/>
              <a:ahLst/>
              <a:cxnLst/>
              <a:rect l="l" t="t" r="r" b="b"/>
              <a:pathLst>
                <a:path w="1977" h="1041" extrusionOk="0">
                  <a:moveTo>
                    <a:pt x="1294" y="0"/>
                  </a:moveTo>
                  <a:cubicBezTo>
                    <a:pt x="823" y="0"/>
                    <a:pt x="154" y="211"/>
                    <a:pt x="85" y="245"/>
                  </a:cubicBezTo>
                  <a:cubicBezTo>
                    <a:pt x="1" y="280"/>
                    <a:pt x="465" y="1041"/>
                    <a:pt x="1048" y="1041"/>
                  </a:cubicBezTo>
                  <a:cubicBezTo>
                    <a:pt x="1072" y="1041"/>
                    <a:pt x="1095" y="1039"/>
                    <a:pt x="1119" y="1037"/>
                  </a:cubicBezTo>
                  <a:cubicBezTo>
                    <a:pt x="1346" y="1015"/>
                    <a:pt x="1662" y="920"/>
                    <a:pt x="1728" y="795"/>
                  </a:cubicBezTo>
                  <a:cubicBezTo>
                    <a:pt x="1794" y="678"/>
                    <a:pt x="1977" y="245"/>
                    <a:pt x="1632" y="62"/>
                  </a:cubicBezTo>
                  <a:cubicBezTo>
                    <a:pt x="1549" y="18"/>
                    <a:pt x="1430" y="0"/>
                    <a:pt x="129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6903300" y="4388150"/>
              <a:ext cx="45425" cy="31300"/>
            </a:xfrm>
            <a:custGeom>
              <a:avLst/>
              <a:gdLst/>
              <a:ahLst/>
              <a:cxnLst/>
              <a:rect l="l" t="t" r="r" b="b"/>
              <a:pathLst>
                <a:path w="1817" h="1252" extrusionOk="0">
                  <a:moveTo>
                    <a:pt x="809" y="0"/>
                  </a:moveTo>
                  <a:cubicBezTo>
                    <a:pt x="751" y="0"/>
                    <a:pt x="700" y="9"/>
                    <a:pt x="660" y="27"/>
                  </a:cubicBezTo>
                  <a:cubicBezTo>
                    <a:pt x="499" y="101"/>
                    <a:pt x="1" y="387"/>
                    <a:pt x="133" y="717"/>
                  </a:cubicBezTo>
                  <a:cubicBezTo>
                    <a:pt x="272" y="1047"/>
                    <a:pt x="1284" y="1244"/>
                    <a:pt x="1372" y="1252"/>
                  </a:cubicBezTo>
                  <a:cubicBezTo>
                    <a:pt x="1372" y="1252"/>
                    <a:pt x="1372" y="1252"/>
                    <a:pt x="1373" y="1252"/>
                  </a:cubicBezTo>
                  <a:cubicBezTo>
                    <a:pt x="1463" y="1252"/>
                    <a:pt x="1817" y="415"/>
                    <a:pt x="1335" y="145"/>
                  </a:cubicBezTo>
                  <a:cubicBezTo>
                    <a:pt x="1193" y="69"/>
                    <a:pt x="975" y="0"/>
                    <a:pt x="80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6873050" y="4354525"/>
              <a:ext cx="45300" cy="31575"/>
            </a:xfrm>
            <a:custGeom>
              <a:avLst/>
              <a:gdLst/>
              <a:ahLst/>
              <a:cxnLst/>
              <a:rect l="l" t="t" r="r" b="b"/>
              <a:pathLst>
                <a:path w="1812" h="1263" extrusionOk="0">
                  <a:moveTo>
                    <a:pt x="809" y="1"/>
                  </a:moveTo>
                  <a:cubicBezTo>
                    <a:pt x="750" y="1"/>
                    <a:pt x="696" y="10"/>
                    <a:pt x="653" y="31"/>
                  </a:cubicBezTo>
                  <a:cubicBezTo>
                    <a:pt x="499" y="104"/>
                    <a:pt x="1" y="390"/>
                    <a:pt x="133" y="727"/>
                  </a:cubicBezTo>
                  <a:cubicBezTo>
                    <a:pt x="272" y="1057"/>
                    <a:pt x="1284" y="1262"/>
                    <a:pt x="1379" y="1262"/>
                  </a:cubicBezTo>
                  <a:cubicBezTo>
                    <a:pt x="1460" y="1262"/>
                    <a:pt x="1812" y="412"/>
                    <a:pt x="1328" y="148"/>
                  </a:cubicBezTo>
                  <a:cubicBezTo>
                    <a:pt x="1193" y="72"/>
                    <a:pt x="978" y="1"/>
                    <a:pt x="80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6916500" y="4357900"/>
              <a:ext cx="45650" cy="31675"/>
            </a:xfrm>
            <a:custGeom>
              <a:avLst/>
              <a:gdLst/>
              <a:ahLst/>
              <a:cxnLst/>
              <a:rect l="l" t="t" r="r" b="b"/>
              <a:pathLst>
                <a:path w="1826" h="1267" extrusionOk="0">
                  <a:moveTo>
                    <a:pt x="816" y="1"/>
                  </a:moveTo>
                  <a:cubicBezTo>
                    <a:pt x="759" y="1"/>
                    <a:pt x="707" y="9"/>
                    <a:pt x="668" y="28"/>
                  </a:cubicBezTo>
                  <a:cubicBezTo>
                    <a:pt x="506" y="101"/>
                    <a:pt x="1" y="394"/>
                    <a:pt x="140" y="724"/>
                  </a:cubicBezTo>
                  <a:cubicBezTo>
                    <a:pt x="272" y="1054"/>
                    <a:pt x="1291" y="1259"/>
                    <a:pt x="1379" y="1267"/>
                  </a:cubicBezTo>
                  <a:cubicBezTo>
                    <a:pt x="1474" y="1267"/>
                    <a:pt x="1826" y="416"/>
                    <a:pt x="1342" y="145"/>
                  </a:cubicBezTo>
                  <a:cubicBezTo>
                    <a:pt x="1201" y="69"/>
                    <a:pt x="982" y="1"/>
                    <a:pt x="81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6972025" y="4324400"/>
              <a:ext cx="43350" cy="29800"/>
            </a:xfrm>
            <a:custGeom>
              <a:avLst/>
              <a:gdLst/>
              <a:ahLst/>
              <a:cxnLst/>
              <a:rect l="l" t="t" r="r" b="b"/>
              <a:pathLst>
                <a:path w="1734" h="1192" extrusionOk="0">
                  <a:moveTo>
                    <a:pt x="919" y="0"/>
                  </a:moveTo>
                  <a:cubicBezTo>
                    <a:pt x="685" y="0"/>
                    <a:pt x="454" y="48"/>
                    <a:pt x="309" y="187"/>
                  </a:cubicBezTo>
                  <a:cubicBezTo>
                    <a:pt x="155" y="334"/>
                    <a:pt x="1" y="598"/>
                    <a:pt x="82" y="730"/>
                  </a:cubicBezTo>
                  <a:cubicBezTo>
                    <a:pt x="147" y="842"/>
                    <a:pt x="397" y="1191"/>
                    <a:pt x="767" y="1191"/>
                  </a:cubicBezTo>
                  <a:cubicBezTo>
                    <a:pt x="808" y="1191"/>
                    <a:pt x="851" y="1187"/>
                    <a:pt x="895" y="1177"/>
                  </a:cubicBezTo>
                  <a:cubicBezTo>
                    <a:pt x="1328" y="1075"/>
                    <a:pt x="1702" y="268"/>
                    <a:pt x="1724" y="187"/>
                  </a:cubicBezTo>
                  <a:cubicBezTo>
                    <a:pt x="1733" y="141"/>
                    <a:pt x="1322" y="0"/>
                    <a:pt x="91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6867575" y="4384250"/>
              <a:ext cx="37575" cy="29650"/>
            </a:xfrm>
            <a:custGeom>
              <a:avLst/>
              <a:gdLst/>
              <a:ahLst/>
              <a:cxnLst/>
              <a:rect l="l" t="t" r="r" b="b"/>
              <a:pathLst>
                <a:path w="1503" h="1186" extrusionOk="0">
                  <a:moveTo>
                    <a:pt x="828" y="0"/>
                  </a:moveTo>
                  <a:cubicBezTo>
                    <a:pt x="447" y="293"/>
                    <a:pt x="154" y="689"/>
                    <a:pt x="0" y="1144"/>
                  </a:cubicBezTo>
                  <a:cubicBezTo>
                    <a:pt x="63" y="1167"/>
                    <a:pt x="212" y="1186"/>
                    <a:pt x="389" y="1186"/>
                  </a:cubicBezTo>
                  <a:cubicBezTo>
                    <a:pt x="728" y="1186"/>
                    <a:pt x="1173" y="1116"/>
                    <a:pt x="1327" y="865"/>
                  </a:cubicBezTo>
                  <a:cubicBezTo>
                    <a:pt x="1430" y="697"/>
                    <a:pt x="1503" y="418"/>
                    <a:pt x="1386" y="315"/>
                  </a:cubicBezTo>
                  <a:cubicBezTo>
                    <a:pt x="1232" y="161"/>
                    <a:pt x="1034" y="59"/>
                    <a:pt x="82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2"/>
          <p:cNvSpPr/>
          <p:nvPr/>
        </p:nvSpPr>
        <p:spPr>
          <a:xfrm>
            <a:off x="7668291" y="-176725"/>
            <a:ext cx="1227760" cy="1538249"/>
          </a:xfrm>
          <a:custGeom>
            <a:avLst/>
            <a:gdLst/>
            <a:ahLst/>
            <a:cxnLst/>
            <a:rect l="l" t="t" r="r" b="b"/>
            <a:pathLst>
              <a:path w="5536" h="6936" extrusionOk="0">
                <a:moveTo>
                  <a:pt x="59" y="0"/>
                </a:moveTo>
                <a:cubicBezTo>
                  <a:pt x="67" y="44"/>
                  <a:pt x="74" y="88"/>
                  <a:pt x="74" y="132"/>
                </a:cubicBezTo>
                <a:cubicBezTo>
                  <a:pt x="74" y="352"/>
                  <a:pt x="1" y="594"/>
                  <a:pt x="1" y="792"/>
                </a:cubicBezTo>
                <a:cubicBezTo>
                  <a:pt x="1" y="814"/>
                  <a:pt x="2098" y="2126"/>
                  <a:pt x="3630" y="3842"/>
                </a:cubicBezTo>
                <a:cubicBezTo>
                  <a:pt x="4642" y="4964"/>
                  <a:pt x="5169" y="6613"/>
                  <a:pt x="5536" y="6936"/>
                </a:cubicBezTo>
                <a:cubicBezTo>
                  <a:pt x="3512" y="2691"/>
                  <a:pt x="4817" y="4795"/>
                  <a:pt x="3183" y="2830"/>
                </a:cubicBezTo>
                <a:cubicBezTo>
                  <a:pt x="2266" y="2097"/>
                  <a:pt x="1731" y="917"/>
                  <a:pt x="595" y="550"/>
                </a:cubicBezTo>
                <a:cubicBezTo>
                  <a:pt x="367" y="550"/>
                  <a:pt x="213" y="183"/>
                  <a:pt x="59"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617932" y="3493681"/>
            <a:ext cx="2464392" cy="1997328"/>
          </a:xfrm>
          <a:custGeom>
            <a:avLst/>
            <a:gdLst/>
            <a:ahLst/>
            <a:cxnLst/>
            <a:rect l="l" t="t" r="r" b="b"/>
            <a:pathLst>
              <a:path w="11112" h="9006" extrusionOk="0">
                <a:moveTo>
                  <a:pt x="1695" y="1"/>
                </a:moveTo>
                <a:cubicBezTo>
                  <a:pt x="4723" y="2963"/>
                  <a:pt x="3587" y="2567"/>
                  <a:pt x="4137" y="3681"/>
                </a:cubicBezTo>
                <a:cubicBezTo>
                  <a:pt x="4210" y="3835"/>
                  <a:pt x="4254" y="3996"/>
                  <a:pt x="4269" y="4165"/>
                </a:cubicBezTo>
                <a:cubicBezTo>
                  <a:pt x="4247" y="4251"/>
                  <a:pt x="4132" y="4256"/>
                  <a:pt x="4010" y="4256"/>
                </a:cubicBezTo>
                <a:cubicBezTo>
                  <a:pt x="3994" y="4256"/>
                  <a:pt x="3978" y="4256"/>
                  <a:pt x="3962" y="4256"/>
                </a:cubicBezTo>
                <a:cubicBezTo>
                  <a:pt x="3893" y="4256"/>
                  <a:pt x="3826" y="4258"/>
                  <a:pt x="3777" y="4275"/>
                </a:cubicBezTo>
                <a:cubicBezTo>
                  <a:pt x="3188" y="4350"/>
                  <a:pt x="2597" y="4365"/>
                  <a:pt x="2079" y="4365"/>
                </a:cubicBezTo>
                <a:cubicBezTo>
                  <a:pt x="1733" y="4365"/>
                  <a:pt x="1419" y="4358"/>
                  <a:pt x="1160" y="4358"/>
                </a:cubicBezTo>
                <a:cubicBezTo>
                  <a:pt x="214" y="4358"/>
                  <a:pt x="0" y="4448"/>
                  <a:pt x="1607" y="5279"/>
                </a:cubicBezTo>
                <a:cubicBezTo>
                  <a:pt x="1886" y="5419"/>
                  <a:pt x="2164" y="5558"/>
                  <a:pt x="2443" y="5697"/>
                </a:cubicBezTo>
                <a:cubicBezTo>
                  <a:pt x="2663" y="5807"/>
                  <a:pt x="2839" y="5917"/>
                  <a:pt x="2927" y="5961"/>
                </a:cubicBezTo>
                <a:cubicBezTo>
                  <a:pt x="3589" y="6302"/>
                  <a:pt x="4229" y="6407"/>
                  <a:pt x="4825" y="6407"/>
                </a:cubicBezTo>
                <a:cubicBezTo>
                  <a:pt x="5358" y="6407"/>
                  <a:pt x="5857" y="6323"/>
                  <a:pt x="6307" y="6247"/>
                </a:cubicBezTo>
                <a:cubicBezTo>
                  <a:pt x="6710" y="6188"/>
                  <a:pt x="6738" y="5415"/>
                  <a:pt x="7062" y="5415"/>
                </a:cubicBezTo>
                <a:cubicBezTo>
                  <a:pt x="7103" y="5415"/>
                  <a:pt x="7149" y="5427"/>
                  <a:pt x="7201" y="5455"/>
                </a:cubicBezTo>
                <a:cubicBezTo>
                  <a:pt x="8719" y="6460"/>
                  <a:pt x="8176" y="6863"/>
                  <a:pt x="8316" y="7442"/>
                </a:cubicBezTo>
                <a:cubicBezTo>
                  <a:pt x="8345" y="7530"/>
                  <a:pt x="8528" y="7669"/>
                  <a:pt x="8521" y="7728"/>
                </a:cubicBezTo>
                <a:cubicBezTo>
                  <a:pt x="8501" y="7962"/>
                  <a:pt x="8126" y="8845"/>
                  <a:pt x="7217" y="8845"/>
                </a:cubicBezTo>
                <a:cubicBezTo>
                  <a:pt x="7131" y="8845"/>
                  <a:pt x="7040" y="8837"/>
                  <a:pt x="6945" y="8820"/>
                </a:cubicBezTo>
                <a:lnTo>
                  <a:pt x="6945" y="8820"/>
                </a:lnTo>
                <a:cubicBezTo>
                  <a:pt x="7298" y="8885"/>
                  <a:pt x="8267" y="9005"/>
                  <a:pt x="9189" y="9005"/>
                </a:cubicBezTo>
                <a:cubicBezTo>
                  <a:pt x="10043" y="9005"/>
                  <a:pt x="10858" y="8902"/>
                  <a:pt x="11109" y="8556"/>
                </a:cubicBezTo>
                <a:cubicBezTo>
                  <a:pt x="11111" y="8403"/>
                  <a:pt x="11044" y="8362"/>
                  <a:pt x="10953" y="8362"/>
                </a:cubicBezTo>
                <a:cubicBezTo>
                  <a:pt x="10850" y="8362"/>
                  <a:pt x="10716" y="8413"/>
                  <a:pt x="10617" y="8413"/>
                </a:cubicBezTo>
                <a:cubicBezTo>
                  <a:pt x="10561" y="8413"/>
                  <a:pt x="10515" y="8397"/>
                  <a:pt x="10493" y="8344"/>
                </a:cubicBezTo>
                <a:cubicBezTo>
                  <a:pt x="10515" y="7875"/>
                  <a:pt x="10148" y="7479"/>
                  <a:pt x="10178" y="6922"/>
                </a:cubicBezTo>
                <a:cubicBezTo>
                  <a:pt x="10222" y="5968"/>
                  <a:pt x="10640" y="5998"/>
                  <a:pt x="9892" y="5565"/>
                </a:cubicBezTo>
                <a:cubicBezTo>
                  <a:pt x="9754" y="5489"/>
                  <a:pt x="7454" y="4630"/>
                  <a:pt x="6611" y="4630"/>
                </a:cubicBezTo>
                <a:cubicBezTo>
                  <a:pt x="6557" y="4630"/>
                  <a:pt x="6509" y="4634"/>
                  <a:pt x="6468" y="4641"/>
                </a:cubicBezTo>
                <a:cubicBezTo>
                  <a:pt x="6270" y="4678"/>
                  <a:pt x="6490" y="5697"/>
                  <a:pt x="6277" y="5807"/>
                </a:cubicBezTo>
                <a:cubicBezTo>
                  <a:pt x="5719" y="5949"/>
                  <a:pt x="5233" y="6165"/>
                  <a:pt x="4675" y="6165"/>
                </a:cubicBezTo>
                <a:cubicBezTo>
                  <a:pt x="4339" y="6165"/>
                  <a:pt x="3977" y="6086"/>
                  <a:pt x="3557" y="5866"/>
                </a:cubicBezTo>
                <a:cubicBezTo>
                  <a:pt x="3059" y="5602"/>
                  <a:pt x="1519" y="4876"/>
                  <a:pt x="1541" y="4803"/>
                </a:cubicBezTo>
                <a:cubicBezTo>
                  <a:pt x="1651" y="4414"/>
                  <a:pt x="4642" y="4920"/>
                  <a:pt x="4840" y="3989"/>
                </a:cubicBezTo>
                <a:cubicBezTo>
                  <a:pt x="4950" y="3468"/>
                  <a:pt x="4415" y="3358"/>
                  <a:pt x="4203" y="2963"/>
                </a:cubicBezTo>
                <a:cubicBezTo>
                  <a:pt x="3697" y="1834"/>
                  <a:pt x="2729" y="917"/>
                  <a:pt x="1695"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915025" y="-412028"/>
            <a:ext cx="2280538" cy="2008861"/>
          </a:xfrm>
          <a:custGeom>
            <a:avLst/>
            <a:gdLst/>
            <a:ahLst/>
            <a:cxnLst/>
            <a:rect l="l" t="t" r="r" b="b"/>
            <a:pathLst>
              <a:path w="10283" h="9058" extrusionOk="0">
                <a:moveTo>
                  <a:pt x="7973" y="0"/>
                </a:moveTo>
                <a:cubicBezTo>
                  <a:pt x="7357" y="0"/>
                  <a:pt x="4417" y="1372"/>
                  <a:pt x="3872" y="1986"/>
                </a:cubicBezTo>
                <a:cubicBezTo>
                  <a:pt x="4539" y="1528"/>
                  <a:pt x="4962" y="1387"/>
                  <a:pt x="5242" y="1387"/>
                </a:cubicBezTo>
                <a:cubicBezTo>
                  <a:pt x="5639" y="1387"/>
                  <a:pt x="5750" y="1671"/>
                  <a:pt x="5866" y="1744"/>
                </a:cubicBezTo>
                <a:cubicBezTo>
                  <a:pt x="5910" y="1774"/>
                  <a:pt x="5969" y="1803"/>
                  <a:pt x="6020" y="1832"/>
                </a:cubicBezTo>
                <a:cubicBezTo>
                  <a:pt x="6306" y="2008"/>
                  <a:pt x="6555" y="2925"/>
                  <a:pt x="6357" y="3834"/>
                </a:cubicBezTo>
                <a:cubicBezTo>
                  <a:pt x="4906" y="4354"/>
                  <a:pt x="2611" y="3497"/>
                  <a:pt x="1401" y="6055"/>
                </a:cubicBezTo>
                <a:cubicBezTo>
                  <a:pt x="1064" y="6759"/>
                  <a:pt x="573" y="7412"/>
                  <a:pt x="1" y="8020"/>
                </a:cubicBezTo>
                <a:cubicBezTo>
                  <a:pt x="881" y="8005"/>
                  <a:pt x="1768" y="7947"/>
                  <a:pt x="1797" y="7346"/>
                </a:cubicBezTo>
                <a:cubicBezTo>
                  <a:pt x="1841" y="6884"/>
                  <a:pt x="1914" y="6429"/>
                  <a:pt x="2105" y="6026"/>
                </a:cubicBezTo>
                <a:cubicBezTo>
                  <a:pt x="2699" y="4766"/>
                  <a:pt x="4473" y="4561"/>
                  <a:pt x="5342" y="4561"/>
                </a:cubicBezTo>
                <a:cubicBezTo>
                  <a:pt x="5621" y="4561"/>
                  <a:pt x="5806" y="4582"/>
                  <a:pt x="5829" y="4596"/>
                </a:cubicBezTo>
                <a:cubicBezTo>
                  <a:pt x="6262" y="4875"/>
                  <a:pt x="5676" y="6011"/>
                  <a:pt x="5976" y="6195"/>
                </a:cubicBezTo>
                <a:cubicBezTo>
                  <a:pt x="6299" y="6400"/>
                  <a:pt x="6856" y="6906"/>
                  <a:pt x="7061" y="7287"/>
                </a:cubicBezTo>
                <a:cubicBezTo>
                  <a:pt x="7332" y="7793"/>
                  <a:pt x="6460" y="8313"/>
                  <a:pt x="7215" y="8783"/>
                </a:cubicBezTo>
                <a:cubicBezTo>
                  <a:pt x="7543" y="8987"/>
                  <a:pt x="7961" y="9058"/>
                  <a:pt x="8379" y="9058"/>
                </a:cubicBezTo>
                <a:cubicBezTo>
                  <a:pt x="9327" y="9058"/>
                  <a:pt x="10282" y="8695"/>
                  <a:pt x="10221" y="8695"/>
                </a:cubicBezTo>
                <a:cubicBezTo>
                  <a:pt x="9810" y="8727"/>
                  <a:pt x="9462" y="8741"/>
                  <a:pt x="9166" y="8741"/>
                </a:cubicBezTo>
                <a:cubicBezTo>
                  <a:pt x="6958" y="8741"/>
                  <a:pt x="7685" y="7914"/>
                  <a:pt x="7420" y="7228"/>
                </a:cubicBezTo>
                <a:cubicBezTo>
                  <a:pt x="6885" y="5879"/>
                  <a:pt x="6636" y="6847"/>
                  <a:pt x="6372" y="5637"/>
                </a:cubicBezTo>
                <a:cubicBezTo>
                  <a:pt x="6299" y="5388"/>
                  <a:pt x="6819" y="4230"/>
                  <a:pt x="6878" y="3959"/>
                </a:cubicBezTo>
                <a:cubicBezTo>
                  <a:pt x="7545" y="945"/>
                  <a:pt x="5763" y="1781"/>
                  <a:pt x="8110" y="95"/>
                </a:cubicBezTo>
                <a:cubicBezTo>
                  <a:pt x="8102" y="95"/>
                  <a:pt x="8088" y="102"/>
                  <a:pt x="8073" y="110"/>
                </a:cubicBezTo>
                <a:cubicBezTo>
                  <a:pt x="8109" y="34"/>
                  <a:pt x="8069" y="0"/>
                  <a:pt x="7973"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004999" y="-171611"/>
            <a:ext cx="1433126" cy="1080500"/>
          </a:xfrm>
          <a:custGeom>
            <a:avLst/>
            <a:gdLst/>
            <a:ahLst/>
            <a:cxnLst/>
            <a:rect l="l" t="t" r="r" b="b"/>
            <a:pathLst>
              <a:path w="6462" h="4872" extrusionOk="0">
                <a:moveTo>
                  <a:pt x="482" y="1"/>
                </a:moveTo>
                <a:cubicBezTo>
                  <a:pt x="184" y="1"/>
                  <a:pt x="0" y="35"/>
                  <a:pt x="46" y="120"/>
                </a:cubicBezTo>
                <a:cubicBezTo>
                  <a:pt x="347" y="582"/>
                  <a:pt x="4306" y="1601"/>
                  <a:pt x="4607" y="2078"/>
                </a:cubicBezTo>
                <a:cubicBezTo>
                  <a:pt x="4746" y="2291"/>
                  <a:pt x="4768" y="2584"/>
                  <a:pt x="4907" y="2796"/>
                </a:cubicBezTo>
                <a:cubicBezTo>
                  <a:pt x="4944" y="2862"/>
                  <a:pt x="5802" y="3713"/>
                  <a:pt x="6088" y="4167"/>
                </a:cubicBezTo>
                <a:cubicBezTo>
                  <a:pt x="6227" y="4387"/>
                  <a:pt x="6330" y="4622"/>
                  <a:pt x="6396" y="4871"/>
                </a:cubicBezTo>
                <a:cubicBezTo>
                  <a:pt x="6461" y="4556"/>
                  <a:pt x="6278" y="4248"/>
                  <a:pt x="6080" y="3940"/>
                </a:cubicBezTo>
                <a:cubicBezTo>
                  <a:pt x="5809" y="3508"/>
                  <a:pt x="5494" y="3119"/>
                  <a:pt x="5230" y="2694"/>
                </a:cubicBezTo>
                <a:cubicBezTo>
                  <a:pt x="5047" y="2393"/>
                  <a:pt x="4885" y="2078"/>
                  <a:pt x="4746" y="1763"/>
                </a:cubicBezTo>
                <a:cubicBezTo>
                  <a:pt x="4365" y="1154"/>
                  <a:pt x="3632" y="1257"/>
                  <a:pt x="3177" y="531"/>
                </a:cubicBezTo>
                <a:cubicBezTo>
                  <a:pt x="3140" y="472"/>
                  <a:pt x="3104" y="414"/>
                  <a:pt x="3074" y="348"/>
                </a:cubicBezTo>
                <a:cubicBezTo>
                  <a:pt x="2687" y="212"/>
                  <a:pt x="1227" y="1"/>
                  <a:pt x="482"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05007" y="2943119"/>
            <a:ext cx="1591919" cy="2434230"/>
          </a:xfrm>
          <a:custGeom>
            <a:avLst/>
            <a:gdLst/>
            <a:ahLst/>
            <a:cxnLst/>
            <a:rect l="l" t="t" r="r" b="b"/>
            <a:pathLst>
              <a:path w="7178" h="10976" extrusionOk="0">
                <a:moveTo>
                  <a:pt x="6298" y="1"/>
                </a:moveTo>
                <a:lnTo>
                  <a:pt x="6298" y="1"/>
                </a:lnTo>
                <a:cubicBezTo>
                  <a:pt x="6679" y="1027"/>
                  <a:pt x="6819" y="2119"/>
                  <a:pt x="6709" y="3204"/>
                </a:cubicBezTo>
                <a:cubicBezTo>
                  <a:pt x="6423" y="5976"/>
                  <a:pt x="4436" y="7493"/>
                  <a:pt x="4135" y="7501"/>
                </a:cubicBezTo>
                <a:cubicBezTo>
                  <a:pt x="4133" y="7501"/>
                  <a:pt x="4130" y="7501"/>
                  <a:pt x="4128" y="7501"/>
                </a:cubicBezTo>
                <a:cubicBezTo>
                  <a:pt x="3636" y="7501"/>
                  <a:pt x="3569" y="6766"/>
                  <a:pt x="3146" y="6562"/>
                </a:cubicBezTo>
                <a:cubicBezTo>
                  <a:pt x="2934" y="6472"/>
                  <a:pt x="2717" y="6467"/>
                  <a:pt x="2499" y="6467"/>
                </a:cubicBezTo>
                <a:cubicBezTo>
                  <a:pt x="2467" y="6467"/>
                  <a:pt x="2436" y="6467"/>
                  <a:pt x="2405" y="6467"/>
                </a:cubicBezTo>
                <a:cubicBezTo>
                  <a:pt x="2361" y="6467"/>
                  <a:pt x="1643" y="6628"/>
                  <a:pt x="1628" y="7141"/>
                </a:cubicBezTo>
                <a:lnTo>
                  <a:pt x="1628" y="7464"/>
                </a:lnTo>
                <a:cubicBezTo>
                  <a:pt x="1621" y="7852"/>
                  <a:pt x="1437" y="7984"/>
                  <a:pt x="1283" y="7984"/>
                </a:cubicBezTo>
                <a:cubicBezTo>
                  <a:pt x="1282" y="7985"/>
                  <a:pt x="1280" y="7985"/>
                  <a:pt x="1278" y="7985"/>
                </a:cubicBezTo>
                <a:cubicBezTo>
                  <a:pt x="1007" y="7985"/>
                  <a:pt x="902" y="7383"/>
                  <a:pt x="527" y="7383"/>
                </a:cubicBezTo>
                <a:cubicBezTo>
                  <a:pt x="523" y="7383"/>
                  <a:pt x="518" y="7383"/>
                  <a:pt x="514" y="7383"/>
                </a:cubicBezTo>
                <a:cubicBezTo>
                  <a:pt x="15" y="7391"/>
                  <a:pt x="8" y="8842"/>
                  <a:pt x="8" y="9568"/>
                </a:cubicBezTo>
                <a:cubicBezTo>
                  <a:pt x="0" y="9964"/>
                  <a:pt x="59" y="10360"/>
                  <a:pt x="191" y="10734"/>
                </a:cubicBezTo>
                <a:cubicBezTo>
                  <a:pt x="1943" y="10976"/>
                  <a:pt x="3813" y="10829"/>
                  <a:pt x="5646" y="10924"/>
                </a:cubicBezTo>
                <a:cubicBezTo>
                  <a:pt x="5646" y="10880"/>
                  <a:pt x="5660" y="10829"/>
                  <a:pt x="5660" y="10778"/>
                </a:cubicBezTo>
                <a:cubicBezTo>
                  <a:pt x="4698" y="10188"/>
                  <a:pt x="3722" y="9597"/>
                  <a:pt x="2487" y="9597"/>
                </a:cubicBezTo>
                <a:cubicBezTo>
                  <a:pt x="2479" y="9597"/>
                  <a:pt x="2471" y="9597"/>
                  <a:pt x="2464" y="9597"/>
                </a:cubicBezTo>
                <a:cubicBezTo>
                  <a:pt x="2478" y="9223"/>
                  <a:pt x="2962" y="9209"/>
                  <a:pt x="2977" y="8894"/>
                </a:cubicBezTo>
                <a:cubicBezTo>
                  <a:pt x="2992" y="8710"/>
                  <a:pt x="2823" y="8564"/>
                  <a:pt x="2830" y="8439"/>
                </a:cubicBezTo>
                <a:cubicBezTo>
                  <a:pt x="2838" y="8314"/>
                  <a:pt x="3226" y="7999"/>
                  <a:pt x="3901" y="7992"/>
                </a:cubicBezTo>
                <a:cubicBezTo>
                  <a:pt x="3927" y="7991"/>
                  <a:pt x="3953" y="7991"/>
                  <a:pt x="3979" y="7991"/>
                </a:cubicBezTo>
                <a:cubicBezTo>
                  <a:pt x="4451" y="7991"/>
                  <a:pt x="4957" y="8103"/>
                  <a:pt x="5446" y="8103"/>
                </a:cubicBezTo>
                <a:cubicBezTo>
                  <a:pt x="5474" y="8103"/>
                  <a:pt x="5501" y="8102"/>
                  <a:pt x="5528" y="8102"/>
                </a:cubicBezTo>
                <a:cubicBezTo>
                  <a:pt x="5880" y="8094"/>
                  <a:pt x="6247" y="8058"/>
                  <a:pt x="6357" y="7024"/>
                </a:cubicBezTo>
                <a:cubicBezTo>
                  <a:pt x="6540" y="5946"/>
                  <a:pt x="6789" y="4839"/>
                  <a:pt x="6907" y="3688"/>
                </a:cubicBezTo>
                <a:cubicBezTo>
                  <a:pt x="7009" y="2816"/>
                  <a:pt x="7178" y="382"/>
                  <a:pt x="6298"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7463281" y="2757401"/>
            <a:ext cx="3865138" cy="2078721"/>
          </a:xfrm>
          <a:custGeom>
            <a:avLst/>
            <a:gdLst/>
            <a:ahLst/>
            <a:cxnLst/>
            <a:rect l="l" t="t" r="r" b="b"/>
            <a:pathLst>
              <a:path w="17428" h="9373" extrusionOk="0">
                <a:moveTo>
                  <a:pt x="2946" y="1"/>
                </a:moveTo>
                <a:cubicBezTo>
                  <a:pt x="1936" y="1"/>
                  <a:pt x="929" y="51"/>
                  <a:pt x="1" y="98"/>
                </a:cubicBezTo>
                <a:cubicBezTo>
                  <a:pt x="478" y="83"/>
                  <a:pt x="953" y="75"/>
                  <a:pt x="1422" y="75"/>
                </a:cubicBezTo>
                <a:cubicBezTo>
                  <a:pt x="5143" y="75"/>
                  <a:pt x="8505" y="605"/>
                  <a:pt x="9664" y="2708"/>
                </a:cubicBezTo>
                <a:cubicBezTo>
                  <a:pt x="9664" y="2708"/>
                  <a:pt x="8996" y="3727"/>
                  <a:pt x="9011" y="4321"/>
                </a:cubicBezTo>
                <a:cubicBezTo>
                  <a:pt x="9004" y="4560"/>
                  <a:pt x="8738" y="4643"/>
                  <a:pt x="8342" y="4643"/>
                </a:cubicBezTo>
                <a:cubicBezTo>
                  <a:pt x="7587" y="4643"/>
                  <a:pt x="6357" y="4342"/>
                  <a:pt x="5543" y="4255"/>
                </a:cubicBezTo>
                <a:lnTo>
                  <a:pt x="5543" y="4255"/>
                </a:lnTo>
                <a:cubicBezTo>
                  <a:pt x="6335" y="4446"/>
                  <a:pt x="7105" y="4731"/>
                  <a:pt x="7831" y="5120"/>
                </a:cubicBezTo>
                <a:cubicBezTo>
                  <a:pt x="7941" y="5169"/>
                  <a:pt x="8063" y="5194"/>
                  <a:pt x="8185" y="5194"/>
                </a:cubicBezTo>
                <a:cubicBezTo>
                  <a:pt x="8226" y="5194"/>
                  <a:pt x="8267" y="5191"/>
                  <a:pt x="8307" y="5186"/>
                </a:cubicBezTo>
                <a:cubicBezTo>
                  <a:pt x="10103" y="4915"/>
                  <a:pt x="8740" y="3360"/>
                  <a:pt x="11189" y="2987"/>
                </a:cubicBezTo>
                <a:cubicBezTo>
                  <a:pt x="11427" y="2950"/>
                  <a:pt x="11659" y="2932"/>
                  <a:pt x="11884" y="2932"/>
                </a:cubicBezTo>
                <a:cubicBezTo>
                  <a:pt x="14732" y="2932"/>
                  <a:pt x="16447" y="5693"/>
                  <a:pt x="16467" y="5985"/>
                </a:cubicBezTo>
                <a:cubicBezTo>
                  <a:pt x="16658" y="9196"/>
                  <a:pt x="15287" y="8382"/>
                  <a:pt x="15551" y="9372"/>
                </a:cubicBezTo>
                <a:cubicBezTo>
                  <a:pt x="15719" y="8632"/>
                  <a:pt x="16306" y="8478"/>
                  <a:pt x="16504" y="8185"/>
                </a:cubicBezTo>
                <a:cubicBezTo>
                  <a:pt x="16951" y="7231"/>
                  <a:pt x="16438" y="6484"/>
                  <a:pt x="17354" y="5641"/>
                </a:cubicBezTo>
                <a:cubicBezTo>
                  <a:pt x="17413" y="5582"/>
                  <a:pt x="17428" y="5501"/>
                  <a:pt x="17406" y="5421"/>
                </a:cubicBezTo>
                <a:cubicBezTo>
                  <a:pt x="17391" y="5369"/>
                  <a:pt x="14642" y="3119"/>
                  <a:pt x="13711" y="2583"/>
                </a:cubicBezTo>
                <a:cubicBezTo>
                  <a:pt x="13168" y="2267"/>
                  <a:pt x="11986" y="2210"/>
                  <a:pt x="11049" y="2210"/>
                </a:cubicBezTo>
                <a:cubicBezTo>
                  <a:pt x="10516" y="2210"/>
                  <a:pt x="10063" y="2229"/>
                  <a:pt x="9850" y="2229"/>
                </a:cubicBezTo>
                <a:cubicBezTo>
                  <a:pt x="9795" y="2229"/>
                  <a:pt x="9757" y="2227"/>
                  <a:pt x="9737" y="2224"/>
                </a:cubicBezTo>
                <a:cubicBezTo>
                  <a:pt x="8497" y="377"/>
                  <a:pt x="5711" y="1"/>
                  <a:pt x="2946"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356810" y="3716994"/>
            <a:ext cx="1850733" cy="1773998"/>
          </a:xfrm>
          <a:custGeom>
            <a:avLst/>
            <a:gdLst/>
            <a:ahLst/>
            <a:cxnLst/>
            <a:rect l="l" t="t" r="r" b="b"/>
            <a:pathLst>
              <a:path w="8345" h="7999" extrusionOk="0">
                <a:moveTo>
                  <a:pt x="1511" y="0"/>
                </a:moveTo>
                <a:lnTo>
                  <a:pt x="1511" y="0"/>
                </a:lnTo>
                <a:cubicBezTo>
                  <a:pt x="1416" y="81"/>
                  <a:pt x="1284" y="118"/>
                  <a:pt x="1218" y="220"/>
                </a:cubicBezTo>
                <a:cubicBezTo>
                  <a:pt x="1" y="2618"/>
                  <a:pt x="756" y="1965"/>
                  <a:pt x="514" y="2698"/>
                </a:cubicBezTo>
                <a:cubicBezTo>
                  <a:pt x="448" y="2874"/>
                  <a:pt x="192" y="3475"/>
                  <a:pt x="258" y="3813"/>
                </a:cubicBezTo>
                <a:cubicBezTo>
                  <a:pt x="280" y="3930"/>
                  <a:pt x="367" y="4025"/>
                  <a:pt x="485" y="4062"/>
                </a:cubicBezTo>
                <a:cubicBezTo>
                  <a:pt x="705" y="4062"/>
                  <a:pt x="917" y="4172"/>
                  <a:pt x="1145" y="4172"/>
                </a:cubicBezTo>
                <a:cubicBezTo>
                  <a:pt x="1848" y="4172"/>
                  <a:pt x="2325" y="3322"/>
                  <a:pt x="2897" y="3322"/>
                </a:cubicBezTo>
                <a:lnTo>
                  <a:pt x="3051" y="3322"/>
                </a:lnTo>
                <a:cubicBezTo>
                  <a:pt x="3417" y="3322"/>
                  <a:pt x="3381" y="3058"/>
                  <a:pt x="3689" y="3058"/>
                </a:cubicBezTo>
                <a:cubicBezTo>
                  <a:pt x="4312" y="3058"/>
                  <a:pt x="4686" y="4253"/>
                  <a:pt x="4766" y="4648"/>
                </a:cubicBezTo>
                <a:cubicBezTo>
                  <a:pt x="4825" y="4993"/>
                  <a:pt x="4825" y="5330"/>
                  <a:pt x="4891" y="5675"/>
                </a:cubicBezTo>
                <a:cubicBezTo>
                  <a:pt x="4906" y="5748"/>
                  <a:pt x="4920" y="5822"/>
                  <a:pt x="4942" y="5902"/>
                </a:cubicBezTo>
                <a:cubicBezTo>
                  <a:pt x="5074" y="5587"/>
                  <a:pt x="5521" y="5382"/>
                  <a:pt x="5771" y="5382"/>
                </a:cubicBezTo>
                <a:cubicBezTo>
                  <a:pt x="5932" y="5382"/>
                  <a:pt x="5888" y="5404"/>
                  <a:pt x="5976" y="5492"/>
                </a:cubicBezTo>
                <a:cubicBezTo>
                  <a:pt x="6240" y="5726"/>
                  <a:pt x="6753" y="5858"/>
                  <a:pt x="6826" y="6239"/>
                </a:cubicBezTo>
                <a:cubicBezTo>
                  <a:pt x="6870" y="6445"/>
                  <a:pt x="6753" y="7266"/>
                  <a:pt x="5917" y="7889"/>
                </a:cubicBezTo>
                <a:lnTo>
                  <a:pt x="6775" y="7999"/>
                </a:lnTo>
                <a:cubicBezTo>
                  <a:pt x="7288" y="7933"/>
                  <a:pt x="7831" y="7999"/>
                  <a:pt x="8329" y="7867"/>
                </a:cubicBezTo>
                <a:cubicBezTo>
                  <a:pt x="8344" y="7676"/>
                  <a:pt x="8337" y="7478"/>
                  <a:pt x="8300" y="7295"/>
                </a:cubicBezTo>
                <a:cubicBezTo>
                  <a:pt x="8197" y="6745"/>
                  <a:pt x="7919" y="6203"/>
                  <a:pt x="7728" y="5646"/>
                </a:cubicBezTo>
                <a:cubicBezTo>
                  <a:pt x="7626" y="5455"/>
                  <a:pt x="7435" y="5338"/>
                  <a:pt x="7222" y="5323"/>
                </a:cubicBezTo>
                <a:lnTo>
                  <a:pt x="7090" y="5323"/>
                </a:lnTo>
                <a:cubicBezTo>
                  <a:pt x="6863" y="5323"/>
                  <a:pt x="6761" y="5206"/>
                  <a:pt x="6489" y="4964"/>
                </a:cubicBezTo>
                <a:cubicBezTo>
                  <a:pt x="6299" y="4766"/>
                  <a:pt x="6262" y="4495"/>
                  <a:pt x="6130" y="4260"/>
                </a:cubicBezTo>
                <a:cubicBezTo>
                  <a:pt x="5785" y="4319"/>
                  <a:pt x="5617" y="4663"/>
                  <a:pt x="5324" y="4832"/>
                </a:cubicBezTo>
                <a:cubicBezTo>
                  <a:pt x="5302" y="4714"/>
                  <a:pt x="5287" y="4597"/>
                  <a:pt x="5265" y="4480"/>
                </a:cubicBezTo>
                <a:cubicBezTo>
                  <a:pt x="5214" y="4209"/>
                  <a:pt x="4781" y="3534"/>
                  <a:pt x="4656" y="3380"/>
                </a:cubicBezTo>
                <a:cubicBezTo>
                  <a:pt x="4436" y="3094"/>
                  <a:pt x="3997" y="2735"/>
                  <a:pt x="3945" y="2456"/>
                </a:cubicBezTo>
                <a:cubicBezTo>
                  <a:pt x="3938" y="2427"/>
                  <a:pt x="3931" y="2405"/>
                  <a:pt x="3931" y="2376"/>
                </a:cubicBezTo>
                <a:cubicBezTo>
                  <a:pt x="3913" y="2282"/>
                  <a:pt x="3895" y="2273"/>
                  <a:pt x="3852" y="2273"/>
                </a:cubicBezTo>
                <a:cubicBezTo>
                  <a:pt x="3841" y="2273"/>
                  <a:pt x="3828" y="2273"/>
                  <a:pt x="3813" y="2273"/>
                </a:cubicBezTo>
                <a:cubicBezTo>
                  <a:pt x="3263" y="2273"/>
                  <a:pt x="2911" y="2750"/>
                  <a:pt x="2450" y="2999"/>
                </a:cubicBezTo>
                <a:cubicBezTo>
                  <a:pt x="2347" y="3028"/>
                  <a:pt x="2252" y="3072"/>
                  <a:pt x="2164" y="3124"/>
                </a:cubicBezTo>
                <a:cubicBezTo>
                  <a:pt x="1900" y="3358"/>
                  <a:pt x="1753" y="3769"/>
                  <a:pt x="1123" y="3769"/>
                </a:cubicBezTo>
                <a:cubicBezTo>
                  <a:pt x="1118" y="3769"/>
                  <a:pt x="1113" y="3769"/>
                  <a:pt x="1108" y="3769"/>
                </a:cubicBezTo>
                <a:cubicBezTo>
                  <a:pt x="916" y="3769"/>
                  <a:pt x="748" y="3625"/>
                  <a:pt x="719" y="3439"/>
                </a:cubicBezTo>
                <a:cubicBezTo>
                  <a:pt x="661" y="3131"/>
                  <a:pt x="998" y="2860"/>
                  <a:pt x="932" y="2544"/>
                </a:cubicBezTo>
                <a:cubicBezTo>
                  <a:pt x="917" y="2478"/>
                  <a:pt x="888" y="2434"/>
                  <a:pt x="866" y="2280"/>
                </a:cubicBezTo>
                <a:cubicBezTo>
                  <a:pt x="785" y="1877"/>
                  <a:pt x="881" y="1518"/>
                  <a:pt x="991" y="1181"/>
                </a:cubicBezTo>
                <a:cubicBezTo>
                  <a:pt x="1027" y="1100"/>
                  <a:pt x="1211" y="1137"/>
                  <a:pt x="1203" y="1100"/>
                </a:cubicBezTo>
                <a:cubicBezTo>
                  <a:pt x="1174" y="638"/>
                  <a:pt x="1284" y="257"/>
                  <a:pt x="1511"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348870" y="3247279"/>
            <a:ext cx="429361" cy="2011522"/>
          </a:xfrm>
          <a:custGeom>
            <a:avLst/>
            <a:gdLst/>
            <a:ahLst/>
            <a:cxnLst/>
            <a:rect l="l" t="t" r="r" b="b"/>
            <a:pathLst>
              <a:path w="1936" h="9070" extrusionOk="0">
                <a:moveTo>
                  <a:pt x="1686" y="1"/>
                </a:moveTo>
                <a:cubicBezTo>
                  <a:pt x="1686" y="206"/>
                  <a:pt x="1804" y="419"/>
                  <a:pt x="1804" y="609"/>
                </a:cubicBezTo>
                <a:cubicBezTo>
                  <a:pt x="1804" y="1100"/>
                  <a:pt x="799" y="1929"/>
                  <a:pt x="484" y="2662"/>
                </a:cubicBezTo>
                <a:cubicBezTo>
                  <a:pt x="337" y="3014"/>
                  <a:pt x="0" y="3051"/>
                  <a:pt x="0" y="3351"/>
                </a:cubicBezTo>
                <a:lnTo>
                  <a:pt x="0" y="3359"/>
                </a:lnTo>
                <a:cubicBezTo>
                  <a:pt x="44" y="3593"/>
                  <a:pt x="286" y="3703"/>
                  <a:pt x="359" y="3901"/>
                </a:cubicBezTo>
                <a:cubicBezTo>
                  <a:pt x="440" y="4128"/>
                  <a:pt x="403" y="4400"/>
                  <a:pt x="528" y="4598"/>
                </a:cubicBezTo>
                <a:cubicBezTo>
                  <a:pt x="836" y="5125"/>
                  <a:pt x="1261" y="5705"/>
                  <a:pt x="1261" y="6313"/>
                </a:cubicBezTo>
                <a:cubicBezTo>
                  <a:pt x="1261" y="7142"/>
                  <a:pt x="425" y="7515"/>
                  <a:pt x="425" y="8212"/>
                </a:cubicBezTo>
                <a:cubicBezTo>
                  <a:pt x="425" y="8351"/>
                  <a:pt x="462" y="8490"/>
                  <a:pt x="528" y="8608"/>
                </a:cubicBezTo>
                <a:lnTo>
                  <a:pt x="1760" y="9070"/>
                </a:lnTo>
                <a:cubicBezTo>
                  <a:pt x="1401" y="8769"/>
                  <a:pt x="1188" y="8337"/>
                  <a:pt x="1181" y="7875"/>
                </a:cubicBezTo>
                <a:cubicBezTo>
                  <a:pt x="1181" y="7149"/>
                  <a:pt x="1716" y="7120"/>
                  <a:pt x="1716" y="6672"/>
                </a:cubicBezTo>
                <a:cubicBezTo>
                  <a:pt x="1547" y="5221"/>
                  <a:pt x="1936" y="6320"/>
                  <a:pt x="352" y="3586"/>
                </a:cubicBezTo>
                <a:cubicBezTo>
                  <a:pt x="293" y="3505"/>
                  <a:pt x="264" y="3410"/>
                  <a:pt x="264" y="3315"/>
                </a:cubicBezTo>
                <a:cubicBezTo>
                  <a:pt x="264" y="2743"/>
                  <a:pt x="1928" y="1335"/>
                  <a:pt x="1892" y="661"/>
                </a:cubicBezTo>
                <a:cubicBezTo>
                  <a:pt x="1877" y="411"/>
                  <a:pt x="1760" y="250"/>
                  <a:pt x="1686"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txBox="1">
            <a:spLocks noGrp="1"/>
          </p:cNvSpPr>
          <p:nvPr>
            <p:ph type="ctrTitle"/>
          </p:nvPr>
        </p:nvSpPr>
        <p:spPr>
          <a:xfrm>
            <a:off x="3438125" y="539500"/>
            <a:ext cx="4992600" cy="1706400"/>
          </a:xfrm>
          <a:prstGeom prst="rect">
            <a:avLst/>
          </a:prstGeom>
          <a:ln>
            <a:noFill/>
          </a:ln>
        </p:spPr>
        <p:txBody>
          <a:bodyPr spcFirstLastPara="1" wrap="square" lIns="91425" tIns="91425" rIns="91425" bIns="91425" anchor="ctr" anchorCtr="0">
            <a:noAutofit/>
          </a:bodyPr>
          <a:lstStyle>
            <a:lvl1pPr lvl="0" algn="r">
              <a:lnSpc>
                <a:spcPct val="90000"/>
              </a:lnSpc>
              <a:spcBef>
                <a:spcPts val="0"/>
              </a:spcBef>
              <a:spcAft>
                <a:spcPts val="0"/>
              </a:spcAft>
              <a:buSzPts val="5200"/>
              <a:buNone/>
              <a:defRPr sz="5500" b="1">
                <a:latin typeface="Kaushan Script"/>
                <a:ea typeface="Kaushan Script"/>
                <a:cs typeface="Kaushan Script"/>
                <a:sym typeface="Kaushan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17" name="Google Shape;417;p2"/>
          <p:cNvSpPr txBox="1">
            <a:spLocks noGrp="1"/>
          </p:cNvSpPr>
          <p:nvPr>
            <p:ph type="subTitle" idx="1"/>
          </p:nvPr>
        </p:nvSpPr>
        <p:spPr>
          <a:xfrm>
            <a:off x="3438125" y="2255850"/>
            <a:ext cx="4992600" cy="631800"/>
          </a:xfrm>
          <a:prstGeom prst="rect">
            <a:avLst/>
          </a:prstGeom>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00">
                <a:solidFill>
                  <a:srgbClr val="002627"/>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8" name="Google Shape;418;p2"/>
          <p:cNvSpPr txBox="1">
            <a:spLocks noGrp="1"/>
          </p:cNvSpPr>
          <p:nvPr>
            <p:ph type="ctrTitle" idx="2"/>
          </p:nvPr>
        </p:nvSpPr>
        <p:spPr>
          <a:xfrm>
            <a:off x="5716422" y="4006469"/>
            <a:ext cx="2724900" cy="631800"/>
          </a:xfrm>
          <a:prstGeom prst="rect">
            <a:avLst/>
          </a:prstGeom>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3500" b="1">
                <a:solidFill>
                  <a:srgbClr val="002627"/>
                </a:solidFill>
                <a:latin typeface="Kaushan Script"/>
                <a:ea typeface="Kaushan Script"/>
                <a:cs typeface="Kaushan Script"/>
                <a:sym typeface="Kaushan Script"/>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38"/>
        <p:cNvGrpSpPr/>
        <p:nvPr/>
      </p:nvGrpSpPr>
      <p:grpSpPr>
        <a:xfrm>
          <a:off x="0" y="0"/>
          <a:ext cx="0" cy="0"/>
          <a:chOff x="0" y="0"/>
          <a:chExt cx="0" cy="0"/>
        </a:xfrm>
      </p:grpSpPr>
      <p:grpSp>
        <p:nvGrpSpPr>
          <p:cNvPr id="3039" name="Google Shape;3039;p26"/>
          <p:cNvGrpSpPr/>
          <p:nvPr/>
        </p:nvGrpSpPr>
        <p:grpSpPr>
          <a:xfrm>
            <a:off x="1373900" y="-399584"/>
            <a:ext cx="6291725" cy="1480382"/>
            <a:chOff x="1373900" y="-399584"/>
            <a:chExt cx="6291725" cy="1480382"/>
          </a:xfrm>
        </p:grpSpPr>
        <p:grpSp>
          <p:nvGrpSpPr>
            <p:cNvPr id="3040" name="Google Shape;3040;p26"/>
            <p:cNvGrpSpPr/>
            <p:nvPr/>
          </p:nvGrpSpPr>
          <p:grpSpPr>
            <a:xfrm>
              <a:off x="1373900" y="-399584"/>
              <a:ext cx="6291725" cy="1250447"/>
              <a:chOff x="1373900" y="418018"/>
              <a:chExt cx="6291725" cy="1250447"/>
            </a:xfrm>
          </p:grpSpPr>
          <p:cxnSp>
            <p:nvCxnSpPr>
              <p:cNvPr id="3041" name="Google Shape;3041;p26"/>
              <p:cNvCxnSpPr>
                <a:stCxn id="3042" idx="2"/>
                <a:endCxn id="3043" idx="4"/>
              </p:cNvCxnSpPr>
              <p:nvPr/>
            </p:nvCxnSpPr>
            <p:spPr>
              <a:xfrm rot="10800000">
                <a:off x="1537175" y="744465"/>
                <a:ext cx="942000" cy="760800"/>
              </a:xfrm>
              <a:prstGeom prst="curvedConnector2">
                <a:avLst/>
              </a:prstGeom>
              <a:noFill/>
              <a:ln w="28575" cap="flat" cmpd="sng">
                <a:solidFill>
                  <a:srgbClr val="D85B4A"/>
                </a:solidFill>
                <a:prstDash val="solid"/>
                <a:round/>
                <a:headEnd type="none" w="med" len="med"/>
                <a:tailEnd type="none" w="med" len="med"/>
              </a:ln>
            </p:spPr>
          </p:cxnSp>
          <p:sp>
            <p:nvSpPr>
              <p:cNvPr id="3043" name="Google Shape;3043;p26"/>
              <p:cNvSpPr/>
              <p:nvPr/>
            </p:nvSpPr>
            <p:spPr>
              <a:xfrm>
                <a:off x="1373900" y="418036"/>
                <a:ext cx="326400" cy="326400"/>
              </a:xfrm>
              <a:prstGeom prst="ellipse">
                <a:avLst/>
              </a:prstGeom>
              <a:solidFill>
                <a:srgbClr val="7F2F26"/>
              </a:solidFill>
              <a:ln w="9525" cap="flat" cmpd="sng">
                <a:solidFill>
                  <a:srgbClr val="D85B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6"/>
              <p:cNvSpPr/>
              <p:nvPr/>
            </p:nvSpPr>
            <p:spPr>
              <a:xfrm>
                <a:off x="2479175" y="1342065"/>
                <a:ext cx="326400" cy="326400"/>
              </a:xfrm>
              <a:prstGeom prst="ellipse">
                <a:avLst/>
              </a:prstGeom>
              <a:solidFill>
                <a:srgbClr val="D85B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4" name="Google Shape;3044;p26"/>
              <p:cNvCxnSpPr>
                <a:stCxn id="3045" idx="2"/>
                <a:endCxn id="3046" idx="4"/>
              </p:cNvCxnSpPr>
              <p:nvPr/>
            </p:nvCxnSpPr>
            <p:spPr>
              <a:xfrm rot="10800000" flipH="1">
                <a:off x="6664825" y="744465"/>
                <a:ext cx="837600" cy="760800"/>
              </a:xfrm>
              <a:prstGeom prst="curvedConnector2">
                <a:avLst/>
              </a:prstGeom>
              <a:noFill/>
              <a:ln w="28575" cap="flat" cmpd="sng">
                <a:solidFill>
                  <a:srgbClr val="D85B4A"/>
                </a:solidFill>
                <a:prstDash val="solid"/>
                <a:round/>
                <a:headEnd type="none" w="med" len="med"/>
                <a:tailEnd type="none" w="med" len="med"/>
              </a:ln>
            </p:spPr>
          </p:cxnSp>
          <p:sp>
            <p:nvSpPr>
              <p:cNvPr id="3046" name="Google Shape;3046;p26"/>
              <p:cNvSpPr/>
              <p:nvPr/>
            </p:nvSpPr>
            <p:spPr>
              <a:xfrm flipH="1">
                <a:off x="7339225" y="418018"/>
                <a:ext cx="326400" cy="326400"/>
              </a:xfrm>
              <a:prstGeom prst="ellipse">
                <a:avLst/>
              </a:prstGeom>
              <a:solidFill>
                <a:srgbClr val="7F2F26"/>
              </a:solidFill>
              <a:ln w="9525" cap="flat" cmpd="sng">
                <a:solidFill>
                  <a:srgbClr val="D85B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6"/>
              <p:cNvSpPr/>
              <p:nvPr/>
            </p:nvSpPr>
            <p:spPr>
              <a:xfrm flipH="1">
                <a:off x="6338425" y="1342065"/>
                <a:ext cx="326400" cy="326400"/>
              </a:xfrm>
              <a:prstGeom prst="ellipse">
                <a:avLst/>
              </a:prstGeom>
              <a:solidFill>
                <a:srgbClr val="D85B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7" name="Google Shape;3047;p26"/>
            <p:cNvSpPr/>
            <p:nvPr/>
          </p:nvSpPr>
          <p:spPr>
            <a:xfrm rot="10800000" flipH="1">
              <a:off x="2187649" y="370348"/>
              <a:ext cx="4768703" cy="710450"/>
            </a:xfrm>
            <a:custGeom>
              <a:avLst/>
              <a:gdLst/>
              <a:ahLst/>
              <a:cxnLst/>
              <a:rect l="l" t="t" r="r" b="b"/>
              <a:pathLst>
                <a:path w="4399" h="2317" extrusionOk="0">
                  <a:moveTo>
                    <a:pt x="403" y="0"/>
                  </a:moveTo>
                  <a:lnTo>
                    <a:pt x="0" y="2317"/>
                  </a:lnTo>
                  <a:lnTo>
                    <a:pt x="4399" y="2317"/>
                  </a:lnTo>
                  <a:lnTo>
                    <a:pt x="3996" y="0"/>
                  </a:lnTo>
                  <a:close/>
                </a:path>
              </a:pathLst>
            </a:custGeom>
            <a:solidFill>
              <a:srgbClr val="A04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6"/>
            <p:cNvSpPr/>
            <p:nvPr/>
          </p:nvSpPr>
          <p:spPr>
            <a:xfrm rot="10800000" flipH="1">
              <a:off x="2361825" y="455346"/>
              <a:ext cx="4420346" cy="540452"/>
            </a:xfrm>
            <a:custGeom>
              <a:avLst/>
              <a:gdLst/>
              <a:ahLst/>
              <a:cxnLst/>
              <a:rect l="l" t="t" r="r" b="b"/>
              <a:pathLst>
                <a:path w="4399" h="2317" extrusionOk="0">
                  <a:moveTo>
                    <a:pt x="403" y="0"/>
                  </a:moveTo>
                  <a:lnTo>
                    <a:pt x="0" y="2317"/>
                  </a:lnTo>
                  <a:lnTo>
                    <a:pt x="4399" y="2317"/>
                  </a:lnTo>
                  <a:lnTo>
                    <a:pt x="39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F2F26"/>
                </a:solidFill>
              </a:endParaRPr>
            </a:p>
          </p:txBody>
        </p:sp>
      </p:grpSp>
      <p:grpSp>
        <p:nvGrpSpPr>
          <p:cNvPr id="3049" name="Google Shape;3049;p26"/>
          <p:cNvGrpSpPr/>
          <p:nvPr/>
        </p:nvGrpSpPr>
        <p:grpSpPr>
          <a:xfrm flipH="1">
            <a:off x="7819724" y="636742"/>
            <a:ext cx="3249305" cy="780519"/>
            <a:chOff x="1285551" y="-3218411"/>
            <a:chExt cx="2391833" cy="574545"/>
          </a:xfrm>
        </p:grpSpPr>
        <p:sp>
          <p:nvSpPr>
            <p:cNvPr id="3050" name="Google Shape;3050;p26"/>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6"/>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2" name="Google Shape;3052;p26"/>
          <p:cNvGrpSpPr/>
          <p:nvPr/>
        </p:nvGrpSpPr>
        <p:grpSpPr>
          <a:xfrm flipH="1">
            <a:off x="3470889" y="4027669"/>
            <a:ext cx="11607805" cy="2788323"/>
            <a:chOff x="1285551" y="-3218411"/>
            <a:chExt cx="2391833" cy="574545"/>
          </a:xfrm>
        </p:grpSpPr>
        <p:sp>
          <p:nvSpPr>
            <p:cNvPr id="3053" name="Google Shape;3053;p26"/>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6"/>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5" name="Google Shape;3055;p26"/>
          <p:cNvGrpSpPr/>
          <p:nvPr/>
        </p:nvGrpSpPr>
        <p:grpSpPr>
          <a:xfrm>
            <a:off x="-3510394" y="4404141"/>
            <a:ext cx="5091256" cy="1222976"/>
            <a:chOff x="1285551" y="-3218411"/>
            <a:chExt cx="2391833" cy="574545"/>
          </a:xfrm>
        </p:grpSpPr>
        <p:sp>
          <p:nvSpPr>
            <p:cNvPr id="3056" name="Google Shape;3056;p26"/>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6"/>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26"/>
          <p:cNvSpPr/>
          <p:nvPr/>
        </p:nvSpPr>
        <p:spPr>
          <a:xfrm rot="9098189">
            <a:off x="-3535757" y="214464"/>
            <a:ext cx="6772956" cy="2258487"/>
          </a:xfrm>
          <a:custGeom>
            <a:avLst/>
            <a:gdLst/>
            <a:ahLst/>
            <a:cxnLst/>
            <a:rect l="l" t="t" r="r" b="b"/>
            <a:pathLst>
              <a:path w="35162" h="11725" extrusionOk="0">
                <a:moveTo>
                  <a:pt x="16938" y="0"/>
                </a:moveTo>
                <a:cubicBezTo>
                  <a:pt x="16099" y="0"/>
                  <a:pt x="15244" y="180"/>
                  <a:pt x="14546" y="427"/>
                </a:cubicBezTo>
                <a:cubicBezTo>
                  <a:pt x="13952" y="640"/>
                  <a:pt x="13681" y="1057"/>
                  <a:pt x="13673" y="1629"/>
                </a:cubicBezTo>
                <a:cubicBezTo>
                  <a:pt x="13673" y="2348"/>
                  <a:pt x="14319" y="2714"/>
                  <a:pt x="14663" y="3301"/>
                </a:cubicBezTo>
                <a:cubicBezTo>
                  <a:pt x="15092" y="4048"/>
                  <a:pt x="14866" y="4979"/>
                  <a:pt x="14002" y="4979"/>
                </a:cubicBezTo>
                <a:cubicBezTo>
                  <a:pt x="13831" y="4979"/>
                  <a:pt x="13636" y="4943"/>
                  <a:pt x="13417" y="4862"/>
                </a:cubicBezTo>
                <a:cubicBezTo>
                  <a:pt x="13358" y="4494"/>
                  <a:pt x="13316" y="3991"/>
                  <a:pt x="12801" y="3991"/>
                </a:cubicBezTo>
                <a:cubicBezTo>
                  <a:pt x="12742" y="3991"/>
                  <a:pt x="12676" y="3998"/>
                  <a:pt x="12603" y="4012"/>
                </a:cubicBezTo>
                <a:cubicBezTo>
                  <a:pt x="12599" y="4381"/>
                  <a:pt x="12455" y="4555"/>
                  <a:pt x="12278" y="4555"/>
                </a:cubicBezTo>
                <a:cubicBezTo>
                  <a:pt x="12102" y="4555"/>
                  <a:pt x="11895" y="4384"/>
                  <a:pt x="11760" y="4063"/>
                </a:cubicBezTo>
                <a:cubicBezTo>
                  <a:pt x="11518" y="3455"/>
                  <a:pt x="11569" y="3191"/>
                  <a:pt x="11027" y="2656"/>
                </a:cubicBezTo>
                <a:cubicBezTo>
                  <a:pt x="10408" y="2032"/>
                  <a:pt x="9444" y="1717"/>
                  <a:pt x="8492" y="1717"/>
                </a:cubicBezTo>
                <a:cubicBezTo>
                  <a:pt x="7955" y="1717"/>
                  <a:pt x="7423" y="1817"/>
                  <a:pt x="6958" y="2018"/>
                </a:cubicBezTo>
                <a:cubicBezTo>
                  <a:pt x="6342" y="2289"/>
                  <a:pt x="6078" y="2780"/>
                  <a:pt x="6195" y="3374"/>
                </a:cubicBezTo>
                <a:cubicBezTo>
                  <a:pt x="6335" y="4071"/>
                  <a:pt x="7148" y="4474"/>
                  <a:pt x="7720" y="4980"/>
                </a:cubicBezTo>
                <a:cubicBezTo>
                  <a:pt x="8651" y="5801"/>
                  <a:pt x="9648" y="6417"/>
                  <a:pt x="10030" y="7516"/>
                </a:cubicBezTo>
                <a:cubicBezTo>
                  <a:pt x="10255" y="8156"/>
                  <a:pt x="9935" y="8646"/>
                  <a:pt x="9525" y="8646"/>
                </a:cubicBezTo>
                <a:cubicBezTo>
                  <a:pt x="9282" y="8646"/>
                  <a:pt x="9008" y="8474"/>
                  <a:pt x="8798" y="8059"/>
                </a:cubicBezTo>
                <a:cubicBezTo>
                  <a:pt x="8593" y="7656"/>
                  <a:pt x="8688" y="7179"/>
                  <a:pt x="8475" y="6761"/>
                </a:cubicBezTo>
                <a:cubicBezTo>
                  <a:pt x="8211" y="6285"/>
                  <a:pt x="7830" y="5896"/>
                  <a:pt x="7361" y="5625"/>
                </a:cubicBezTo>
                <a:cubicBezTo>
                  <a:pt x="7056" y="5455"/>
                  <a:pt x="6665" y="5374"/>
                  <a:pt x="6270" y="5374"/>
                </a:cubicBezTo>
                <a:cubicBezTo>
                  <a:pt x="5677" y="5374"/>
                  <a:pt x="5074" y="5557"/>
                  <a:pt x="4744" y="5896"/>
                </a:cubicBezTo>
                <a:cubicBezTo>
                  <a:pt x="4436" y="6211"/>
                  <a:pt x="4333" y="6754"/>
                  <a:pt x="4443" y="7194"/>
                </a:cubicBezTo>
                <a:cubicBezTo>
                  <a:pt x="4604" y="7839"/>
                  <a:pt x="5015" y="7927"/>
                  <a:pt x="5543" y="8382"/>
                </a:cubicBezTo>
                <a:cubicBezTo>
                  <a:pt x="5895" y="8682"/>
                  <a:pt x="6173" y="9269"/>
                  <a:pt x="5770" y="9621"/>
                </a:cubicBezTo>
                <a:cubicBezTo>
                  <a:pt x="5641" y="9732"/>
                  <a:pt x="5510" y="9776"/>
                  <a:pt x="5379" y="9776"/>
                </a:cubicBezTo>
                <a:cubicBezTo>
                  <a:pt x="5080" y="9776"/>
                  <a:pt x="4780" y="9545"/>
                  <a:pt x="4494" y="9357"/>
                </a:cubicBezTo>
                <a:cubicBezTo>
                  <a:pt x="4273" y="9202"/>
                  <a:pt x="3837" y="9020"/>
                  <a:pt x="3450" y="9020"/>
                </a:cubicBezTo>
                <a:cubicBezTo>
                  <a:pt x="3196" y="9020"/>
                  <a:pt x="2962" y="9098"/>
                  <a:pt x="2823" y="9313"/>
                </a:cubicBezTo>
                <a:cubicBezTo>
                  <a:pt x="2427" y="9928"/>
                  <a:pt x="5052" y="11351"/>
                  <a:pt x="0" y="11725"/>
                </a:cubicBezTo>
                <a:lnTo>
                  <a:pt x="35162" y="11725"/>
                </a:lnTo>
                <a:cubicBezTo>
                  <a:pt x="34487" y="11439"/>
                  <a:pt x="33058" y="11593"/>
                  <a:pt x="32559" y="10860"/>
                </a:cubicBezTo>
                <a:cubicBezTo>
                  <a:pt x="32229" y="10368"/>
                  <a:pt x="32830" y="9987"/>
                  <a:pt x="31987" y="9884"/>
                </a:cubicBezTo>
                <a:cubicBezTo>
                  <a:pt x="31931" y="9878"/>
                  <a:pt x="31879" y="9875"/>
                  <a:pt x="31830" y="9875"/>
                </a:cubicBezTo>
                <a:cubicBezTo>
                  <a:pt x="31318" y="9875"/>
                  <a:pt x="31181" y="10205"/>
                  <a:pt x="30800" y="10412"/>
                </a:cubicBezTo>
                <a:cubicBezTo>
                  <a:pt x="30620" y="10512"/>
                  <a:pt x="30365" y="10603"/>
                  <a:pt x="30111" y="10603"/>
                </a:cubicBezTo>
                <a:cubicBezTo>
                  <a:pt x="29897" y="10603"/>
                  <a:pt x="29684" y="10538"/>
                  <a:pt x="29517" y="10361"/>
                </a:cubicBezTo>
                <a:cubicBezTo>
                  <a:pt x="29069" y="9870"/>
                  <a:pt x="29744" y="9078"/>
                  <a:pt x="29979" y="8689"/>
                </a:cubicBezTo>
                <a:cubicBezTo>
                  <a:pt x="30316" y="8110"/>
                  <a:pt x="30536" y="7560"/>
                  <a:pt x="30198" y="6879"/>
                </a:cubicBezTo>
                <a:cubicBezTo>
                  <a:pt x="29927" y="6329"/>
                  <a:pt x="29077" y="5676"/>
                  <a:pt x="28395" y="5625"/>
                </a:cubicBezTo>
                <a:cubicBezTo>
                  <a:pt x="28324" y="5619"/>
                  <a:pt x="28256" y="5616"/>
                  <a:pt x="28190" y="5616"/>
                </a:cubicBezTo>
                <a:cubicBezTo>
                  <a:pt x="26419" y="5616"/>
                  <a:pt x="26464" y="7658"/>
                  <a:pt x="25990" y="8697"/>
                </a:cubicBezTo>
                <a:cubicBezTo>
                  <a:pt x="25813" y="9085"/>
                  <a:pt x="25525" y="9648"/>
                  <a:pt x="25010" y="9648"/>
                </a:cubicBezTo>
                <a:cubicBezTo>
                  <a:pt x="24865" y="9648"/>
                  <a:pt x="24701" y="9603"/>
                  <a:pt x="24517" y="9496"/>
                </a:cubicBezTo>
                <a:cubicBezTo>
                  <a:pt x="23923" y="9151"/>
                  <a:pt x="24062" y="8528"/>
                  <a:pt x="24311" y="8147"/>
                </a:cubicBezTo>
                <a:cubicBezTo>
                  <a:pt x="24612" y="7692"/>
                  <a:pt x="25022" y="7560"/>
                  <a:pt x="24788" y="6915"/>
                </a:cubicBezTo>
                <a:cubicBezTo>
                  <a:pt x="24640" y="6513"/>
                  <a:pt x="24397" y="6235"/>
                  <a:pt x="23977" y="6235"/>
                </a:cubicBezTo>
                <a:cubicBezTo>
                  <a:pt x="23876" y="6235"/>
                  <a:pt x="23766" y="6251"/>
                  <a:pt x="23644" y="6285"/>
                </a:cubicBezTo>
                <a:cubicBezTo>
                  <a:pt x="23308" y="6378"/>
                  <a:pt x="23009" y="6725"/>
                  <a:pt x="22622" y="6725"/>
                </a:cubicBezTo>
                <a:cubicBezTo>
                  <a:pt x="22553" y="6725"/>
                  <a:pt x="22481" y="6714"/>
                  <a:pt x="22405" y="6688"/>
                </a:cubicBezTo>
                <a:cubicBezTo>
                  <a:pt x="21687" y="6453"/>
                  <a:pt x="22178" y="5903"/>
                  <a:pt x="22061" y="5515"/>
                </a:cubicBezTo>
                <a:cubicBezTo>
                  <a:pt x="21968" y="5205"/>
                  <a:pt x="21832" y="5097"/>
                  <a:pt x="21669" y="5097"/>
                </a:cubicBezTo>
                <a:cubicBezTo>
                  <a:pt x="21303" y="5097"/>
                  <a:pt x="20795" y="5639"/>
                  <a:pt x="20310" y="5639"/>
                </a:cubicBezTo>
                <a:cubicBezTo>
                  <a:pt x="20159" y="5639"/>
                  <a:pt x="20010" y="5587"/>
                  <a:pt x="19868" y="5449"/>
                </a:cubicBezTo>
                <a:cubicBezTo>
                  <a:pt x="19517" y="5097"/>
                  <a:pt x="20096" y="4063"/>
                  <a:pt x="20191" y="3719"/>
                </a:cubicBezTo>
                <a:cubicBezTo>
                  <a:pt x="20426" y="2964"/>
                  <a:pt x="20330" y="2142"/>
                  <a:pt x="19927" y="1453"/>
                </a:cubicBezTo>
                <a:cubicBezTo>
                  <a:pt x="19313" y="372"/>
                  <a:pt x="18143" y="0"/>
                  <a:pt x="16938"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6"/>
          <p:cNvSpPr/>
          <p:nvPr/>
        </p:nvSpPr>
        <p:spPr>
          <a:xfrm rot="-9050704" flipH="1">
            <a:off x="5818102" y="123977"/>
            <a:ext cx="6772960" cy="2258488"/>
          </a:xfrm>
          <a:custGeom>
            <a:avLst/>
            <a:gdLst/>
            <a:ahLst/>
            <a:cxnLst/>
            <a:rect l="l" t="t" r="r" b="b"/>
            <a:pathLst>
              <a:path w="35162" h="11725" extrusionOk="0">
                <a:moveTo>
                  <a:pt x="16938" y="0"/>
                </a:moveTo>
                <a:cubicBezTo>
                  <a:pt x="16099" y="0"/>
                  <a:pt x="15244" y="180"/>
                  <a:pt x="14546" y="427"/>
                </a:cubicBezTo>
                <a:cubicBezTo>
                  <a:pt x="13952" y="640"/>
                  <a:pt x="13681" y="1057"/>
                  <a:pt x="13673" y="1629"/>
                </a:cubicBezTo>
                <a:cubicBezTo>
                  <a:pt x="13673" y="2348"/>
                  <a:pt x="14319" y="2714"/>
                  <a:pt x="14663" y="3301"/>
                </a:cubicBezTo>
                <a:cubicBezTo>
                  <a:pt x="15092" y="4048"/>
                  <a:pt x="14866" y="4979"/>
                  <a:pt x="14002" y="4979"/>
                </a:cubicBezTo>
                <a:cubicBezTo>
                  <a:pt x="13831" y="4979"/>
                  <a:pt x="13636" y="4943"/>
                  <a:pt x="13417" y="4862"/>
                </a:cubicBezTo>
                <a:cubicBezTo>
                  <a:pt x="13358" y="4494"/>
                  <a:pt x="13316" y="3991"/>
                  <a:pt x="12801" y="3991"/>
                </a:cubicBezTo>
                <a:cubicBezTo>
                  <a:pt x="12742" y="3991"/>
                  <a:pt x="12676" y="3998"/>
                  <a:pt x="12603" y="4012"/>
                </a:cubicBezTo>
                <a:cubicBezTo>
                  <a:pt x="12599" y="4381"/>
                  <a:pt x="12455" y="4555"/>
                  <a:pt x="12278" y="4555"/>
                </a:cubicBezTo>
                <a:cubicBezTo>
                  <a:pt x="12102" y="4555"/>
                  <a:pt x="11895" y="4384"/>
                  <a:pt x="11760" y="4063"/>
                </a:cubicBezTo>
                <a:cubicBezTo>
                  <a:pt x="11518" y="3455"/>
                  <a:pt x="11569" y="3191"/>
                  <a:pt x="11027" y="2656"/>
                </a:cubicBezTo>
                <a:cubicBezTo>
                  <a:pt x="10408" y="2032"/>
                  <a:pt x="9444" y="1717"/>
                  <a:pt x="8492" y="1717"/>
                </a:cubicBezTo>
                <a:cubicBezTo>
                  <a:pt x="7955" y="1717"/>
                  <a:pt x="7423" y="1817"/>
                  <a:pt x="6958" y="2018"/>
                </a:cubicBezTo>
                <a:cubicBezTo>
                  <a:pt x="6342" y="2289"/>
                  <a:pt x="6078" y="2780"/>
                  <a:pt x="6195" y="3374"/>
                </a:cubicBezTo>
                <a:cubicBezTo>
                  <a:pt x="6335" y="4071"/>
                  <a:pt x="7148" y="4474"/>
                  <a:pt x="7720" y="4980"/>
                </a:cubicBezTo>
                <a:cubicBezTo>
                  <a:pt x="8651" y="5801"/>
                  <a:pt x="9648" y="6417"/>
                  <a:pt x="10030" y="7516"/>
                </a:cubicBezTo>
                <a:cubicBezTo>
                  <a:pt x="10255" y="8156"/>
                  <a:pt x="9935" y="8646"/>
                  <a:pt x="9525" y="8646"/>
                </a:cubicBezTo>
                <a:cubicBezTo>
                  <a:pt x="9282" y="8646"/>
                  <a:pt x="9008" y="8474"/>
                  <a:pt x="8798" y="8059"/>
                </a:cubicBezTo>
                <a:cubicBezTo>
                  <a:pt x="8593" y="7656"/>
                  <a:pt x="8688" y="7179"/>
                  <a:pt x="8475" y="6761"/>
                </a:cubicBezTo>
                <a:cubicBezTo>
                  <a:pt x="8211" y="6285"/>
                  <a:pt x="7830" y="5896"/>
                  <a:pt x="7361" y="5625"/>
                </a:cubicBezTo>
                <a:cubicBezTo>
                  <a:pt x="7056" y="5455"/>
                  <a:pt x="6665" y="5374"/>
                  <a:pt x="6270" y="5374"/>
                </a:cubicBezTo>
                <a:cubicBezTo>
                  <a:pt x="5677" y="5374"/>
                  <a:pt x="5074" y="5557"/>
                  <a:pt x="4744" y="5896"/>
                </a:cubicBezTo>
                <a:cubicBezTo>
                  <a:pt x="4436" y="6211"/>
                  <a:pt x="4333" y="6754"/>
                  <a:pt x="4443" y="7194"/>
                </a:cubicBezTo>
                <a:cubicBezTo>
                  <a:pt x="4604" y="7839"/>
                  <a:pt x="5015" y="7927"/>
                  <a:pt x="5543" y="8382"/>
                </a:cubicBezTo>
                <a:cubicBezTo>
                  <a:pt x="5895" y="8682"/>
                  <a:pt x="6173" y="9269"/>
                  <a:pt x="5770" y="9621"/>
                </a:cubicBezTo>
                <a:cubicBezTo>
                  <a:pt x="5641" y="9732"/>
                  <a:pt x="5510" y="9776"/>
                  <a:pt x="5379" y="9776"/>
                </a:cubicBezTo>
                <a:cubicBezTo>
                  <a:pt x="5080" y="9776"/>
                  <a:pt x="4780" y="9545"/>
                  <a:pt x="4494" y="9357"/>
                </a:cubicBezTo>
                <a:cubicBezTo>
                  <a:pt x="4273" y="9202"/>
                  <a:pt x="3837" y="9020"/>
                  <a:pt x="3450" y="9020"/>
                </a:cubicBezTo>
                <a:cubicBezTo>
                  <a:pt x="3196" y="9020"/>
                  <a:pt x="2962" y="9098"/>
                  <a:pt x="2823" y="9313"/>
                </a:cubicBezTo>
                <a:cubicBezTo>
                  <a:pt x="2427" y="9928"/>
                  <a:pt x="5052" y="11351"/>
                  <a:pt x="0" y="11725"/>
                </a:cubicBezTo>
                <a:lnTo>
                  <a:pt x="35162" y="11725"/>
                </a:lnTo>
                <a:cubicBezTo>
                  <a:pt x="34487" y="11439"/>
                  <a:pt x="33058" y="11593"/>
                  <a:pt x="32559" y="10860"/>
                </a:cubicBezTo>
                <a:cubicBezTo>
                  <a:pt x="32229" y="10368"/>
                  <a:pt x="32830" y="9987"/>
                  <a:pt x="31987" y="9884"/>
                </a:cubicBezTo>
                <a:cubicBezTo>
                  <a:pt x="31931" y="9878"/>
                  <a:pt x="31879" y="9875"/>
                  <a:pt x="31830" y="9875"/>
                </a:cubicBezTo>
                <a:cubicBezTo>
                  <a:pt x="31318" y="9875"/>
                  <a:pt x="31181" y="10205"/>
                  <a:pt x="30800" y="10412"/>
                </a:cubicBezTo>
                <a:cubicBezTo>
                  <a:pt x="30620" y="10512"/>
                  <a:pt x="30365" y="10603"/>
                  <a:pt x="30111" y="10603"/>
                </a:cubicBezTo>
                <a:cubicBezTo>
                  <a:pt x="29897" y="10603"/>
                  <a:pt x="29684" y="10538"/>
                  <a:pt x="29517" y="10361"/>
                </a:cubicBezTo>
                <a:cubicBezTo>
                  <a:pt x="29069" y="9870"/>
                  <a:pt x="29744" y="9078"/>
                  <a:pt x="29979" y="8689"/>
                </a:cubicBezTo>
                <a:cubicBezTo>
                  <a:pt x="30316" y="8110"/>
                  <a:pt x="30536" y="7560"/>
                  <a:pt x="30198" y="6879"/>
                </a:cubicBezTo>
                <a:cubicBezTo>
                  <a:pt x="29927" y="6329"/>
                  <a:pt x="29077" y="5676"/>
                  <a:pt x="28395" y="5625"/>
                </a:cubicBezTo>
                <a:cubicBezTo>
                  <a:pt x="28324" y="5619"/>
                  <a:pt x="28256" y="5616"/>
                  <a:pt x="28190" y="5616"/>
                </a:cubicBezTo>
                <a:cubicBezTo>
                  <a:pt x="26419" y="5616"/>
                  <a:pt x="26464" y="7658"/>
                  <a:pt x="25990" y="8697"/>
                </a:cubicBezTo>
                <a:cubicBezTo>
                  <a:pt x="25813" y="9085"/>
                  <a:pt x="25525" y="9648"/>
                  <a:pt x="25010" y="9648"/>
                </a:cubicBezTo>
                <a:cubicBezTo>
                  <a:pt x="24865" y="9648"/>
                  <a:pt x="24701" y="9603"/>
                  <a:pt x="24517" y="9496"/>
                </a:cubicBezTo>
                <a:cubicBezTo>
                  <a:pt x="23923" y="9151"/>
                  <a:pt x="24062" y="8528"/>
                  <a:pt x="24311" y="8147"/>
                </a:cubicBezTo>
                <a:cubicBezTo>
                  <a:pt x="24612" y="7692"/>
                  <a:pt x="25022" y="7560"/>
                  <a:pt x="24788" y="6915"/>
                </a:cubicBezTo>
                <a:cubicBezTo>
                  <a:pt x="24640" y="6513"/>
                  <a:pt x="24397" y="6235"/>
                  <a:pt x="23977" y="6235"/>
                </a:cubicBezTo>
                <a:cubicBezTo>
                  <a:pt x="23876" y="6235"/>
                  <a:pt x="23766" y="6251"/>
                  <a:pt x="23644" y="6285"/>
                </a:cubicBezTo>
                <a:cubicBezTo>
                  <a:pt x="23308" y="6378"/>
                  <a:pt x="23009" y="6725"/>
                  <a:pt x="22622" y="6725"/>
                </a:cubicBezTo>
                <a:cubicBezTo>
                  <a:pt x="22553" y="6725"/>
                  <a:pt x="22481" y="6714"/>
                  <a:pt x="22405" y="6688"/>
                </a:cubicBezTo>
                <a:cubicBezTo>
                  <a:pt x="21687" y="6453"/>
                  <a:pt x="22178" y="5903"/>
                  <a:pt x="22061" y="5515"/>
                </a:cubicBezTo>
                <a:cubicBezTo>
                  <a:pt x="21968" y="5205"/>
                  <a:pt x="21832" y="5097"/>
                  <a:pt x="21669" y="5097"/>
                </a:cubicBezTo>
                <a:cubicBezTo>
                  <a:pt x="21303" y="5097"/>
                  <a:pt x="20795" y="5639"/>
                  <a:pt x="20310" y="5639"/>
                </a:cubicBezTo>
                <a:cubicBezTo>
                  <a:pt x="20159" y="5639"/>
                  <a:pt x="20010" y="5587"/>
                  <a:pt x="19868" y="5449"/>
                </a:cubicBezTo>
                <a:cubicBezTo>
                  <a:pt x="19517" y="5097"/>
                  <a:pt x="20096" y="4063"/>
                  <a:pt x="20191" y="3719"/>
                </a:cubicBezTo>
                <a:cubicBezTo>
                  <a:pt x="20426" y="2964"/>
                  <a:pt x="20330" y="2142"/>
                  <a:pt x="19927" y="1453"/>
                </a:cubicBezTo>
                <a:cubicBezTo>
                  <a:pt x="19313" y="372"/>
                  <a:pt x="18143" y="0"/>
                  <a:pt x="16938"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060"/>
        <p:cNvGrpSpPr/>
        <p:nvPr/>
      </p:nvGrpSpPr>
      <p:grpSpPr>
        <a:xfrm>
          <a:off x="0" y="0"/>
          <a:ext cx="0" cy="0"/>
          <a:chOff x="0" y="0"/>
          <a:chExt cx="0" cy="0"/>
        </a:xfrm>
      </p:grpSpPr>
      <p:sp>
        <p:nvSpPr>
          <p:cNvPr id="3061" name="Google Shape;3061;p27"/>
          <p:cNvSpPr/>
          <p:nvPr/>
        </p:nvSpPr>
        <p:spPr>
          <a:xfrm rot="5400000">
            <a:off x="-2378448" y="1018822"/>
            <a:ext cx="6773097" cy="2787211"/>
          </a:xfrm>
          <a:custGeom>
            <a:avLst/>
            <a:gdLst/>
            <a:ahLst/>
            <a:cxnLst/>
            <a:rect l="l" t="t" r="r" b="b"/>
            <a:pathLst>
              <a:path w="35163" h="14470" extrusionOk="0">
                <a:moveTo>
                  <a:pt x="19320" y="1"/>
                </a:moveTo>
                <a:cubicBezTo>
                  <a:pt x="18483" y="1"/>
                  <a:pt x="17593" y="222"/>
                  <a:pt x="16848" y="525"/>
                </a:cubicBezTo>
                <a:cubicBezTo>
                  <a:pt x="16211" y="789"/>
                  <a:pt x="15851" y="1302"/>
                  <a:pt x="15734" y="2006"/>
                </a:cubicBezTo>
                <a:cubicBezTo>
                  <a:pt x="15587" y="2893"/>
                  <a:pt x="16159" y="3348"/>
                  <a:pt x="16372" y="4073"/>
                </a:cubicBezTo>
                <a:cubicBezTo>
                  <a:pt x="16653" y="4992"/>
                  <a:pt x="16240" y="6140"/>
                  <a:pt x="15379" y="6140"/>
                </a:cubicBezTo>
                <a:cubicBezTo>
                  <a:pt x="15209" y="6140"/>
                  <a:pt x="15021" y="6095"/>
                  <a:pt x="14818" y="5994"/>
                </a:cubicBezTo>
                <a:cubicBezTo>
                  <a:pt x="14837" y="5542"/>
                  <a:pt x="14892" y="4926"/>
                  <a:pt x="14380" y="4926"/>
                </a:cubicBezTo>
                <a:cubicBezTo>
                  <a:pt x="14319" y="4926"/>
                  <a:pt x="14250" y="4935"/>
                  <a:pt x="14172" y="4953"/>
                </a:cubicBezTo>
                <a:cubicBezTo>
                  <a:pt x="14092" y="5408"/>
                  <a:pt x="13912" y="5622"/>
                  <a:pt x="13736" y="5622"/>
                </a:cubicBezTo>
                <a:cubicBezTo>
                  <a:pt x="13560" y="5622"/>
                  <a:pt x="13388" y="5408"/>
                  <a:pt x="13322" y="5005"/>
                </a:cubicBezTo>
                <a:cubicBezTo>
                  <a:pt x="13197" y="4257"/>
                  <a:pt x="13300" y="3934"/>
                  <a:pt x="12882" y="3274"/>
                </a:cubicBezTo>
                <a:cubicBezTo>
                  <a:pt x="12386" y="2502"/>
                  <a:pt x="11487" y="2113"/>
                  <a:pt x="10538" y="2113"/>
                </a:cubicBezTo>
                <a:cubicBezTo>
                  <a:pt x="9999" y="2113"/>
                  <a:pt x="9445" y="2238"/>
                  <a:pt x="8938" y="2490"/>
                </a:cubicBezTo>
                <a:cubicBezTo>
                  <a:pt x="8285" y="2790"/>
                  <a:pt x="7882" y="3443"/>
                  <a:pt x="7897" y="4161"/>
                </a:cubicBezTo>
                <a:cubicBezTo>
                  <a:pt x="7897" y="5019"/>
                  <a:pt x="8630" y="5510"/>
                  <a:pt x="9092" y="6141"/>
                </a:cubicBezTo>
                <a:cubicBezTo>
                  <a:pt x="9854" y="7160"/>
                  <a:pt x="10719" y="7915"/>
                  <a:pt x="10888" y="9271"/>
                </a:cubicBezTo>
                <a:cubicBezTo>
                  <a:pt x="10980" y="10063"/>
                  <a:pt x="10561" y="10669"/>
                  <a:pt x="10153" y="10669"/>
                </a:cubicBezTo>
                <a:cubicBezTo>
                  <a:pt x="9911" y="10669"/>
                  <a:pt x="9672" y="10455"/>
                  <a:pt x="9546" y="9939"/>
                </a:cubicBezTo>
                <a:cubicBezTo>
                  <a:pt x="9422" y="9440"/>
                  <a:pt x="9612" y="8854"/>
                  <a:pt x="9480" y="8340"/>
                </a:cubicBezTo>
                <a:cubicBezTo>
                  <a:pt x="9341" y="7790"/>
                  <a:pt x="9033" y="7307"/>
                  <a:pt x="8601" y="6940"/>
                </a:cubicBezTo>
                <a:cubicBezTo>
                  <a:pt x="8330" y="6731"/>
                  <a:pt x="7952" y="6631"/>
                  <a:pt x="7555" y="6631"/>
                </a:cubicBezTo>
                <a:cubicBezTo>
                  <a:pt x="6962" y="6631"/>
                  <a:pt x="6324" y="6853"/>
                  <a:pt x="5925" y="7270"/>
                </a:cubicBezTo>
                <a:cubicBezTo>
                  <a:pt x="5551" y="7666"/>
                  <a:pt x="5345" y="8340"/>
                  <a:pt x="5367" y="8876"/>
                </a:cubicBezTo>
                <a:cubicBezTo>
                  <a:pt x="5397" y="9667"/>
                  <a:pt x="5785" y="9777"/>
                  <a:pt x="6225" y="10342"/>
                </a:cubicBezTo>
                <a:cubicBezTo>
                  <a:pt x="6511" y="10708"/>
                  <a:pt x="6680" y="11442"/>
                  <a:pt x="6196" y="11874"/>
                </a:cubicBezTo>
                <a:cubicBezTo>
                  <a:pt x="6045" y="12010"/>
                  <a:pt x="5906" y="12064"/>
                  <a:pt x="5776" y="12064"/>
                </a:cubicBezTo>
                <a:cubicBezTo>
                  <a:pt x="5477" y="12064"/>
                  <a:pt x="5224" y="11777"/>
                  <a:pt x="4979" y="11537"/>
                </a:cubicBezTo>
                <a:cubicBezTo>
                  <a:pt x="4788" y="11351"/>
                  <a:pt x="4388" y="11127"/>
                  <a:pt x="3999" y="11127"/>
                </a:cubicBezTo>
                <a:cubicBezTo>
                  <a:pt x="3746" y="11127"/>
                  <a:pt x="3497" y="11222"/>
                  <a:pt x="3315" y="11486"/>
                </a:cubicBezTo>
                <a:cubicBezTo>
                  <a:pt x="2794" y="12248"/>
                  <a:pt x="5126" y="14000"/>
                  <a:pt x="1" y="14469"/>
                </a:cubicBezTo>
                <a:lnTo>
                  <a:pt x="35162" y="14469"/>
                </a:lnTo>
                <a:cubicBezTo>
                  <a:pt x="34539" y="14125"/>
                  <a:pt x="33080" y="14308"/>
                  <a:pt x="32736" y="13406"/>
                </a:cubicBezTo>
                <a:cubicBezTo>
                  <a:pt x="32501" y="12791"/>
                  <a:pt x="33176" y="12329"/>
                  <a:pt x="32354" y="12204"/>
                </a:cubicBezTo>
                <a:cubicBezTo>
                  <a:pt x="32301" y="12197"/>
                  <a:pt x="32251" y="12193"/>
                  <a:pt x="32203" y="12193"/>
                </a:cubicBezTo>
                <a:cubicBezTo>
                  <a:pt x="31688" y="12193"/>
                  <a:pt x="31487" y="12602"/>
                  <a:pt x="31064" y="12856"/>
                </a:cubicBezTo>
                <a:cubicBezTo>
                  <a:pt x="30860" y="12976"/>
                  <a:pt x="30585" y="13090"/>
                  <a:pt x="30331" y="13090"/>
                </a:cubicBezTo>
                <a:cubicBezTo>
                  <a:pt x="30119" y="13090"/>
                  <a:pt x="29923" y="13011"/>
                  <a:pt x="29796" y="12791"/>
                </a:cubicBezTo>
                <a:cubicBezTo>
                  <a:pt x="29444" y="12189"/>
                  <a:pt x="30280" y="11207"/>
                  <a:pt x="30595" y="10723"/>
                </a:cubicBezTo>
                <a:cubicBezTo>
                  <a:pt x="31049" y="10012"/>
                  <a:pt x="31387" y="9330"/>
                  <a:pt x="31181" y="8487"/>
                </a:cubicBezTo>
                <a:cubicBezTo>
                  <a:pt x="31020" y="7805"/>
                  <a:pt x="30302" y="7006"/>
                  <a:pt x="29634" y="6940"/>
                </a:cubicBezTo>
                <a:cubicBezTo>
                  <a:pt x="29565" y="6933"/>
                  <a:pt x="29498" y="6930"/>
                  <a:pt x="29433" y="6930"/>
                </a:cubicBezTo>
                <a:cubicBezTo>
                  <a:pt x="27657" y="6930"/>
                  <a:pt x="27285" y="9458"/>
                  <a:pt x="26607" y="10738"/>
                </a:cubicBezTo>
                <a:cubicBezTo>
                  <a:pt x="26349" y="11218"/>
                  <a:pt x="25949" y="11913"/>
                  <a:pt x="25434" y="11913"/>
                </a:cubicBezTo>
                <a:cubicBezTo>
                  <a:pt x="25289" y="11913"/>
                  <a:pt x="25134" y="11858"/>
                  <a:pt x="24972" y="11727"/>
                </a:cubicBezTo>
                <a:cubicBezTo>
                  <a:pt x="24444" y="11302"/>
                  <a:pt x="24715" y="10525"/>
                  <a:pt x="25038" y="10056"/>
                </a:cubicBezTo>
                <a:cubicBezTo>
                  <a:pt x="25434" y="9491"/>
                  <a:pt x="25866" y="9330"/>
                  <a:pt x="25763" y="8538"/>
                </a:cubicBezTo>
                <a:cubicBezTo>
                  <a:pt x="25698" y="8035"/>
                  <a:pt x="25513" y="7694"/>
                  <a:pt x="25097" y="7694"/>
                </a:cubicBezTo>
                <a:cubicBezTo>
                  <a:pt x="24998" y="7694"/>
                  <a:pt x="24886" y="7713"/>
                  <a:pt x="24759" y="7754"/>
                </a:cubicBezTo>
                <a:cubicBezTo>
                  <a:pt x="24396" y="7873"/>
                  <a:pt x="24028" y="8301"/>
                  <a:pt x="23636" y="8301"/>
                </a:cubicBezTo>
                <a:cubicBezTo>
                  <a:pt x="23569" y="8301"/>
                  <a:pt x="23501" y="8289"/>
                  <a:pt x="23432" y="8260"/>
                </a:cubicBezTo>
                <a:cubicBezTo>
                  <a:pt x="22758" y="7966"/>
                  <a:pt x="23366" y="7285"/>
                  <a:pt x="23329" y="6808"/>
                </a:cubicBezTo>
                <a:cubicBezTo>
                  <a:pt x="23300" y="6426"/>
                  <a:pt x="23186" y="6293"/>
                  <a:pt x="23023" y="6293"/>
                </a:cubicBezTo>
                <a:cubicBezTo>
                  <a:pt x="22656" y="6293"/>
                  <a:pt x="22038" y="6963"/>
                  <a:pt x="21554" y="6963"/>
                </a:cubicBezTo>
                <a:cubicBezTo>
                  <a:pt x="21403" y="6963"/>
                  <a:pt x="21265" y="6898"/>
                  <a:pt x="21152" y="6727"/>
                </a:cubicBezTo>
                <a:cubicBezTo>
                  <a:pt x="20866" y="6295"/>
                  <a:pt x="21658" y="5019"/>
                  <a:pt x="21819" y="4594"/>
                </a:cubicBezTo>
                <a:cubicBezTo>
                  <a:pt x="22186" y="3656"/>
                  <a:pt x="22296" y="2724"/>
                  <a:pt x="22024" y="1793"/>
                </a:cubicBezTo>
                <a:cubicBezTo>
                  <a:pt x="21626" y="460"/>
                  <a:pt x="20528" y="1"/>
                  <a:pt x="19320"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2" name="Google Shape;3062;p27"/>
          <p:cNvGrpSpPr/>
          <p:nvPr/>
        </p:nvGrpSpPr>
        <p:grpSpPr>
          <a:xfrm>
            <a:off x="3076179" y="-421073"/>
            <a:ext cx="6372800" cy="1530817"/>
            <a:chOff x="1285551" y="-3218411"/>
            <a:chExt cx="2391833" cy="574545"/>
          </a:xfrm>
        </p:grpSpPr>
        <p:sp>
          <p:nvSpPr>
            <p:cNvPr id="3063" name="Google Shape;3063;p27"/>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5" name="Google Shape;3065;p27"/>
          <p:cNvGrpSpPr/>
          <p:nvPr/>
        </p:nvGrpSpPr>
        <p:grpSpPr>
          <a:xfrm>
            <a:off x="202" y="4893975"/>
            <a:ext cx="9143797" cy="249568"/>
            <a:chOff x="-3075715" y="-589225"/>
            <a:chExt cx="5237597" cy="160587"/>
          </a:xfrm>
        </p:grpSpPr>
        <p:sp>
          <p:nvSpPr>
            <p:cNvPr id="3066" name="Google Shape;3066;p27"/>
            <p:cNvSpPr/>
            <p:nvPr/>
          </p:nvSpPr>
          <p:spPr>
            <a:xfrm>
              <a:off x="-3055941" y="-589225"/>
              <a:ext cx="4472514" cy="99640"/>
            </a:xfrm>
            <a:custGeom>
              <a:avLst/>
              <a:gdLst/>
              <a:ahLst/>
              <a:cxnLst/>
              <a:rect l="l" t="t" r="r" b="b"/>
              <a:pathLst>
                <a:path w="20822" h="551" extrusionOk="0">
                  <a:moveTo>
                    <a:pt x="10411" y="0"/>
                  </a:moveTo>
                  <a:cubicBezTo>
                    <a:pt x="4656" y="0"/>
                    <a:pt x="1" y="125"/>
                    <a:pt x="1" y="271"/>
                  </a:cubicBezTo>
                  <a:cubicBezTo>
                    <a:pt x="1" y="425"/>
                    <a:pt x="4656" y="550"/>
                    <a:pt x="10411" y="550"/>
                  </a:cubicBezTo>
                  <a:cubicBezTo>
                    <a:pt x="16159" y="550"/>
                    <a:pt x="20822" y="425"/>
                    <a:pt x="20822" y="271"/>
                  </a:cubicBezTo>
                  <a:cubicBezTo>
                    <a:pt x="20822" y="125"/>
                    <a:pt x="16159" y="0"/>
                    <a:pt x="10411"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3075715" y="-528286"/>
              <a:ext cx="5237597" cy="99648"/>
            </a:xfrm>
            <a:custGeom>
              <a:avLst/>
              <a:gdLst/>
              <a:ahLst/>
              <a:cxnLst/>
              <a:rect l="l" t="t" r="r" b="b"/>
              <a:pathLst>
                <a:path w="28961" h="551" extrusionOk="0">
                  <a:moveTo>
                    <a:pt x="14481" y="0"/>
                  </a:moveTo>
                  <a:cubicBezTo>
                    <a:pt x="6482" y="0"/>
                    <a:pt x="1" y="118"/>
                    <a:pt x="1" y="272"/>
                  </a:cubicBezTo>
                  <a:cubicBezTo>
                    <a:pt x="1" y="426"/>
                    <a:pt x="6482" y="550"/>
                    <a:pt x="14481" y="550"/>
                  </a:cubicBezTo>
                  <a:cubicBezTo>
                    <a:pt x="22479" y="550"/>
                    <a:pt x="28960" y="426"/>
                    <a:pt x="28960" y="272"/>
                  </a:cubicBezTo>
                  <a:cubicBezTo>
                    <a:pt x="28960" y="118"/>
                    <a:pt x="22479" y="0"/>
                    <a:pt x="14481" y="0"/>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8" name="Google Shape;3068;p27"/>
          <p:cNvGrpSpPr/>
          <p:nvPr/>
        </p:nvGrpSpPr>
        <p:grpSpPr>
          <a:xfrm rot="-247243">
            <a:off x="6923287" y="4011103"/>
            <a:ext cx="3164956" cy="1589208"/>
            <a:chOff x="1857880" y="1886705"/>
            <a:chExt cx="2957442" cy="1485010"/>
          </a:xfrm>
        </p:grpSpPr>
        <p:sp>
          <p:nvSpPr>
            <p:cNvPr id="3069" name="Google Shape;3069;p27"/>
            <p:cNvSpPr/>
            <p:nvPr/>
          </p:nvSpPr>
          <p:spPr>
            <a:xfrm>
              <a:off x="1890861" y="1886705"/>
              <a:ext cx="2924461" cy="1485010"/>
            </a:xfrm>
            <a:custGeom>
              <a:avLst/>
              <a:gdLst/>
              <a:ahLst/>
              <a:cxnLst/>
              <a:rect l="l" t="t" r="r" b="b"/>
              <a:pathLst>
                <a:path w="10463" h="5313" extrusionOk="0">
                  <a:moveTo>
                    <a:pt x="7286" y="1"/>
                  </a:moveTo>
                  <a:cubicBezTo>
                    <a:pt x="6398" y="1"/>
                    <a:pt x="5519" y="557"/>
                    <a:pt x="5052" y="1376"/>
                  </a:cubicBezTo>
                  <a:cubicBezTo>
                    <a:pt x="5022" y="1373"/>
                    <a:pt x="4996" y="1372"/>
                    <a:pt x="4971" y="1372"/>
                  </a:cubicBezTo>
                  <a:cubicBezTo>
                    <a:pt x="4811" y="1372"/>
                    <a:pt x="4749" y="1431"/>
                    <a:pt x="4736" y="1501"/>
                  </a:cubicBezTo>
                  <a:cubicBezTo>
                    <a:pt x="4729" y="1339"/>
                    <a:pt x="4597" y="1215"/>
                    <a:pt x="4436" y="1215"/>
                  </a:cubicBezTo>
                  <a:cubicBezTo>
                    <a:pt x="4326" y="1075"/>
                    <a:pt x="4362" y="965"/>
                    <a:pt x="3966" y="921"/>
                  </a:cubicBezTo>
                  <a:cubicBezTo>
                    <a:pt x="3933" y="918"/>
                    <a:pt x="3901" y="916"/>
                    <a:pt x="3871" y="916"/>
                  </a:cubicBezTo>
                  <a:cubicBezTo>
                    <a:pt x="3482" y="916"/>
                    <a:pt x="3296" y="1210"/>
                    <a:pt x="3248" y="1618"/>
                  </a:cubicBezTo>
                  <a:cubicBezTo>
                    <a:pt x="3236" y="1736"/>
                    <a:pt x="3232" y="1779"/>
                    <a:pt x="3222" y="1779"/>
                  </a:cubicBezTo>
                  <a:cubicBezTo>
                    <a:pt x="3199" y="1779"/>
                    <a:pt x="3137" y="1501"/>
                    <a:pt x="2801" y="1464"/>
                  </a:cubicBezTo>
                  <a:cubicBezTo>
                    <a:pt x="2731" y="1456"/>
                    <a:pt x="2668" y="1452"/>
                    <a:pt x="2610" y="1452"/>
                  </a:cubicBezTo>
                  <a:cubicBezTo>
                    <a:pt x="2087" y="1452"/>
                    <a:pt x="2014" y="1756"/>
                    <a:pt x="1994" y="1948"/>
                  </a:cubicBezTo>
                  <a:cubicBezTo>
                    <a:pt x="1972" y="2102"/>
                    <a:pt x="1965" y="2256"/>
                    <a:pt x="1987" y="2410"/>
                  </a:cubicBezTo>
                  <a:cubicBezTo>
                    <a:pt x="1950" y="2388"/>
                    <a:pt x="1914" y="2373"/>
                    <a:pt x="1877" y="2366"/>
                  </a:cubicBezTo>
                  <a:cubicBezTo>
                    <a:pt x="1833" y="2366"/>
                    <a:pt x="1767" y="2454"/>
                    <a:pt x="1767" y="2476"/>
                  </a:cubicBezTo>
                  <a:cubicBezTo>
                    <a:pt x="1765" y="2491"/>
                    <a:pt x="1765" y="2498"/>
                    <a:pt x="1764" y="2498"/>
                  </a:cubicBezTo>
                  <a:cubicBezTo>
                    <a:pt x="1761" y="2498"/>
                    <a:pt x="1767" y="2096"/>
                    <a:pt x="1371" y="2050"/>
                  </a:cubicBezTo>
                  <a:cubicBezTo>
                    <a:pt x="1356" y="2048"/>
                    <a:pt x="1341" y="2047"/>
                    <a:pt x="1325" y="2047"/>
                  </a:cubicBezTo>
                  <a:cubicBezTo>
                    <a:pt x="1204" y="2047"/>
                    <a:pt x="1094" y="2124"/>
                    <a:pt x="1049" y="2241"/>
                  </a:cubicBezTo>
                  <a:cubicBezTo>
                    <a:pt x="1019" y="2527"/>
                    <a:pt x="1078" y="2813"/>
                    <a:pt x="1232" y="3055"/>
                  </a:cubicBezTo>
                  <a:cubicBezTo>
                    <a:pt x="1122" y="3055"/>
                    <a:pt x="1217" y="3113"/>
                    <a:pt x="1203" y="3209"/>
                  </a:cubicBezTo>
                  <a:cubicBezTo>
                    <a:pt x="1202" y="3217"/>
                    <a:pt x="1199" y="3221"/>
                    <a:pt x="1195" y="3221"/>
                  </a:cubicBezTo>
                  <a:cubicBezTo>
                    <a:pt x="1134" y="3221"/>
                    <a:pt x="725" y="2320"/>
                    <a:pt x="484" y="2292"/>
                  </a:cubicBezTo>
                  <a:cubicBezTo>
                    <a:pt x="483" y="2292"/>
                    <a:pt x="482" y="2292"/>
                    <a:pt x="482" y="2292"/>
                  </a:cubicBezTo>
                  <a:cubicBezTo>
                    <a:pt x="379" y="2292"/>
                    <a:pt x="205" y="2740"/>
                    <a:pt x="176" y="2842"/>
                  </a:cubicBezTo>
                  <a:cubicBezTo>
                    <a:pt x="0" y="3458"/>
                    <a:pt x="301" y="3685"/>
                    <a:pt x="829" y="4265"/>
                  </a:cubicBezTo>
                  <a:lnTo>
                    <a:pt x="10154" y="5313"/>
                  </a:lnTo>
                  <a:cubicBezTo>
                    <a:pt x="10301" y="5071"/>
                    <a:pt x="10389" y="4807"/>
                    <a:pt x="10411" y="4536"/>
                  </a:cubicBezTo>
                  <a:cubicBezTo>
                    <a:pt x="10433" y="4309"/>
                    <a:pt x="10462" y="3781"/>
                    <a:pt x="10257" y="3641"/>
                  </a:cubicBezTo>
                  <a:cubicBezTo>
                    <a:pt x="9846" y="3597"/>
                    <a:pt x="10330" y="2351"/>
                    <a:pt x="9443" y="2256"/>
                  </a:cubicBezTo>
                  <a:cubicBezTo>
                    <a:pt x="9422" y="2253"/>
                    <a:pt x="9400" y="2252"/>
                    <a:pt x="9378" y="2252"/>
                  </a:cubicBezTo>
                  <a:cubicBezTo>
                    <a:pt x="9164" y="2252"/>
                    <a:pt x="8945" y="2362"/>
                    <a:pt x="8725" y="2362"/>
                  </a:cubicBezTo>
                  <a:cubicBezTo>
                    <a:pt x="8703" y="2362"/>
                    <a:pt x="8681" y="2361"/>
                    <a:pt x="8659" y="2358"/>
                  </a:cubicBezTo>
                  <a:cubicBezTo>
                    <a:pt x="8571" y="2351"/>
                    <a:pt x="8607" y="2344"/>
                    <a:pt x="8615" y="2300"/>
                  </a:cubicBezTo>
                  <a:cubicBezTo>
                    <a:pt x="8637" y="2109"/>
                    <a:pt x="8373" y="2102"/>
                    <a:pt x="8373" y="2102"/>
                  </a:cubicBezTo>
                  <a:cubicBezTo>
                    <a:pt x="8255" y="1867"/>
                    <a:pt x="8417" y="1259"/>
                    <a:pt x="8145" y="1229"/>
                  </a:cubicBezTo>
                  <a:cubicBezTo>
                    <a:pt x="8142" y="1229"/>
                    <a:pt x="8139" y="1229"/>
                    <a:pt x="8136" y="1229"/>
                  </a:cubicBezTo>
                  <a:cubicBezTo>
                    <a:pt x="8056" y="1229"/>
                    <a:pt x="7946" y="1310"/>
                    <a:pt x="7918" y="1310"/>
                  </a:cubicBezTo>
                  <a:cubicBezTo>
                    <a:pt x="7918" y="1303"/>
                    <a:pt x="7911" y="1303"/>
                    <a:pt x="7918" y="1295"/>
                  </a:cubicBezTo>
                  <a:cubicBezTo>
                    <a:pt x="7845" y="1009"/>
                    <a:pt x="8116" y="78"/>
                    <a:pt x="7508" y="12"/>
                  </a:cubicBezTo>
                  <a:cubicBezTo>
                    <a:pt x="7434" y="4"/>
                    <a:pt x="7360" y="1"/>
                    <a:pt x="7286"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1857880" y="2381708"/>
              <a:ext cx="2957442" cy="988050"/>
            </a:xfrm>
            <a:custGeom>
              <a:avLst/>
              <a:gdLst/>
              <a:ahLst/>
              <a:cxnLst/>
              <a:rect l="l" t="t" r="r" b="b"/>
              <a:pathLst>
                <a:path w="10581" h="3535" extrusionOk="0">
                  <a:moveTo>
                    <a:pt x="7340" y="1"/>
                  </a:moveTo>
                  <a:lnTo>
                    <a:pt x="7340" y="1"/>
                  </a:lnTo>
                  <a:cubicBezTo>
                    <a:pt x="7462" y="362"/>
                    <a:pt x="7031" y="1483"/>
                    <a:pt x="6675" y="1483"/>
                  </a:cubicBezTo>
                  <a:cubicBezTo>
                    <a:pt x="6669" y="1483"/>
                    <a:pt x="6663" y="1482"/>
                    <a:pt x="6658" y="1482"/>
                  </a:cubicBezTo>
                  <a:cubicBezTo>
                    <a:pt x="6174" y="1423"/>
                    <a:pt x="5507" y="873"/>
                    <a:pt x="5104" y="595"/>
                  </a:cubicBezTo>
                  <a:lnTo>
                    <a:pt x="5104" y="595"/>
                  </a:lnTo>
                  <a:cubicBezTo>
                    <a:pt x="5256" y="928"/>
                    <a:pt x="4856" y="1863"/>
                    <a:pt x="4642" y="1863"/>
                  </a:cubicBezTo>
                  <a:cubicBezTo>
                    <a:pt x="4639" y="1863"/>
                    <a:pt x="4637" y="1863"/>
                    <a:pt x="4634" y="1863"/>
                  </a:cubicBezTo>
                  <a:cubicBezTo>
                    <a:pt x="4447" y="1844"/>
                    <a:pt x="4087" y="955"/>
                    <a:pt x="3986" y="955"/>
                  </a:cubicBezTo>
                  <a:cubicBezTo>
                    <a:pt x="3972" y="955"/>
                    <a:pt x="3963" y="970"/>
                    <a:pt x="3960" y="1005"/>
                  </a:cubicBezTo>
                  <a:cubicBezTo>
                    <a:pt x="3916" y="1430"/>
                    <a:pt x="3793" y="1595"/>
                    <a:pt x="3679" y="1595"/>
                  </a:cubicBezTo>
                  <a:cubicBezTo>
                    <a:pt x="3582" y="1595"/>
                    <a:pt x="3492" y="1477"/>
                    <a:pt x="3461" y="1299"/>
                  </a:cubicBezTo>
                  <a:cubicBezTo>
                    <a:pt x="3458" y="1275"/>
                    <a:pt x="3450" y="1265"/>
                    <a:pt x="3438" y="1265"/>
                  </a:cubicBezTo>
                  <a:cubicBezTo>
                    <a:pt x="3383" y="1265"/>
                    <a:pt x="3242" y="1492"/>
                    <a:pt x="3106" y="1492"/>
                  </a:cubicBezTo>
                  <a:cubicBezTo>
                    <a:pt x="3026" y="1492"/>
                    <a:pt x="2947" y="1412"/>
                    <a:pt x="2889" y="1159"/>
                  </a:cubicBezTo>
                  <a:cubicBezTo>
                    <a:pt x="2694" y="1774"/>
                    <a:pt x="2279" y="2322"/>
                    <a:pt x="1815" y="2322"/>
                  </a:cubicBezTo>
                  <a:cubicBezTo>
                    <a:pt x="1792" y="2322"/>
                    <a:pt x="1769" y="2320"/>
                    <a:pt x="1746" y="2318"/>
                  </a:cubicBezTo>
                  <a:cubicBezTo>
                    <a:pt x="1416" y="2281"/>
                    <a:pt x="1005" y="1782"/>
                    <a:pt x="939" y="1768"/>
                  </a:cubicBezTo>
                  <a:cubicBezTo>
                    <a:pt x="937" y="1768"/>
                    <a:pt x="935" y="1768"/>
                    <a:pt x="934" y="1768"/>
                  </a:cubicBezTo>
                  <a:cubicBezTo>
                    <a:pt x="830" y="1768"/>
                    <a:pt x="738" y="1952"/>
                    <a:pt x="616" y="1952"/>
                  </a:cubicBezTo>
                  <a:cubicBezTo>
                    <a:pt x="611" y="1952"/>
                    <a:pt x="607" y="1952"/>
                    <a:pt x="602" y="1951"/>
                  </a:cubicBezTo>
                  <a:cubicBezTo>
                    <a:pt x="507" y="1936"/>
                    <a:pt x="441" y="1848"/>
                    <a:pt x="360" y="1804"/>
                  </a:cubicBezTo>
                  <a:cubicBezTo>
                    <a:pt x="206" y="1870"/>
                    <a:pt x="1" y="2127"/>
                    <a:pt x="265" y="2413"/>
                  </a:cubicBezTo>
                  <a:lnTo>
                    <a:pt x="10272" y="3535"/>
                  </a:lnTo>
                  <a:cubicBezTo>
                    <a:pt x="10412" y="3300"/>
                    <a:pt x="10499" y="3029"/>
                    <a:pt x="10529" y="2757"/>
                  </a:cubicBezTo>
                  <a:cubicBezTo>
                    <a:pt x="10551" y="2538"/>
                    <a:pt x="10580" y="2010"/>
                    <a:pt x="10375" y="1870"/>
                  </a:cubicBezTo>
                  <a:cubicBezTo>
                    <a:pt x="9994" y="1826"/>
                    <a:pt x="10390" y="741"/>
                    <a:pt x="9722" y="514"/>
                  </a:cubicBezTo>
                  <a:cubicBezTo>
                    <a:pt x="9444" y="1376"/>
                    <a:pt x="8929" y="1823"/>
                    <a:pt x="8445" y="1823"/>
                  </a:cubicBezTo>
                  <a:cubicBezTo>
                    <a:pt x="8418" y="1823"/>
                    <a:pt x="8392" y="1822"/>
                    <a:pt x="8366" y="1819"/>
                  </a:cubicBezTo>
                  <a:cubicBezTo>
                    <a:pt x="8366" y="1819"/>
                    <a:pt x="7758" y="52"/>
                    <a:pt x="7340"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1" name="Google Shape;3071;p27"/>
          <p:cNvGrpSpPr/>
          <p:nvPr/>
        </p:nvGrpSpPr>
        <p:grpSpPr>
          <a:xfrm rot="307975">
            <a:off x="-1181507" y="3028274"/>
            <a:ext cx="5334840" cy="2355886"/>
            <a:chOff x="-3215700" y="1486175"/>
            <a:chExt cx="4362794" cy="1926626"/>
          </a:xfrm>
        </p:grpSpPr>
        <p:sp>
          <p:nvSpPr>
            <p:cNvPr id="3072" name="Google Shape;3072;p27"/>
            <p:cNvSpPr/>
            <p:nvPr/>
          </p:nvSpPr>
          <p:spPr>
            <a:xfrm>
              <a:off x="-3215700" y="1486175"/>
              <a:ext cx="4362794" cy="1879392"/>
            </a:xfrm>
            <a:custGeom>
              <a:avLst/>
              <a:gdLst/>
              <a:ahLst/>
              <a:cxnLst/>
              <a:rect l="l" t="t" r="r" b="b"/>
              <a:pathLst>
                <a:path w="15609" h="6724" extrusionOk="0">
                  <a:moveTo>
                    <a:pt x="15588" y="5839"/>
                  </a:moveTo>
                  <a:cubicBezTo>
                    <a:pt x="15579" y="5839"/>
                    <a:pt x="15571" y="5850"/>
                    <a:pt x="15564" y="5862"/>
                  </a:cubicBezTo>
                  <a:lnTo>
                    <a:pt x="15564" y="5862"/>
                  </a:lnTo>
                  <a:lnTo>
                    <a:pt x="15609" y="5859"/>
                  </a:lnTo>
                  <a:cubicBezTo>
                    <a:pt x="15602" y="5845"/>
                    <a:pt x="15595" y="5839"/>
                    <a:pt x="15588" y="5839"/>
                  </a:cubicBezTo>
                  <a:close/>
                  <a:moveTo>
                    <a:pt x="15564" y="5862"/>
                  </a:moveTo>
                  <a:lnTo>
                    <a:pt x="15541" y="5863"/>
                  </a:lnTo>
                  <a:lnTo>
                    <a:pt x="15541" y="5863"/>
                  </a:lnTo>
                  <a:cubicBezTo>
                    <a:pt x="15541" y="5864"/>
                    <a:pt x="15542" y="5865"/>
                    <a:pt x="15543" y="5866"/>
                  </a:cubicBezTo>
                  <a:cubicBezTo>
                    <a:pt x="15543" y="5883"/>
                    <a:pt x="15544" y="5889"/>
                    <a:pt x="15547" y="5889"/>
                  </a:cubicBezTo>
                  <a:cubicBezTo>
                    <a:pt x="15550" y="5889"/>
                    <a:pt x="15556" y="5875"/>
                    <a:pt x="15564" y="5862"/>
                  </a:cubicBezTo>
                  <a:close/>
                  <a:moveTo>
                    <a:pt x="6980" y="0"/>
                  </a:moveTo>
                  <a:cubicBezTo>
                    <a:pt x="6973" y="0"/>
                    <a:pt x="6965" y="1"/>
                    <a:pt x="6958" y="1"/>
                  </a:cubicBezTo>
                  <a:cubicBezTo>
                    <a:pt x="6496" y="30"/>
                    <a:pt x="6151" y="646"/>
                    <a:pt x="6195" y="1819"/>
                  </a:cubicBezTo>
                  <a:cubicBezTo>
                    <a:pt x="6210" y="2341"/>
                    <a:pt x="6256" y="2420"/>
                    <a:pt x="6237" y="2420"/>
                  </a:cubicBezTo>
                  <a:cubicBezTo>
                    <a:pt x="6228" y="2420"/>
                    <a:pt x="6208" y="2406"/>
                    <a:pt x="6167" y="2406"/>
                  </a:cubicBezTo>
                  <a:cubicBezTo>
                    <a:pt x="6165" y="2406"/>
                    <a:pt x="6162" y="2406"/>
                    <a:pt x="6159" y="2406"/>
                  </a:cubicBezTo>
                  <a:cubicBezTo>
                    <a:pt x="5851" y="2413"/>
                    <a:pt x="5609" y="2684"/>
                    <a:pt x="5638" y="2985"/>
                  </a:cubicBezTo>
                  <a:cubicBezTo>
                    <a:pt x="5638" y="3146"/>
                    <a:pt x="5682" y="3315"/>
                    <a:pt x="5682" y="3469"/>
                  </a:cubicBezTo>
                  <a:cubicBezTo>
                    <a:pt x="5686" y="3552"/>
                    <a:pt x="5685" y="3583"/>
                    <a:pt x="5679" y="3583"/>
                  </a:cubicBezTo>
                  <a:cubicBezTo>
                    <a:pt x="5665" y="3583"/>
                    <a:pt x="5620" y="3351"/>
                    <a:pt x="5567" y="3351"/>
                  </a:cubicBezTo>
                  <a:cubicBezTo>
                    <a:pt x="5566" y="3351"/>
                    <a:pt x="5565" y="3351"/>
                    <a:pt x="5565" y="3351"/>
                  </a:cubicBezTo>
                  <a:cubicBezTo>
                    <a:pt x="5162" y="3249"/>
                    <a:pt x="4788" y="3051"/>
                    <a:pt x="4487" y="2765"/>
                  </a:cubicBezTo>
                  <a:cubicBezTo>
                    <a:pt x="4450" y="2765"/>
                    <a:pt x="4436" y="2772"/>
                    <a:pt x="4443" y="2934"/>
                  </a:cubicBezTo>
                  <a:cubicBezTo>
                    <a:pt x="4443" y="3029"/>
                    <a:pt x="4458" y="3132"/>
                    <a:pt x="4465" y="3176"/>
                  </a:cubicBezTo>
                  <a:cubicBezTo>
                    <a:pt x="3929" y="2270"/>
                    <a:pt x="3536" y="477"/>
                    <a:pt x="2869" y="477"/>
                  </a:cubicBezTo>
                  <a:cubicBezTo>
                    <a:pt x="2861" y="477"/>
                    <a:pt x="2853" y="477"/>
                    <a:pt x="2845" y="478"/>
                  </a:cubicBezTo>
                  <a:cubicBezTo>
                    <a:pt x="2442" y="500"/>
                    <a:pt x="1855" y="1218"/>
                    <a:pt x="1884" y="2149"/>
                  </a:cubicBezTo>
                  <a:cubicBezTo>
                    <a:pt x="1899" y="2640"/>
                    <a:pt x="2038" y="3066"/>
                    <a:pt x="2178" y="3483"/>
                  </a:cubicBezTo>
                  <a:cubicBezTo>
                    <a:pt x="1943" y="3740"/>
                    <a:pt x="1694" y="3835"/>
                    <a:pt x="1496" y="4253"/>
                  </a:cubicBezTo>
                  <a:cubicBezTo>
                    <a:pt x="1496" y="4187"/>
                    <a:pt x="1452" y="4129"/>
                    <a:pt x="1445" y="4063"/>
                  </a:cubicBezTo>
                  <a:cubicBezTo>
                    <a:pt x="1445" y="3938"/>
                    <a:pt x="1305" y="3923"/>
                    <a:pt x="1254" y="3923"/>
                  </a:cubicBezTo>
                  <a:cubicBezTo>
                    <a:pt x="0" y="4004"/>
                    <a:pt x="726" y="6563"/>
                    <a:pt x="1972" y="6724"/>
                  </a:cubicBezTo>
                  <a:lnTo>
                    <a:pt x="15541" y="5863"/>
                  </a:lnTo>
                  <a:lnTo>
                    <a:pt x="15541" y="5863"/>
                  </a:lnTo>
                  <a:cubicBezTo>
                    <a:pt x="15300" y="5549"/>
                    <a:pt x="15088" y="5213"/>
                    <a:pt x="14912" y="4862"/>
                  </a:cubicBezTo>
                  <a:cubicBezTo>
                    <a:pt x="14846" y="4722"/>
                    <a:pt x="14766" y="4686"/>
                    <a:pt x="14685" y="4686"/>
                  </a:cubicBezTo>
                  <a:cubicBezTo>
                    <a:pt x="14531" y="4700"/>
                    <a:pt x="14363" y="4869"/>
                    <a:pt x="14216" y="4876"/>
                  </a:cubicBezTo>
                  <a:cubicBezTo>
                    <a:pt x="14212" y="4877"/>
                    <a:pt x="14208" y="4877"/>
                    <a:pt x="14204" y="4877"/>
                  </a:cubicBezTo>
                  <a:cubicBezTo>
                    <a:pt x="13800" y="4877"/>
                    <a:pt x="13643" y="3431"/>
                    <a:pt x="13142" y="3431"/>
                  </a:cubicBezTo>
                  <a:cubicBezTo>
                    <a:pt x="13136" y="3431"/>
                    <a:pt x="13130" y="3432"/>
                    <a:pt x="13124" y="3432"/>
                  </a:cubicBezTo>
                  <a:cubicBezTo>
                    <a:pt x="12911" y="3447"/>
                    <a:pt x="12728" y="3740"/>
                    <a:pt x="12552" y="4041"/>
                  </a:cubicBezTo>
                  <a:cubicBezTo>
                    <a:pt x="12467" y="3872"/>
                    <a:pt x="12558" y="3710"/>
                    <a:pt x="12391" y="3710"/>
                  </a:cubicBezTo>
                  <a:cubicBezTo>
                    <a:pt x="12384" y="3710"/>
                    <a:pt x="12376" y="3710"/>
                    <a:pt x="12368" y="3711"/>
                  </a:cubicBezTo>
                  <a:cubicBezTo>
                    <a:pt x="12112" y="3725"/>
                    <a:pt x="11855" y="4349"/>
                    <a:pt x="11716" y="4349"/>
                  </a:cubicBezTo>
                  <a:cubicBezTo>
                    <a:pt x="11656" y="4349"/>
                    <a:pt x="11590" y="4318"/>
                    <a:pt x="11523" y="4318"/>
                  </a:cubicBezTo>
                  <a:cubicBezTo>
                    <a:pt x="11517" y="4318"/>
                    <a:pt x="11510" y="4319"/>
                    <a:pt x="11503" y="4319"/>
                  </a:cubicBezTo>
                  <a:cubicBezTo>
                    <a:pt x="11459" y="4319"/>
                    <a:pt x="11408" y="4349"/>
                    <a:pt x="11357" y="4437"/>
                  </a:cubicBezTo>
                  <a:cubicBezTo>
                    <a:pt x="11283" y="4283"/>
                    <a:pt x="11239" y="4041"/>
                    <a:pt x="11166" y="3967"/>
                  </a:cubicBezTo>
                  <a:cubicBezTo>
                    <a:pt x="11155" y="3968"/>
                    <a:pt x="11145" y="3968"/>
                    <a:pt x="11135" y="3968"/>
                  </a:cubicBezTo>
                  <a:cubicBezTo>
                    <a:pt x="10581" y="3968"/>
                    <a:pt x="10973" y="3005"/>
                    <a:pt x="10153" y="3005"/>
                  </a:cubicBezTo>
                  <a:cubicBezTo>
                    <a:pt x="10130" y="3005"/>
                    <a:pt x="10106" y="3005"/>
                    <a:pt x="10081" y="3007"/>
                  </a:cubicBezTo>
                  <a:cubicBezTo>
                    <a:pt x="9766" y="3029"/>
                    <a:pt x="9458" y="3263"/>
                    <a:pt x="9179" y="3689"/>
                  </a:cubicBezTo>
                  <a:cubicBezTo>
                    <a:pt x="9157" y="3722"/>
                    <a:pt x="9136" y="3737"/>
                    <a:pt x="9117" y="3737"/>
                  </a:cubicBezTo>
                  <a:cubicBezTo>
                    <a:pt x="8992" y="3737"/>
                    <a:pt x="8923" y="3130"/>
                    <a:pt x="8739" y="3073"/>
                  </a:cubicBezTo>
                  <a:cubicBezTo>
                    <a:pt x="8666" y="3073"/>
                    <a:pt x="8600" y="3117"/>
                    <a:pt x="8534" y="3117"/>
                  </a:cubicBezTo>
                  <a:cubicBezTo>
                    <a:pt x="8532" y="3117"/>
                    <a:pt x="8531" y="3117"/>
                    <a:pt x="8529" y="3117"/>
                  </a:cubicBezTo>
                  <a:cubicBezTo>
                    <a:pt x="8303" y="3117"/>
                    <a:pt x="8369" y="2149"/>
                    <a:pt x="8082" y="2149"/>
                  </a:cubicBezTo>
                  <a:cubicBezTo>
                    <a:pt x="8079" y="2149"/>
                    <a:pt x="8075" y="2149"/>
                    <a:pt x="8072" y="2149"/>
                  </a:cubicBezTo>
                  <a:cubicBezTo>
                    <a:pt x="8021" y="2149"/>
                    <a:pt x="7962" y="2186"/>
                    <a:pt x="7911" y="2193"/>
                  </a:cubicBezTo>
                  <a:cubicBezTo>
                    <a:pt x="7889" y="2193"/>
                    <a:pt x="7867" y="2178"/>
                    <a:pt x="7860" y="2156"/>
                  </a:cubicBezTo>
                  <a:cubicBezTo>
                    <a:pt x="7635" y="1360"/>
                    <a:pt x="7547" y="0"/>
                    <a:pt x="6980"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7"/>
            <p:cNvSpPr/>
            <p:nvPr/>
          </p:nvSpPr>
          <p:spPr>
            <a:xfrm>
              <a:off x="-3213743" y="2580435"/>
              <a:ext cx="4342390" cy="832366"/>
            </a:xfrm>
            <a:custGeom>
              <a:avLst/>
              <a:gdLst/>
              <a:ahLst/>
              <a:cxnLst/>
              <a:rect l="l" t="t" r="r" b="b"/>
              <a:pathLst>
                <a:path w="15536" h="2978" extrusionOk="0">
                  <a:moveTo>
                    <a:pt x="1731" y="1"/>
                  </a:moveTo>
                  <a:cubicBezTo>
                    <a:pt x="1635" y="104"/>
                    <a:pt x="1555" y="221"/>
                    <a:pt x="1496" y="346"/>
                  </a:cubicBezTo>
                  <a:cubicBezTo>
                    <a:pt x="1496" y="280"/>
                    <a:pt x="1452" y="221"/>
                    <a:pt x="1445" y="155"/>
                  </a:cubicBezTo>
                  <a:cubicBezTo>
                    <a:pt x="1445" y="30"/>
                    <a:pt x="1306" y="16"/>
                    <a:pt x="1254" y="16"/>
                  </a:cubicBezTo>
                  <a:cubicBezTo>
                    <a:pt x="1" y="96"/>
                    <a:pt x="734" y="2816"/>
                    <a:pt x="1973" y="2978"/>
                  </a:cubicBezTo>
                  <a:lnTo>
                    <a:pt x="15536" y="1951"/>
                  </a:lnTo>
                  <a:lnTo>
                    <a:pt x="15419" y="1783"/>
                  </a:lnTo>
                  <a:cubicBezTo>
                    <a:pt x="15143" y="1726"/>
                    <a:pt x="14881" y="1451"/>
                    <a:pt x="14547" y="1451"/>
                  </a:cubicBezTo>
                  <a:cubicBezTo>
                    <a:pt x="14535" y="1451"/>
                    <a:pt x="14522" y="1452"/>
                    <a:pt x="14509" y="1453"/>
                  </a:cubicBezTo>
                  <a:cubicBezTo>
                    <a:pt x="14246" y="1467"/>
                    <a:pt x="13945" y="1423"/>
                    <a:pt x="13710" y="1614"/>
                  </a:cubicBezTo>
                  <a:cubicBezTo>
                    <a:pt x="13601" y="1704"/>
                    <a:pt x="13492" y="1742"/>
                    <a:pt x="13389" y="1742"/>
                  </a:cubicBezTo>
                  <a:cubicBezTo>
                    <a:pt x="13150" y="1742"/>
                    <a:pt x="12947" y="1533"/>
                    <a:pt x="12860" y="1291"/>
                  </a:cubicBezTo>
                  <a:cubicBezTo>
                    <a:pt x="12688" y="1459"/>
                    <a:pt x="12201" y="1620"/>
                    <a:pt x="11790" y="1620"/>
                  </a:cubicBezTo>
                  <a:cubicBezTo>
                    <a:pt x="11445" y="1620"/>
                    <a:pt x="11155" y="1506"/>
                    <a:pt x="11152" y="1189"/>
                  </a:cubicBezTo>
                  <a:cubicBezTo>
                    <a:pt x="10523" y="1229"/>
                    <a:pt x="10005" y="1246"/>
                    <a:pt x="9580" y="1246"/>
                  </a:cubicBezTo>
                  <a:cubicBezTo>
                    <a:pt x="6441" y="1246"/>
                    <a:pt x="8330" y="285"/>
                    <a:pt x="7647" y="285"/>
                  </a:cubicBezTo>
                  <a:cubicBezTo>
                    <a:pt x="7627" y="285"/>
                    <a:pt x="7605" y="285"/>
                    <a:pt x="7581" y="287"/>
                  </a:cubicBezTo>
                  <a:cubicBezTo>
                    <a:pt x="7481" y="325"/>
                    <a:pt x="7349" y="389"/>
                    <a:pt x="7236" y="389"/>
                  </a:cubicBezTo>
                  <a:cubicBezTo>
                    <a:pt x="7107" y="389"/>
                    <a:pt x="7003" y="307"/>
                    <a:pt x="6995" y="16"/>
                  </a:cubicBezTo>
                  <a:cubicBezTo>
                    <a:pt x="6606" y="228"/>
                    <a:pt x="6262" y="610"/>
                    <a:pt x="5851" y="631"/>
                  </a:cubicBezTo>
                  <a:cubicBezTo>
                    <a:pt x="5213" y="675"/>
                    <a:pt x="5470" y="1101"/>
                    <a:pt x="4971" y="1130"/>
                  </a:cubicBezTo>
                  <a:cubicBezTo>
                    <a:pt x="4960" y="1131"/>
                    <a:pt x="4949" y="1131"/>
                    <a:pt x="4937" y="1131"/>
                  </a:cubicBezTo>
                  <a:cubicBezTo>
                    <a:pt x="4467" y="1131"/>
                    <a:pt x="4288" y="543"/>
                    <a:pt x="4117" y="543"/>
                  </a:cubicBezTo>
                  <a:cubicBezTo>
                    <a:pt x="4116" y="543"/>
                    <a:pt x="4115" y="543"/>
                    <a:pt x="4114" y="544"/>
                  </a:cubicBezTo>
                  <a:cubicBezTo>
                    <a:pt x="3718" y="573"/>
                    <a:pt x="3314" y="741"/>
                    <a:pt x="2918" y="771"/>
                  </a:cubicBezTo>
                  <a:cubicBezTo>
                    <a:pt x="2897" y="772"/>
                    <a:pt x="2875" y="773"/>
                    <a:pt x="2853" y="773"/>
                  </a:cubicBezTo>
                  <a:cubicBezTo>
                    <a:pt x="2385" y="773"/>
                    <a:pt x="2004" y="471"/>
                    <a:pt x="1731"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419"/>
        <p:cNvGrpSpPr/>
        <p:nvPr/>
      </p:nvGrpSpPr>
      <p:grpSpPr>
        <a:xfrm>
          <a:off x="0" y="0"/>
          <a:ext cx="0" cy="0"/>
          <a:chOff x="0" y="0"/>
          <a:chExt cx="0" cy="0"/>
        </a:xfrm>
      </p:grpSpPr>
      <p:sp>
        <p:nvSpPr>
          <p:cNvPr id="420" name="Google Shape;420;p3"/>
          <p:cNvSpPr/>
          <p:nvPr/>
        </p:nvSpPr>
        <p:spPr>
          <a:xfrm rot="-7652083">
            <a:off x="6503549" y="13592"/>
            <a:ext cx="6773113" cy="2787218"/>
          </a:xfrm>
          <a:custGeom>
            <a:avLst/>
            <a:gdLst/>
            <a:ahLst/>
            <a:cxnLst/>
            <a:rect l="l" t="t" r="r" b="b"/>
            <a:pathLst>
              <a:path w="35163" h="14470" extrusionOk="0">
                <a:moveTo>
                  <a:pt x="19320" y="1"/>
                </a:moveTo>
                <a:cubicBezTo>
                  <a:pt x="18483" y="1"/>
                  <a:pt x="17593" y="222"/>
                  <a:pt x="16848" y="525"/>
                </a:cubicBezTo>
                <a:cubicBezTo>
                  <a:pt x="16211" y="789"/>
                  <a:pt x="15851" y="1302"/>
                  <a:pt x="15734" y="2006"/>
                </a:cubicBezTo>
                <a:cubicBezTo>
                  <a:pt x="15587" y="2893"/>
                  <a:pt x="16159" y="3348"/>
                  <a:pt x="16372" y="4073"/>
                </a:cubicBezTo>
                <a:cubicBezTo>
                  <a:pt x="16653" y="4992"/>
                  <a:pt x="16240" y="6140"/>
                  <a:pt x="15379" y="6140"/>
                </a:cubicBezTo>
                <a:cubicBezTo>
                  <a:pt x="15209" y="6140"/>
                  <a:pt x="15021" y="6095"/>
                  <a:pt x="14818" y="5994"/>
                </a:cubicBezTo>
                <a:cubicBezTo>
                  <a:pt x="14837" y="5542"/>
                  <a:pt x="14892" y="4926"/>
                  <a:pt x="14380" y="4926"/>
                </a:cubicBezTo>
                <a:cubicBezTo>
                  <a:pt x="14319" y="4926"/>
                  <a:pt x="14250" y="4935"/>
                  <a:pt x="14172" y="4953"/>
                </a:cubicBezTo>
                <a:cubicBezTo>
                  <a:pt x="14092" y="5408"/>
                  <a:pt x="13912" y="5622"/>
                  <a:pt x="13736" y="5622"/>
                </a:cubicBezTo>
                <a:cubicBezTo>
                  <a:pt x="13560" y="5622"/>
                  <a:pt x="13388" y="5408"/>
                  <a:pt x="13322" y="5005"/>
                </a:cubicBezTo>
                <a:cubicBezTo>
                  <a:pt x="13197" y="4257"/>
                  <a:pt x="13300" y="3934"/>
                  <a:pt x="12882" y="3274"/>
                </a:cubicBezTo>
                <a:cubicBezTo>
                  <a:pt x="12386" y="2502"/>
                  <a:pt x="11487" y="2113"/>
                  <a:pt x="10538" y="2113"/>
                </a:cubicBezTo>
                <a:cubicBezTo>
                  <a:pt x="9999" y="2113"/>
                  <a:pt x="9445" y="2238"/>
                  <a:pt x="8938" y="2490"/>
                </a:cubicBezTo>
                <a:cubicBezTo>
                  <a:pt x="8285" y="2790"/>
                  <a:pt x="7882" y="3443"/>
                  <a:pt x="7897" y="4161"/>
                </a:cubicBezTo>
                <a:cubicBezTo>
                  <a:pt x="7897" y="5019"/>
                  <a:pt x="8630" y="5510"/>
                  <a:pt x="9092" y="6141"/>
                </a:cubicBezTo>
                <a:cubicBezTo>
                  <a:pt x="9854" y="7160"/>
                  <a:pt x="10719" y="7915"/>
                  <a:pt x="10888" y="9271"/>
                </a:cubicBezTo>
                <a:cubicBezTo>
                  <a:pt x="10980" y="10063"/>
                  <a:pt x="10561" y="10669"/>
                  <a:pt x="10153" y="10669"/>
                </a:cubicBezTo>
                <a:cubicBezTo>
                  <a:pt x="9911" y="10669"/>
                  <a:pt x="9672" y="10455"/>
                  <a:pt x="9546" y="9939"/>
                </a:cubicBezTo>
                <a:cubicBezTo>
                  <a:pt x="9422" y="9440"/>
                  <a:pt x="9612" y="8854"/>
                  <a:pt x="9480" y="8340"/>
                </a:cubicBezTo>
                <a:cubicBezTo>
                  <a:pt x="9341" y="7790"/>
                  <a:pt x="9033" y="7307"/>
                  <a:pt x="8601" y="6940"/>
                </a:cubicBezTo>
                <a:cubicBezTo>
                  <a:pt x="8330" y="6731"/>
                  <a:pt x="7952" y="6631"/>
                  <a:pt x="7555" y="6631"/>
                </a:cubicBezTo>
                <a:cubicBezTo>
                  <a:pt x="6962" y="6631"/>
                  <a:pt x="6324" y="6853"/>
                  <a:pt x="5925" y="7270"/>
                </a:cubicBezTo>
                <a:cubicBezTo>
                  <a:pt x="5551" y="7666"/>
                  <a:pt x="5345" y="8340"/>
                  <a:pt x="5367" y="8876"/>
                </a:cubicBezTo>
                <a:cubicBezTo>
                  <a:pt x="5397" y="9667"/>
                  <a:pt x="5785" y="9777"/>
                  <a:pt x="6225" y="10342"/>
                </a:cubicBezTo>
                <a:cubicBezTo>
                  <a:pt x="6511" y="10708"/>
                  <a:pt x="6680" y="11442"/>
                  <a:pt x="6196" y="11874"/>
                </a:cubicBezTo>
                <a:cubicBezTo>
                  <a:pt x="6045" y="12010"/>
                  <a:pt x="5906" y="12064"/>
                  <a:pt x="5776" y="12064"/>
                </a:cubicBezTo>
                <a:cubicBezTo>
                  <a:pt x="5477" y="12064"/>
                  <a:pt x="5224" y="11777"/>
                  <a:pt x="4979" y="11537"/>
                </a:cubicBezTo>
                <a:cubicBezTo>
                  <a:pt x="4788" y="11351"/>
                  <a:pt x="4388" y="11127"/>
                  <a:pt x="3999" y="11127"/>
                </a:cubicBezTo>
                <a:cubicBezTo>
                  <a:pt x="3746" y="11127"/>
                  <a:pt x="3497" y="11222"/>
                  <a:pt x="3315" y="11486"/>
                </a:cubicBezTo>
                <a:cubicBezTo>
                  <a:pt x="2794" y="12248"/>
                  <a:pt x="5126" y="14000"/>
                  <a:pt x="1" y="14469"/>
                </a:cubicBezTo>
                <a:lnTo>
                  <a:pt x="35162" y="14469"/>
                </a:lnTo>
                <a:cubicBezTo>
                  <a:pt x="34539" y="14125"/>
                  <a:pt x="33080" y="14308"/>
                  <a:pt x="32736" y="13406"/>
                </a:cubicBezTo>
                <a:cubicBezTo>
                  <a:pt x="32501" y="12791"/>
                  <a:pt x="33176" y="12329"/>
                  <a:pt x="32354" y="12204"/>
                </a:cubicBezTo>
                <a:cubicBezTo>
                  <a:pt x="32301" y="12197"/>
                  <a:pt x="32251" y="12193"/>
                  <a:pt x="32203" y="12193"/>
                </a:cubicBezTo>
                <a:cubicBezTo>
                  <a:pt x="31688" y="12193"/>
                  <a:pt x="31487" y="12602"/>
                  <a:pt x="31064" y="12856"/>
                </a:cubicBezTo>
                <a:cubicBezTo>
                  <a:pt x="30860" y="12976"/>
                  <a:pt x="30585" y="13090"/>
                  <a:pt x="30331" y="13090"/>
                </a:cubicBezTo>
                <a:cubicBezTo>
                  <a:pt x="30119" y="13090"/>
                  <a:pt x="29923" y="13011"/>
                  <a:pt x="29796" y="12791"/>
                </a:cubicBezTo>
                <a:cubicBezTo>
                  <a:pt x="29444" y="12189"/>
                  <a:pt x="30280" y="11207"/>
                  <a:pt x="30595" y="10723"/>
                </a:cubicBezTo>
                <a:cubicBezTo>
                  <a:pt x="31049" y="10012"/>
                  <a:pt x="31387" y="9330"/>
                  <a:pt x="31181" y="8487"/>
                </a:cubicBezTo>
                <a:cubicBezTo>
                  <a:pt x="31020" y="7805"/>
                  <a:pt x="30302" y="7006"/>
                  <a:pt x="29634" y="6940"/>
                </a:cubicBezTo>
                <a:cubicBezTo>
                  <a:pt x="29565" y="6933"/>
                  <a:pt x="29498" y="6930"/>
                  <a:pt x="29433" y="6930"/>
                </a:cubicBezTo>
                <a:cubicBezTo>
                  <a:pt x="27657" y="6930"/>
                  <a:pt x="27285" y="9458"/>
                  <a:pt x="26607" y="10738"/>
                </a:cubicBezTo>
                <a:cubicBezTo>
                  <a:pt x="26349" y="11218"/>
                  <a:pt x="25949" y="11913"/>
                  <a:pt x="25434" y="11913"/>
                </a:cubicBezTo>
                <a:cubicBezTo>
                  <a:pt x="25289" y="11913"/>
                  <a:pt x="25134" y="11858"/>
                  <a:pt x="24972" y="11727"/>
                </a:cubicBezTo>
                <a:cubicBezTo>
                  <a:pt x="24444" y="11302"/>
                  <a:pt x="24715" y="10525"/>
                  <a:pt x="25038" y="10056"/>
                </a:cubicBezTo>
                <a:cubicBezTo>
                  <a:pt x="25434" y="9491"/>
                  <a:pt x="25866" y="9330"/>
                  <a:pt x="25763" y="8538"/>
                </a:cubicBezTo>
                <a:cubicBezTo>
                  <a:pt x="25698" y="8035"/>
                  <a:pt x="25513" y="7694"/>
                  <a:pt x="25097" y="7694"/>
                </a:cubicBezTo>
                <a:cubicBezTo>
                  <a:pt x="24998" y="7694"/>
                  <a:pt x="24886" y="7713"/>
                  <a:pt x="24759" y="7754"/>
                </a:cubicBezTo>
                <a:cubicBezTo>
                  <a:pt x="24396" y="7873"/>
                  <a:pt x="24028" y="8301"/>
                  <a:pt x="23636" y="8301"/>
                </a:cubicBezTo>
                <a:cubicBezTo>
                  <a:pt x="23569" y="8301"/>
                  <a:pt x="23501" y="8289"/>
                  <a:pt x="23432" y="8260"/>
                </a:cubicBezTo>
                <a:cubicBezTo>
                  <a:pt x="22758" y="7966"/>
                  <a:pt x="23366" y="7285"/>
                  <a:pt x="23329" y="6808"/>
                </a:cubicBezTo>
                <a:cubicBezTo>
                  <a:pt x="23300" y="6426"/>
                  <a:pt x="23186" y="6293"/>
                  <a:pt x="23023" y="6293"/>
                </a:cubicBezTo>
                <a:cubicBezTo>
                  <a:pt x="22656" y="6293"/>
                  <a:pt x="22038" y="6963"/>
                  <a:pt x="21554" y="6963"/>
                </a:cubicBezTo>
                <a:cubicBezTo>
                  <a:pt x="21403" y="6963"/>
                  <a:pt x="21265" y="6898"/>
                  <a:pt x="21152" y="6727"/>
                </a:cubicBezTo>
                <a:cubicBezTo>
                  <a:pt x="20866" y="6295"/>
                  <a:pt x="21658" y="5019"/>
                  <a:pt x="21819" y="4594"/>
                </a:cubicBezTo>
                <a:cubicBezTo>
                  <a:pt x="22186" y="3656"/>
                  <a:pt x="22296" y="2724"/>
                  <a:pt x="22024" y="1793"/>
                </a:cubicBezTo>
                <a:cubicBezTo>
                  <a:pt x="21626" y="460"/>
                  <a:pt x="20528" y="1"/>
                  <a:pt x="19320"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rot="8264722">
            <a:off x="-1556554" y="-1519427"/>
            <a:ext cx="6772888" cy="2258464"/>
          </a:xfrm>
          <a:custGeom>
            <a:avLst/>
            <a:gdLst/>
            <a:ahLst/>
            <a:cxnLst/>
            <a:rect l="l" t="t" r="r" b="b"/>
            <a:pathLst>
              <a:path w="35162" h="11725" extrusionOk="0">
                <a:moveTo>
                  <a:pt x="16938" y="0"/>
                </a:moveTo>
                <a:cubicBezTo>
                  <a:pt x="16099" y="0"/>
                  <a:pt x="15244" y="180"/>
                  <a:pt x="14546" y="427"/>
                </a:cubicBezTo>
                <a:cubicBezTo>
                  <a:pt x="13952" y="640"/>
                  <a:pt x="13681" y="1057"/>
                  <a:pt x="13673" y="1629"/>
                </a:cubicBezTo>
                <a:cubicBezTo>
                  <a:pt x="13673" y="2348"/>
                  <a:pt x="14319" y="2714"/>
                  <a:pt x="14663" y="3301"/>
                </a:cubicBezTo>
                <a:cubicBezTo>
                  <a:pt x="15092" y="4048"/>
                  <a:pt x="14866" y="4979"/>
                  <a:pt x="14002" y="4979"/>
                </a:cubicBezTo>
                <a:cubicBezTo>
                  <a:pt x="13831" y="4979"/>
                  <a:pt x="13636" y="4943"/>
                  <a:pt x="13417" y="4862"/>
                </a:cubicBezTo>
                <a:cubicBezTo>
                  <a:pt x="13358" y="4494"/>
                  <a:pt x="13316" y="3991"/>
                  <a:pt x="12801" y="3991"/>
                </a:cubicBezTo>
                <a:cubicBezTo>
                  <a:pt x="12742" y="3991"/>
                  <a:pt x="12676" y="3998"/>
                  <a:pt x="12603" y="4012"/>
                </a:cubicBezTo>
                <a:cubicBezTo>
                  <a:pt x="12599" y="4381"/>
                  <a:pt x="12455" y="4555"/>
                  <a:pt x="12278" y="4555"/>
                </a:cubicBezTo>
                <a:cubicBezTo>
                  <a:pt x="12102" y="4555"/>
                  <a:pt x="11895" y="4384"/>
                  <a:pt x="11760" y="4063"/>
                </a:cubicBezTo>
                <a:cubicBezTo>
                  <a:pt x="11518" y="3455"/>
                  <a:pt x="11569" y="3191"/>
                  <a:pt x="11027" y="2656"/>
                </a:cubicBezTo>
                <a:cubicBezTo>
                  <a:pt x="10408" y="2032"/>
                  <a:pt x="9444" y="1717"/>
                  <a:pt x="8492" y="1717"/>
                </a:cubicBezTo>
                <a:cubicBezTo>
                  <a:pt x="7955" y="1717"/>
                  <a:pt x="7423" y="1817"/>
                  <a:pt x="6958" y="2018"/>
                </a:cubicBezTo>
                <a:cubicBezTo>
                  <a:pt x="6342" y="2289"/>
                  <a:pt x="6078" y="2780"/>
                  <a:pt x="6195" y="3374"/>
                </a:cubicBezTo>
                <a:cubicBezTo>
                  <a:pt x="6335" y="4071"/>
                  <a:pt x="7148" y="4474"/>
                  <a:pt x="7720" y="4980"/>
                </a:cubicBezTo>
                <a:cubicBezTo>
                  <a:pt x="8651" y="5801"/>
                  <a:pt x="9648" y="6417"/>
                  <a:pt x="10030" y="7516"/>
                </a:cubicBezTo>
                <a:cubicBezTo>
                  <a:pt x="10255" y="8156"/>
                  <a:pt x="9935" y="8646"/>
                  <a:pt x="9525" y="8646"/>
                </a:cubicBezTo>
                <a:cubicBezTo>
                  <a:pt x="9282" y="8646"/>
                  <a:pt x="9008" y="8474"/>
                  <a:pt x="8798" y="8059"/>
                </a:cubicBezTo>
                <a:cubicBezTo>
                  <a:pt x="8593" y="7656"/>
                  <a:pt x="8688" y="7179"/>
                  <a:pt x="8475" y="6761"/>
                </a:cubicBezTo>
                <a:cubicBezTo>
                  <a:pt x="8211" y="6285"/>
                  <a:pt x="7830" y="5896"/>
                  <a:pt x="7361" y="5625"/>
                </a:cubicBezTo>
                <a:cubicBezTo>
                  <a:pt x="7056" y="5455"/>
                  <a:pt x="6665" y="5374"/>
                  <a:pt x="6270" y="5374"/>
                </a:cubicBezTo>
                <a:cubicBezTo>
                  <a:pt x="5677" y="5374"/>
                  <a:pt x="5074" y="5557"/>
                  <a:pt x="4744" y="5896"/>
                </a:cubicBezTo>
                <a:cubicBezTo>
                  <a:pt x="4436" y="6211"/>
                  <a:pt x="4333" y="6754"/>
                  <a:pt x="4443" y="7194"/>
                </a:cubicBezTo>
                <a:cubicBezTo>
                  <a:pt x="4604" y="7839"/>
                  <a:pt x="5015" y="7927"/>
                  <a:pt x="5543" y="8382"/>
                </a:cubicBezTo>
                <a:cubicBezTo>
                  <a:pt x="5895" y="8682"/>
                  <a:pt x="6173" y="9269"/>
                  <a:pt x="5770" y="9621"/>
                </a:cubicBezTo>
                <a:cubicBezTo>
                  <a:pt x="5641" y="9732"/>
                  <a:pt x="5510" y="9776"/>
                  <a:pt x="5379" y="9776"/>
                </a:cubicBezTo>
                <a:cubicBezTo>
                  <a:pt x="5080" y="9776"/>
                  <a:pt x="4780" y="9545"/>
                  <a:pt x="4494" y="9357"/>
                </a:cubicBezTo>
                <a:cubicBezTo>
                  <a:pt x="4273" y="9202"/>
                  <a:pt x="3837" y="9020"/>
                  <a:pt x="3450" y="9020"/>
                </a:cubicBezTo>
                <a:cubicBezTo>
                  <a:pt x="3196" y="9020"/>
                  <a:pt x="2962" y="9098"/>
                  <a:pt x="2823" y="9313"/>
                </a:cubicBezTo>
                <a:cubicBezTo>
                  <a:pt x="2427" y="9928"/>
                  <a:pt x="5052" y="11351"/>
                  <a:pt x="0" y="11725"/>
                </a:cubicBezTo>
                <a:lnTo>
                  <a:pt x="35162" y="11725"/>
                </a:lnTo>
                <a:cubicBezTo>
                  <a:pt x="34487" y="11439"/>
                  <a:pt x="33058" y="11593"/>
                  <a:pt x="32559" y="10860"/>
                </a:cubicBezTo>
                <a:cubicBezTo>
                  <a:pt x="32229" y="10368"/>
                  <a:pt x="32830" y="9987"/>
                  <a:pt x="31987" y="9884"/>
                </a:cubicBezTo>
                <a:cubicBezTo>
                  <a:pt x="31931" y="9878"/>
                  <a:pt x="31879" y="9875"/>
                  <a:pt x="31830" y="9875"/>
                </a:cubicBezTo>
                <a:cubicBezTo>
                  <a:pt x="31318" y="9875"/>
                  <a:pt x="31181" y="10205"/>
                  <a:pt x="30800" y="10412"/>
                </a:cubicBezTo>
                <a:cubicBezTo>
                  <a:pt x="30620" y="10512"/>
                  <a:pt x="30365" y="10603"/>
                  <a:pt x="30111" y="10603"/>
                </a:cubicBezTo>
                <a:cubicBezTo>
                  <a:pt x="29897" y="10603"/>
                  <a:pt x="29684" y="10538"/>
                  <a:pt x="29517" y="10361"/>
                </a:cubicBezTo>
                <a:cubicBezTo>
                  <a:pt x="29069" y="9870"/>
                  <a:pt x="29744" y="9078"/>
                  <a:pt x="29979" y="8689"/>
                </a:cubicBezTo>
                <a:cubicBezTo>
                  <a:pt x="30316" y="8110"/>
                  <a:pt x="30536" y="7560"/>
                  <a:pt x="30198" y="6879"/>
                </a:cubicBezTo>
                <a:cubicBezTo>
                  <a:pt x="29927" y="6329"/>
                  <a:pt x="29077" y="5676"/>
                  <a:pt x="28395" y="5625"/>
                </a:cubicBezTo>
                <a:cubicBezTo>
                  <a:pt x="28324" y="5619"/>
                  <a:pt x="28256" y="5616"/>
                  <a:pt x="28190" y="5616"/>
                </a:cubicBezTo>
                <a:cubicBezTo>
                  <a:pt x="26419" y="5616"/>
                  <a:pt x="26464" y="7658"/>
                  <a:pt x="25990" y="8697"/>
                </a:cubicBezTo>
                <a:cubicBezTo>
                  <a:pt x="25813" y="9085"/>
                  <a:pt x="25525" y="9648"/>
                  <a:pt x="25010" y="9648"/>
                </a:cubicBezTo>
                <a:cubicBezTo>
                  <a:pt x="24865" y="9648"/>
                  <a:pt x="24701" y="9603"/>
                  <a:pt x="24517" y="9496"/>
                </a:cubicBezTo>
                <a:cubicBezTo>
                  <a:pt x="23923" y="9151"/>
                  <a:pt x="24062" y="8528"/>
                  <a:pt x="24311" y="8147"/>
                </a:cubicBezTo>
                <a:cubicBezTo>
                  <a:pt x="24612" y="7692"/>
                  <a:pt x="25022" y="7560"/>
                  <a:pt x="24788" y="6915"/>
                </a:cubicBezTo>
                <a:cubicBezTo>
                  <a:pt x="24640" y="6513"/>
                  <a:pt x="24397" y="6235"/>
                  <a:pt x="23977" y="6235"/>
                </a:cubicBezTo>
                <a:cubicBezTo>
                  <a:pt x="23876" y="6235"/>
                  <a:pt x="23766" y="6251"/>
                  <a:pt x="23644" y="6285"/>
                </a:cubicBezTo>
                <a:cubicBezTo>
                  <a:pt x="23308" y="6378"/>
                  <a:pt x="23009" y="6725"/>
                  <a:pt x="22622" y="6725"/>
                </a:cubicBezTo>
                <a:cubicBezTo>
                  <a:pt x="22553" y="6725"/>
                  <a:pt x="22481" y="6714"/>
                  <a:pt x="22405" y="6688"/>
                </a:cubicBezTo>
                <a:cubicBezTo>
                  <a:pt x="21687" y="6453"/>
                  <a:pt x="22178" y="5903"/>
                  <a:pt x="22061" y="5515"/>
                </a:cubicBezTo>
                <a:cubicBezTo>
                  <a:pt x="21968" y="5205"/>
                  <a:pt x="21832" y="5097"/>
                  <a:pt x="21669" y="5097"/>
                </a:cubicBezTo>
                <a:cubicBezTo>
                  <a:pt x="21303" y="5097"/>
                  <a:pt x="20795" y="5639"/>
                  <a:pt x="20310" y="5639"/>
                </a:cubicBezTo>
                <a:cubicBezTo>
                  <a:pt x="20159" y="5639"/>
                  <a:pt x="20010" y="5587"/>
                  <a:pt x="19868" y="5449"/>
                </a:cubicBezTo>
                <a:cubicBezTo>
                  <a:pt x="19517" y="5097"/>
                  <a:pt x="20096" y="4063"/>
                  <a:pt x="20191" y="3719"/>
                </a:cubicBezTo>
                <a:cubicBezTo>
                  <a:pt x="20426" y="2964"/>
                  <a:pt x="20330" y="2142"/>
                  <a:pt x="19927" y="1453"/>
                </a:cubicBezTo>
                <a:cubicBezTo>
                  <a:pt x="19313" y="372"/>
                  <a:pt x="18143" y="0"/>
                  <a:pt x="16938"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txBox="1">
            <a:spLocks noGrp="1"/>
          </p:cNvSpPr>
          <p:nvPr>
            <p:ph type="title"/>
          </p:nvPr>
        </p:nvSpPr>
        <p:spPr>
          <a:xfrm>
            <a:off x="713225" y="1256128"/>
            <a:ext cx="4839300" cy="6354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3600"/>
              <a:buNone/>
              <a:defRPr sz="40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3" name="Google Shape;423;p3"/>
          <p:cNvSpPr txBox="1">
            <a:spLocks noGrp="1"/>
          </p:cNvSpPr>
          <p:nvPr>
            <p:ph type="title" idx="2" hasCustomPrompt="1"/>
          </p:nvPr>
        </p:nvSpPr>
        <p:spPr>
          <a:xfrm>
            <a:off x="713225" y="539500"/>
            <a:ext cx="3150900" cy="696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4" name="Google Shape;424;p3"/>
          <p:cNvSpPr txBox="1">
            <a:spLocks noGrp="1"/>
          </p:cNvSpPr>
          <p:nvPr>
            <p:ph type="subTitle" idx="1"/>
          </p:nvPr>
        </p:nvSpPr>
        <p:spPr>
          <a:xfrm>
            <a:off x="713225" y="1898925"/>
            <a:ext cx="4839300" cy="41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25" name="Google Shape;425;p3"/>
          <p:cNvGrpSpPr/>
          <p:nvPr/>
        </p:nvGrpSpPr>
        <p:grpSpPr>
          <a:xfrm>
            <a:off x="3076179" y="-421073"/>
            <a:ext cx="6372800" cy="1530817"/>
            <a:chOff x="1285551" y="-3218411"/>
            <a:chExt cx="2391833" cy="574545"/>
          </a:xfrm>
        </p:grpSpPr>
        <p:sp>
          <p:nvSpPr>
            <p:cNvPr id="426" name="Google Shape;426;p3"/>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
          <p:cNvGrpSpPr/>
          <p:nvPr/>
        </p:nvGrpSpPr>
        <p:grpSpPr>
          <a:xfrm>
            <a:off x="202" y="4893975"/>
            <a:ext cx="9143797" cy="249568"/>
            <a:chOff x="-3075715" y="-589225"/>
            <a:chExt cx="5237597" cy="160587"/>
          </a:xfrm>
        </p:grpSpPr>
        <p:sp>
          <p:nvSpPr>
            <p:cNvPr id="429" name="Google Shape;429;p3"/>
            <p:cNvSpPr/>
            <p:nvPr/>
          </p:nvSpPr>
          <p:spPr>
            <a:xfrm>
              <a:off x="-3055941" y="-589225"/>
              <a:ext cx="4472514" cy="99640"/>
            </a:xfrm>
            <a:custGeom>
              <a:avLst/>
              <a:gdLst/>
              <a:ahLst/>
              <a:cxnLst/>
              <a:rect l="l" t="t" r="r" b="b"/>
              <a:pathLst>
                <a:path w="20822" h="551" extrusionOk="0">
                  <a:moveTo>
                    <a:pt x="10411" y="0"/>
                  </a:moveTo>
                  <a:cubicBezTo>
                    <a:pt x="4656" y="0"/>
                    <a:pt x="1" y="125"/>
                    <a:pt x="1" y="271"/>
                  </a:cubicBezTo>
                  <a:cubicBezTo>
                    <a:pt x="1" y="425"/>
                    <a:pt x="4656" y="550"/>
                    <a:pt x="10411" y="550"/>
                  </a:cubicBezTo>
                  <a:cubicBezTo>
                    <a:pt x="16159" y="550"/>
                    <a:pt x="20822" y="425"/>
                    <a:pt x="20822" y="271"/>
                  </a:cubicBezTo>
                  <a:cubicBezTo>
                    <a:pt x="20822" y="125"/>
                    <a:pt x="16159" y="0"/>
                    <a:pt x="10411"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3075715" y="-528286"/>
              <a:ext cx="5237597" cy="99648"/>
            </a:xfrm>
            <a:custGeom>
              <a:avLst/>
              <a:gdLst/>
              <a:ahLst/>
              <a:cxnLst/>
              <a:rect l="l" t="t" r="r" b="b"/>
              <a:pathLst>
                <a:path w="28961" h="551" extrusionOk="0">
                  <a:moveTo>
                    <a:pt x="14481" y="0"/>
                  </a:moveTo>
                  <a:cubicBezTo>
                    <a:pt x="6482" y="0"/>
                    <a:pt x="1" y="118"/>
                    <a:pt x="1" y="272"/>
                  </a:cubicBezTo>
                  <a:cubicBezTo>
                    <a:pt x="1" y="426"/>
                    <a:pt x="6482" y="550"/>
                    <a:pt x="14481" y="550"/>
                  </a:cubicBezTo>
                  <a:cubicBezTo>
                    <a:pt x="22479" y="550"/>
                    <a:pt x="28960" y="426"/>
                    <a:pt x="28960" y="272"/>
                  </a:cubicBezTo>
                  <a:cubicBezTo>
                    <a:pt x="28960" y="118"/>
                    <a:pt x="22479" y="0"/>
                    <a:pt x="14481" y="0"/>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
          <p:cNvGrpSpPr/>
          <p:nvPr/>
        </p:nvGrpSpPr>
        <p:grpSpPr>
          <a:xfrm rot="-247243">
            <a:off x="6923287" y="4011103"/>
            <a:ext cx="3164956" cy="1589208"/>
            <a:chOff x="1857880" y="1886705"/>
            <a:chExt cx="2957442" cy="1485010"/>
          </a:xfrm>
        </p:grpSpPr>
        <p:sp>
          <p:nvSpPr>
            <p:cNvPr id="432" name="Google Shape;432;p3"/>
            <p:cNvSpPr/>
            <p:nvPr/>
          </p:nvSpPr>
          <p:spPr>
            <a:xfrm>
              <a:off x="1890861" y="1886705"/>
              <a:ext cx="2924461" cy="1485010"/>
            </a:xfrm>
            <a:custGeom>
              <a:avLst/>
              <a:gdLst/>
              <a:ahLst/>
              <a:cxnLst/>
              <a:rect l="l" t="t" r="r" b="b"/>
              <a:pathLst>
                <a:path w="10463" h="5313" extrusionOk="0">
                  <a:moveTo>
                    <a:pt x="7286" y="1"/>
                  </a:moveTo>
                  <a:cubicBezTo>
                    <a:pt x="6398" y="1"/>
                    <a:pt x="5519" y="557"/>
                    <a:pt x="5052" y="1376"/>
                  </a:cubicBezTo>
                  <a:cubicBezTo>
                    <a:pt x="5022" y="1373"/>
                    <a:pt x="4996" y="1372"/>
                    <a:pt x="4971" y="1372"/>
                  </a:cubicBezTo>
                  <a:cubicBezTo>
                    <a:pt x="4811" y="1372"/>
                    <a:pt x="4749" y="1431"/>
                    <a:pt x="4736" y="1501"/>
                  </a:cubicBezTo>
                  <a:cubicBezTo>
                    <a:pt x="4729" y="1339"/>
                    <a:pt x="4597" y="1215"/>
                    <a:pt x="4436" y="1215"/>
                  </a:cubicBezTo>
                  <a:cubicBezTo>
                    <a:pt x="4326" y="1075"/>
                    <a:pt x="4362" y="965"/>
                    <a:pt x="3966" y="921"/>
                  </a:cubicBezTo>
                  <a:cubicBezTo>
                    <a:pt x="3933" y="918"/>
                    <a:pt x="3901" y="916"/>
                    <a:pt x="3871" y="916"/>
                  </a:cubicBezTo>
                  <a:cubicBezTo>
                    <a:pt x="3482" y="916"/>
                    <a:pt x="3296" y="1210"/>
                    <a:pt x="3248" y="1618"/>
                  </a:cubicBezTo>
                  <a:cubicBezTo>
                    <a:pt x="3236" y="1736"/>
                    <a:pt x="3232" y="1779"/>
                    <a:pt x="3222" y="1779"/>
                  </a:cubicBezTo>
                  <a:cubicBezTo>
                    <a:pt x="3199" y="1779"/>
                    <a:pt x="3137" y="1501"/>
                    <a:pt x="2801" y="1464"/>
                  </a:cubicBezTo>
                  <a:cubicBezTo>
                    <a:pt x="2731" y="1456"/>
                    <a:pt x="2668" y="1452"/>
                    <a:pt x="2610" y="1452"/>
                  </a:cubicBezTo>
                  <a:cubicBezTo>
                    <a:pt x="2087" y="1452"/>
                    <a:pt x="2014" y="1756"/>
                    <a:pt x="1994" y="1948"/>
                  </a:cubicBezTo>
                  <a:cubicBezTo>
                    <a:pt x="1972" y="2102"/>
                    <a:pt x="1965" y="2256"/>
                    <a:pt x="1987" y="2410"/>
                  </a:cubicBezTo>
                  <a:cubicBezTo>
                    <a:pt x="1950" y="2388"/>
                    <a:pt x="1914" y="2373"/>
                    <a:pt x="1877" y="2366"/>
                  </a:cubicBezTo>
                  <a:cubicBezTo>
                    <a:pt x="1833" y="2366"/>
                    <a:pt x="1767" y="2454"/>
                    <a:pt x="1767" y="2476"/>
                  </a:cubicBezTo>
                  <a:cubicBezTo>
                    <a:pt x="1765" y="2491"/>
                    <a:pt x="1765" y="2498"/>
                    <a:pt x="1764" y="2498"/>
                  </a:cubicBezTo>
                  <a:cubicBezTo>
                    <a:pt x="1761" y="2498"/>
                    <a:pt x="1767" y="2096"/>
                    <a:pt x="1371" y="2050"/>
                  </a:cubicBezTo>
                  <a:cubicBezTo>
                    <a:pt x="1356" y="2048"/>
                    <a:pt x="1341" y="2047"/>
                    <a:pt x="1325" y="2047"/>
                  </a:cubicBezTo>
                  <a:cubicBezTo>
                    <a:pt x="1204" y="2047"/>
                    <a:pt x="1094" y="2124"/>
                    <a:pt x="1049" y="2241"/>
                  </a:cubicBezTo>
                  <a:cubicBezTo>
                    <a:pt x="1019" y="2527"/>
                    <a:pt x="1078" y="2813"/>
                    <a:pt x="1232" y="3055"/>
                  </a:cubicBezTo>
                  <a:cubicBezTo>
                    <a:pt x="1122" y="3055"/>
                    <a:pt x="1217" y="3113"/>
                    <a:pt x="1203" y="3209"/>
                  </a:cubicBezTo>
                  <a:cubicBezTo>
                    <a:pt x="1202" y="3217"/>
                    <a:pt x="1199" y="3221"/>
                    <a:pt x="1195" y="3221"/>
                  </a:cubicBezTo>
                  <a:cubicBezTo>
                    <a:pt x="1134" y="3221"/>
                    <a:pt x="725" y="2320"/>
                    <a:pt x="484" y="2292"/>
                  </a:cubicBezTo>
                  <a:cubicBezTo>
                    <a:pt x="483" y="2292"/>
                    <a:pt x="482" y="2292"/>
                    <a:pt x="482" y="2292"/>
                  </a:cubicBezTo>
                  <a:cubicBezTo>
                    <a:pt x="379" y="2292"/>
                    <a:pt x="205" y="2740"/>
                    <a:pt x="176" y="2842"/>
                  </a:cubicBezTo>
                  <a:cubicBezTo>
                    <a:pt x="0" y="3458"/>
                    <a:pt x="301" y="3685"/>
                    <a:pt x="829" y="4265"/>
                  </a:cubicBezTo>
                  <a:lnTo>
                    <a:pt x="10154" y="5313"/>
                  </a:lnTo>
                  <a:cubicBezTo>
                    <a:pt x="10301" y="5071"/>
                    <a:pt x="10389" y="4807"/>
                    <a:pt x="10411" y="4536"/>
                  </a:cubicBezTo>
                  <a:cubicBezTo>
                    <a:pt x="10433" y="4309"/>
                    <a:pt x="10462" y="3781"/>
                    <a:pt x="10257" y="3641"/>
                  </a:cubicBezTo>
                  <a:cubicBezTo>
                    <a:pt x="9846" y="3597"/>
                    <a:pt x="10330" y="2351"/>
                    <a:pt x="9443" y="2256"/>
                  </a:cubicBezTo>
                  <a:cubicBezTo>
                    <a:pt x="9422" y="2253"/>
                    <a:pt x="9400" y="2252"/>
                    <a:pt x="9378" y="2252"/>
                  </a:cubicBezTo>
                  <a:cubicBezTo>
                    <a:pt x="9164" y="2252"/>
                    <a:pt x="8945" y="2362"/>
                    <a:pt x="8725" y="2362"/>
                  </a:cubicBezTo>
                  <a:cubicBezTo>
                    <a:pt x="8703" y="2362"/>
                    <a:pt x="8681" y="2361"/>
                    <a:pt x="8659" y="2358"/>
                  </a:cubicBezTo>
                  <a:cubicBezTo>
                    <a:pt x="8571" y="2351"/>
                    <a:pt x="8607" y="2344"/>
                    <a:pt x="8615" y="2300"/>
                  </a:cubicBezTo>
                  <a:cubicBezTo>
                    <a:pt x="8637" y="2109"/>
                    <a:pt x="8373" y="2102"/>
                    <a:pt x="8373" y="2102"/>
                  </a:cubicBezTo>
                  <a:cubicBezTo>
                    <a:pt x="8255" y="1867"/>
                    <a:pt x="8417" y="1259"/>
                    <a:pt x="8145" y="1229"/>
                  </a:cubicBezTo>
                  <a:cubicBezTo>
                    <a:pt x="8142" y="1229"/>
                    <a:pt x="8139" y="1229"/>
                    <a:pt x="8136" y="1229"/>
                  </a:cubicBezTo>
                  <a:cubicBezTo>
                    <a:pt x="8056" y="1229"/>
                    <a:pt x="7946" y="1310"/>
                    <a:pt x="7918" y="1310"/>
                  </a:cubicBezTo>
                  <a:cubicBezTo>
                    <a:pt x="7918" y="1303"/>
                    <a:pt x="7911" y="1303"/>
                    <a:pt x="7918" y="1295"/>
                  </a:cubicBezTo>
                  <a:cubicBezTo>
                    <a:pt x="7845" y="1009"/>
                    <a:pt x="8116" y="78"/>
                    <a:pt x="7508" y="12"/>
                  </a:cubicBezTo>
                  <a:cubicBezTo>
                    <a:pt x="7434" y="4"/>
                    <a:pt x="7360" y="1"/>
                    <a:pt x="7286"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1857880" y="2381708"/>
              <a:ext cx="2957442" cy="988050"/>
            </a:xfrm>
            <a:custGeom>
              <a:avLst/>
              <a:gdLst/>
              <a:ahLst/>
              <a:cxnLst/>
              <a:rect l="l" t="t" r="r" b="b"/>
              <a:pathLst>
                <a:path w="10581" h="3535" extrusionOk="0">
                  <a:moveTo>
                    <a:pt x="7340" y="1"/>
                  </a:moveTo>
                  <a:lnTo>
                    <a:pt x="7340" y="1"/>
                  </a:lnTo>
                  <a:cubicBezTo>
                    <a:pt x="7462" y="362"/>
                    <a:pt x="7031" y="1483"/>
                    <a:pt x="6675" y="1483"/>
                  </a:cubicBezTo>
                  <a:cubicBezTo>
                    <a:pt x="6669" y="1483"/>
                    <a:pt x="6663" y="1482"/>
                    <a:pt x="6658" y="1482"/>
                  </a:cubicBezTo>
                  <a:cubicBezTo>
                    <a:pt x="6174" y="1423"/>
                    <a:pt x="5507" y="873"/>
                    <a:pt x="5104" y="595"/>
                  </a:cubicBezTo>
                  <a:lnTo>
                    <a:pt x="5104" y="595"/>
                  </a:lnTo>
                  <a:cubicBezTo>
                    <a:pt x="5256" y="928"/>
                    <a:pt x="4856" y="1863"/>
                    <a:pt x="4642" y="1863"/>
                  </a:cubicBezTo>
                  <a:cubicBezTo>
                    <a:pt x="4639" y="1863"/>
                    <a:pt x="4637" y="1863"/>
                    <a:pt x="4634" y="1863"/>
                  </a:cubicBezTo>
                  <a:cubicBezTo>
                    <a:pt x="4447" y="1844"/>
                    <a:pt x="4087" y="955"/>
                    <a:pt x="3986" y="955"/>
                  </a:cubicBezTo>
                  <a:cubicBezTo>
                    <a:pt x="3972" y="955"/>
                    <a:pt x="3963" y="970"/>
                    <a:pt x="3960" y="1005"/>
                  </a:cubicBezTo>
                  <a:cubicBezTo>
                    <a:pt x="3916" y="1430"/>
                    <a:pt x="3793" y="1595"/>
                    <a:pt x="3679" y="1595"/>
                  </a:cubicBezTo>
                  <a:cubicBezTo>
                    <a:pt x="3582" y="1595"/>
                    <a:pt x="3492" y="1477"/>
                    <a:pt x="3461" y="1299"/>
                  </a:cubicBezTo>
                  <a:cubicBezTo>
                    <a:pt x="3458" y="1275"/>
                    <a:pt x="3450" y="1265"/>
                    <a:pt x="3438" y="1265"/>
                  </a:cubicBezTo>
                  <a:cubicBezTo>
                    <a:pt x="3383" y="1265"/>
                    <a:pt x="3242" y="1492"/>
                    <a:pt x="3106" y="1492"/>
                  </a:cubicBezTo>
                  <a:cubicBezTo>
                    <a:pt x="3026" y="1492"/>
                    <a:pt x="2947" y="1412"/>
                    <a:pt x="2889" y="1159"/>
                  </a:cubicBezTo>
                  <a:cubicBezTo>
                    <a:pt x="2694" y="1774"/>
                    <a:pt x="2279" y="2322"/>
                    <a:pt x="1815" y="2322"/>
                  </a:cubicBezTo>
                  <a:cubicBezTo>
                    <a:pt x="1792" y="2322"/>
                    <a:pt x="1769" y="2320"/>
                    <a:pt x="1746" y="2318"/>
                  </a:cubicBezTo>
                  <a:cubicBezTo>
                    <a:pt x="1416" y="2281"/>
                    <a:pt x="1005" y="1782"/>
                    <a:pt x="939" y="1768"/>
                  </a:cubicBezTo>
                  <a:cubicBezTo>
                    <a:pt x="937" y="1768"/>
                    <a:pt x="935" y="1768"/>
                    <a:pt x="934" y="1768"/>
                  </a:cubicBezTo>
                  <a:cubicBezTo>
                    <a:pt x="830" y="1768"/>
                    <a:pt x="738" y="1952"/>
                    <a:pt x="616" y="1952"/>
                  </a:cubicBezTo>
                  <a:cubicBezTo>
                    <a:pt x="611" y="1952"/>
                    <a:pt x="607" y="1952"/>
                    <a:pt x="602" y="1951"/>
                  </a:cubicBezTo>
                  <a:cubicBezTo>
                    <a:pt x="507" y="1936"/>
                    <a:pt x="441" y="1848"/>
                    <a:pt x="360" y="1804"/>
                  </a:cubicBezTo>
                  <a:cubicBezTo>
                    <a:pt x="206" y="1870"/>
                    <a:pt x="1" y="2127"/>
                    <a:pt x="265" y="2413"/>
                  </a:cubicBezTo>
                  <a:lnTo>
                    <a:pt x="10272" y="3535"/>
                  </a:lnTo>
                  <a:cubicBezTo>
                    <a:pt x="10412" y="3300"/>
                    <a:pt x="10499" y="3029"/>
                    <a:pt x="10529" y="2757"/>
                  </a:cubicBezTo>
                  <a:cubicBezTo>
                    <a:pt x="10551" y="2538"/>
                    <a:pt x="10580" y="2010"/>
                    <a:pt x="10375" y="1870"/>
                  </a:cubicBezTo>
                  <a:cubicBezTo>
                    <a:pt x="9994" y="1826"/>
                    <a:pt x="10390" y="741"/>
                    <a:pt x="9722" y="514"/>
                  </a:cubicBezTo>
                  <a:cubicBezTo>
                    <a:pt x="9444" y="1376"/>
                    <a:pt x="8929" y="1823"/>
                    <a:pt x="8445" y="1823"/>
                  </a:cubicBezTo>
                  <a:cubicBezTo>
                    <a:pt x="8418" y="1823"/>
                    <a:pt x="8392" y="1822"/>
                    <a:pt x="8366" y="1819"/>
                  </a:cubicBezTo>
                  <a:cubicBezTo>
                    <a:pt x="8366" y="1819"/>
                    <a:pt x="7758" y="52"/>
                    <a:pt x="7340"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
          <p:cNvGrpSpPr/>
          <p:nvPr/>
        </p:nvGrpSpPr>
        <p:grpSpPr>
          <a:xfrm rot="307975">
            <a:off x="-1181507" y="3028274"/>
            <a:ext cx="5334840" cy="2355886"/>
            <a:chOff x="-3215700" y="1486175"/>
            <a:chExt cx="4362794" cy="1926626"/>
          </a:xfrm>
        </p:grpSpPr>
        <p:sp>
          <p:nvSpPr>
            <p:cNvPr id="435" name="Google Shape;435;p3"/>
            <p:cNvSpPr/>
            <p:nvPr/>
          </p:nvSpPr>
          <p:spPr>
            <a:xfrm>
              <a:off x="-3215700" y="1486175"/>
              <a:ext cx="4362794" cy="1879392"/>
            </a:xfrm>
            <a:custGeom>
              <a:avLst/>
              <a:gdLst/>
              <a:ahLst/>
              <a:cxnLst/>
              <a:rect l="l" t="t" r="r" b="b"/>
              <a:pathLst>
                <a:path w="15609" h="6724" extrusionOk="0">
                  <a:moveTo>
                    <a:pt x="15588" y="5839"/>
                  </a:moveTo>
                  <a:cubicBezTo>
                    <a:pt x="15579" y="5839"/>
                    <a:pt x="15571" y="5850"/>
                    <a:pt x="15564" y="5862"/>
                  </a:cubicBezTo>
                  <a:lnTo>
                    <a:pt x="15564" y="5862"/>
                  </a:lnTo>
                  <a:lnTo>
                    <a:pt x="15609" y="5859"/>
                  </a:lnTo>
                  <a:cubicBezTo>
                    <a:pt x="15602" y="5845"/>
                    <a:pt x="15595" y="5839"/>
                    <a:pt x="15588" y="5839"/>
                  </a:cubicBezTo>
                  <a:close/>
                  <a:moveTo>
                    <a:pt x="15564" y="5862"/>
                  </a:moveTo>
                  <a:lnTo>
                    <a:pt x="15541" y="5863"/>
                  </a:lnTo>
                  <a:lnTo>
                    <a:pt x="15541" y="5863"/>
                  </a:lnTo>
                  <a:cubicBezTo>
                    <a:pt x="15541" y="5864"/>
                    <a:pt x="15542" y="5865"/>
                    <a:pt x="15543" y="5866"/>
                  </a:cubicBezTo>
                  <a:cubicBezTo>
                    <a:pt x="15543" y="5883"/>
                    <a:pt x="15544" y="5889"/>
                    <a:pt x="15547" y="5889"/>
                  </a:cubicBezTo>
                  <a:cubicBezTo>
                    <a:pt x="15550" y="5889"/>
                    <a:pt x="15556" y="5875"/>
                    <a:pt x="15564" y="5862"/>
                  </a:cubicBezTo>
                  <a:close/>
                  <a:moveTo>
                    <a:pt x="6980" y="0"/>
                  </a:moveTo>
                  <a:cubicBezTo>
                    <a:pt x="6973" y="0"/>
                    <a:pt x="6965" y="1"/>
                    <a:pt x="6958" y="1"/>
                  </a:cubicBezTo>
                  <a:cubicBezTo>
                    <a:pt x="6496" y="30"/>
                    <a:pt x="6151" y="646"/>
                    <a:pt x="6195" y="1819"/>
                  </a:cubicBezTo>
                  <a:cubicBezTo>
                    <a:pt x="6210" y="2341"/>
                    <a:pt x="6256" y="2420"/>
                    <a:pt x="6237" y="2420"/>
                  </a:cubicBezTo>
                  <a:cubicBezTo>
                    <a:pt x="6228" y="2420"/>
                    <a:pt x="6208" y="2406"/>
                    <a:pt x="6167" y="2406"/>
                  </a:cubicBezTo>
                  <a:cubicBezTo>
                    <a:pt x="6165" y="2406"/>
                    <a:pt x="6162" y="2406"/>
                    <a:pt x="6159" y="2406"/>
                  </a:cubicBezTo>
                  <a:cubicBezTo>
                    <a:pt x="5851" y="2413"/>
                    <a:pt x="5609" y="2684"/>
                    <a:pt x="5638" y="2985"/>
                  </a:cubicBezTo>
                  <a:cubicBezTo>
                    <a:pt x="5638" y="3146"/>
                    <a:pt x="5682" y="3315"/>
                    <a:pt x="5682" y="3469"/>
                  </a:cubicBezTo>
                  <a:cubicBezTo>
                    <a:pt x="5686" y="3552"/>
                    <a:pt x="5685" y="3583"/>
                    <a:pt x="5679" y="3583"/>
                  </a:cubicBezTo>
                  <a:cubicBezTo>
                    <a:pt x="5665" y="3583"/>
                    <a:pt x="5620" y="3351"/>
                    <a:pt x="5567" y="3351"/>
                  </a:cubicBezTo>
                  <a:cubicBezTo>
                    <a:pt x="5566" y="3351"/>
                    <a:pt x="5565" y="3351"/>
                    <a:pt x="5565" y="3351"/>
                  </a:cubicBezTo>
                  <a:cubicBezTo>
                    <a:pt x="5162" y="3249"/>
                    <a:pt x="4788" y="3051"/>
                    <a:pt x="4487" y="2765"/>
                  </a:cubicBezTo>
                  <a:cubicBezTo>
                    <a:pt x="4450" y="2765"/>
                    <a:pt x="4436" y="2772"/>
                    <a:pt x="4443" y="2934"/>
                  </a:cubicBezTo>
                  <a:cubicBezTo>
                    <a:pt x="4443" y="3029"/>
                    <a:pt x="4458" y="3132"/>
                    <a:pt x="4465" y="3176"/>
                  </a:cubicBezTo>
                  <a:cubicBezTo>
                    <a:pt x="3929" y="2270"/>
                    <a:pt x="3536" y="477"/>
                    <a:pt x="2869" y="477"/>
                  </a:cubicBezTo>
                  <a:cubicBezTo>
                    <a:pt x="2861" y="477"/>
                    <a:pt x="2853" y="477"/>
                    <a:pt x="2845" y="478"/>
                  </a:cubicBezTo>
                  <a:cubicBezTo>
                    <a:pt x="2442" y="500"/>
                    <a:pt x="1855" y="1218"/>
                    <a:pt x="1884" y="2149"/>
                  </a:cubicBezTo>
                  <a:cubicBezTo>
                    <a:pt x="1899" y="2640"/>
                    <a:pt x="2038" y="3066"/>
                    <a:pt x="2178" y="3483"/>
                  </a:cubicBezTo>
                  <a:cubicBezTo>
                    <a:pt x="1943" y="3740"/>
                    <a:pt x="1694" y="3835"/>
                    <a:pt x="1496" y="4253"/>
                  </a:cubicBezTo>
                  <a:cubicBezTo>
                    <a:pt x="1496" y="4187"/>
                    <a:pt x="1452" y="4129"/>
                    <a:pt x="1445" y="4063"/>
                  </a:cubicBezTo>
                  <a:cubicBezTo>
                    <a:pt x="1445" y="3938"/>
                    <a:pt x="1305" y="3923"/>
                    <a:pt x="1254" y="3923"/>
                  </a:cubicBezTo>
                  <a:cubicBezTo>
                    <a:pt x="0" y="4004"/>
                    <a:pt x="726" y="6563"/>
                    <a:pt x="1972" y="6724"/>
                  </a:cubicBezTo>
                  <a:lnTo>
                    <a:pt x="15541" y="5863"/>
                  </a:lnTo>
                  <a:lnTo>
                    <a:pt x="15541" y="5863"/>
                  </a:lnTo>
                  <a:cubicBezTo>
                    <a:pt x="15300" y="5549"/>
                    <a:pt x="15088" y="5213"/>
                    <a:pt x="14912" y="4862"/>
                  </a:cubicBezTo>
                  <a:cubicBezTo>
                    <a:pt x="14846" y="4722"/>
                    <a:pt x="14766" y="4686"/>
                    <a:pt x="14685" y="4686"/>
                  </a:cubicBezTo>
                  <a:cubicBezTo>
                    <a:pt x="14531" y="4700"/>
                    <a:pt x="14363" y="4869"/>
                    <a:pt x="14216" y="4876"/>
                  </a:cubicBezTo>
                  <a:cubicBezTo>
                    <a:pt x="14212" y="4877"/>
                    <a:pt x="14208" y="4877"/>
                    <a:pt x="14204" y="4877"/>
                  </a:cubicBezTo>
                  <a:cubicBezTo>
                    <a:pt x="13800" y="4877"/>
                    <a:pt x="13643" y="3431"/>
                    <a:pt x="13142" y="3431"/>
                  </a:cubicBezTo>
                  <a:cubicBezTo>
                    <a:pt x="13136" y="3431"/>
                    <a:pt x="13130" y="3432"/>
                    <a:pt x="13124" y="3432"/>
                  </a:cubicBezTo>
                  <a:cubicBezTo>
                    <a:pt x="12911" y="3447"/>
                    <a:pt x="12728" y="3740"/>
                    <a:pt x="12552" y="4041"/>
                  </a:cubicBezTo>
                  <a:cubicBezTo>
                    <a:pt x="12467" y="3872"/>
                    <a:pt x="12558" y="3710"/>
                    <a:pt x="12391" y="3710"/>
                  </a:cubicBezTo>
                  <a:cubicBezTo>
                    <a:pt x="12384" y="3710"/>
                    <a:pt x="12376" y="3710"/>
                    <a:pt x="12368" y="3711"/>
                  </a:cubicBezTo>
                  <a:cubicBezTo>
                    <a:pt x="12112" y="3725"/>
                    <a:pt x="11855" y="4349"/>
                    <a:pt x="11716" y="4349"/>
                  </a:cubicBezTo>
                  <a:cubicBezTo>
                    <a:pt x="11656" y="4349"/>
                    <a:pt x="11590" y="4318"/>
                    <a:pt x="11523" y="4318"/>
                  </a:cubicBezTo>
                  <a:cubicBezTo>
                    <a:pt x="11517" y="4318"/>
                    <a:pt x="11510" y="4319"/>
                    <a:pt x="11503" y="4319"/>
                  </a:cubicBezTo>
                  <a:cubicBezTo>
                    <a:pt x="11459" y="4319"/>
                    <a:pt x="11408" y="4349"/>
                    <a:pt x="11357" y="4437"/>
                  </a:cubicBezTo>
                  <a:cubicBezTo>
                    <a:pt x="11283" y="4283"/>
                    <a:pt x="11239" y="4041"/>
                    <a:pt x="11166" y="3967"/>
                  </a:cubicBezTo>
                  <a:cubicBezTo>
                    <a:pt x="11155" y="3968"/>
                    <a:pt x="11145" y="3968"/>
                    <a:pt x="11135" y="3968"/>
                  </a:cubicBezTo>
                  <a:cubicBezTo>
                    <a:pt x="10581" y="3968"/>
                    <a:pt x="10973" y="3005"/>
                    <a:pt x="10153" y="3005"/>
                  </a:cubicBezTo>
                  <a:cubicBezTo>
                    <a:pt x="10130" y="3005"/>
                    <a:pt x="10106" y="3005"/>
                    <a:pt x="10081" y="3007"/>
                  </a:cubicBezTo>
                  <a:cubicBezTo>
                    <a:pt x="9766" y="3029"/>
                    <a:pt x="9458" y="3263"/>
                    <a:pt x="9179" y="3689"/>
                  </a:cubicBezTo>
                  <a:cubicBezTo>
                    <a:pt x="9157" y="3722"/>
                    <a:pt x="9136" y="3737"/>
                    <a:pt x="9117" y="3737"/>
                  </a:cubicBezTo>
                  <a:cubicBezTo>
                    <a:pt x="8992" y="3737"/>
                    <a:pt x="8923" y="3130"/>
                    <a:pt x="8739" y="3073"/>
                  </a:cubicBezTo>
                  <a:cubicBezTo>
                    <a:pt x="8666" y="3073"/>
                    <a:pt x="8600" y="3117"/>
                    <a:pt x="8534" y="3117"/>
                  </a:cubicBezTo>
                  <a:cubicBezTo>
                    <a:pt x="8532" y="3117"/>
                    <a:pt x="8531" y="3117"/>
                    <a:pt x="8529" y="3117"/>
                  </a:cubicBezTo>
                  <a:cubicBezTo>
                    <a:pt x="8303" y="3117"/>
                    <a:pt x="8369" y="2149"/>
                    <a:pt x="8082" y="2149"/>
                  </a:cubicBezTo>
                  <a:cubicBezTo>
                    <a:pt x="8079" y="2149"/>
                    <a:pt x="8075" y="2149"/>
                    <a:pt x="8072" y="2149"/>
                  </a:cubicBezTo>
                  <a:cubicBezTo>
                    <a:pt x="8021" y="2149"/>
                    <a:pt x="7962" y="2186"/>
                    <a:pt x="7911" y="2193"/>
                  </a:cubicBezTo>
                  <a:cubicBezTo>
                    <a:pt x="7889" y="2193"/>
                    <a:pt x="7867" y="2178"/>
                    <a:pt x="7860" y="2156"/>
                  </a:cubicBezTo>
                  <a:cubicBezTo>
                    <a:pt x="7635" y="1360"/>
                    <a:pt x="7547" y="0"/>
                    <a:pt x="6980"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3213743" y="2580435"/>
              <a:ext cx="4342390" cy="832366"/>
            </a:xfrm>
            <a:custGeom>
              <a:avLst/>
              <a:gdLst/>
              <a:ahLst/>
              <a:cxnLst/>
              <a:rect l="l" t="t" r="r" b="b"/>
              <a:pathLst>
                <a:path w="15536" h="2978" extrusionOk="0">
                  <a:moveTo>
                    <a:pt x="1731" y="1"/>
                  </a:moveTo>
                  <a:cubicBezTo>
                    <a:pt x="1635" y="104"/>
                    <a:pt x="1555" y="221"/>
                    <a:pt x="1496" y="346"/>
                  </a:cubicBezTo>
                  <a:cubicBezTo>
                    <a:pt x="1496" y="280"/>
                    <a:pt x="1452" y="221"/>
                    <a:pt x="1445" y="155"/>
                  </a:cubicBezTo>
                  <a:cubicBezTo>
                    <a:pt x="1445" y="30"/>
                    <a:pt x="1306" y="16"/>
                    <a:pt x="1254" y="16"/>
                  </a:cubicBezTo>
                  <a:cubicBezTo>
                    <a:pt x="1" y="96"/>
                    <a:pt x="734" y="2816"/>
                    <a:pt x="1973" y="2978"/>
                  </a:cubicBezTo>
                  <a:lnTo>
                    <a:pt x="15536" y="1951"/>
                  </a:lnTo>
                  <a:lnTo>
                    <a:pt x="15419" y="1783"/>
                  </a:lnTo>
                  <a:cubicBezTo>
                    <a:pt x="15143" y="1726"/>
                    <a:pt x="14881" y="1451"/>
                    <a:pt x="14547" y="1451"/>
                  </a:cubicBezTo>
                  <a:cubicBezTo>
                    <a:pt x="14535" y="1451"/>
                    <a:pt x="14522" y="1452"/>
                    <a:pt x="14509" y="1453"/>
                  </a:cubicBezTo>
                  <a:cubicBezTo>
                    <a:pt x="14246" y="1467"/>
                    <a:pt x="13945" y="1423"/>
                    <a:pt x="13710" y="1614"/>
                  </a:cubicBezTo>
                  <a:cubicBezTo>
                    <a:pt x="13601" y="1704"/>
                    <a:pt x="13492" y="1742"/>
                    <a:pt x="13389" y="1742"/>
                  </a:cubicBezTo>
                  <a:cubicBezTo>
                    <a:pt x="13150" y="1742"/>
                    <a:pt x="12947" y="1533"/>
                    <a:pt x="12860" y="1291"/>
                  </a:cubicBezTo>
                  <a:cubicBezTo>
                    <a:pt x="12688" y="1459"/>
                    <a:pt x="12201" y="1620"/>
                    <a:pt x="11790" y="1620"/>
                  </a:cubicBezTo>
                  <a:cubicBezTo>
                    <a:pt x="11445" y="1620"/>
                    <a:pt x="11155" y="1506"/>
                    <a:pt x="11152" y="1189"/>
                  </a:cubicBezTo>
                  <a:cubicBezTo>
                    <a:pt x="10523" y="1229"/>
                    <a:pt x="10005" y="1246"/>
                    <a:pt x="9580" y="1246"/>
                  </a:cubicBezTo>
                  <a:cubicBezTo>
                    <a:pt x="6441" y="1246"/>
                    <a:pt x="8330" y="285"/>
                    <a:pt x="7647" y="285"/>
                  </a:cubicBezTo>
                  <a:cubicBezTo>
                    <a:pt x="7627" y="285"/>
                    <a:pt x="7605" y="285"/>
                    <a:pt x="7581" y="287"/>
                  </a:cubicBezTo>
                  <a:cubicBezTo>
                    <a:pt x="7481" y="325"/>
                    <a:pt x="7349" y="389"/>
                    <a:pt x="7236" y="389"/>
                  </a:cubicBezTo>
                  <a:cubicBezTo>
                    <a:pt x="7107" y="389"/>
                    <a:pt x="7003" y="307"/>
                    <a:pt x="6995" y="16"/>
                  </a:cubicBezTo>
                  <a:cubicBezTo>
                    <a:pt x="6606" y="228"/>
                    <a:pt x="6262" y="610"/>
                    <a:pt x="5851" y="631"/>
                  </a:cubicBezTo>
                  <a:cubicBezTo>
                    <a:pt x="5213" y="675"/>
                    <a:pt x="5470" y="1101"/>
                    <a:pt x="4971" y="1130"/>
                  </a:cubicBezTo>
                  <a:cubicBezTo>
                    <a:pt x="4960" y="1131"/>
                    <a:pt x="4949" y="1131"/>
                    <a:pt x="4937" y="1131"/>
                  </a:cubicBezTo>
                  <a:cubicBezTo>
                    <a:pt x="4467" y="1131"/>
                    <a:pt x="4288" y="543"/>
                    <a:pt x="4117" y="543"/>
                  </a:cubicBezTo>
                  <a:cubicBezTo>
                    <a:pt x="4116" y="543"/>
                    <a:pt x="4115" y="543"/>
                    <a:pt x="4114" y="544"/>
                  </a:cubicBezTo>
                  <a:cubicBezTo>
                    <a:pt x="3718" y="573"/>
                    <a:pt x="3314" y="741"/>
                    <a:pt x="2918" y="771"/>
                  </a:cubicBezTo>
                  <a:cubicBezTo>
                    <a:pt x="2897" y="772"/>
                    <a:pt x="2875" y="773"/>
                    <a:pt x="2853" y="773"/>
                  </a:cubicBezTo>
                  <a:cubicBezTo>
                    <a:pt x="2385" y="773"/>
                    <a:pt x="2004" y="471"/>
                    <a:pt x="1731"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550"/>
        <p:cNvGrpSpPr/>
        <p:nvPr/>
      </p:nvGrpSpPr>
      <p:grpSpPr>
        <a:xfrm>
          <a:off x="0" y="0"/>
          <a:ext cx="0" cy="0"/>
          <a:chOff x="0" y="0"/>
          <a:chExt cx="0" cy="0"/>
        </a:xfrm>
      </p:grpSpPr>
      <p:sp>
        <p:nvSpPr>
          <p:cNvPr id="551" name="Google Shape;551;p5"/>
          <p:cNvSpPr txBox="1">
            <a:spLocks noGrp="1"/>
          </p:cNvSpPr>
          <p:nvPr>
            <p:ph type="subTitle" idx="1"/>
          </p:nvPr>
        </p:nvSpPr>
        <p:spPr>
          <a:xfrm>
            <a:off x="1158300" y="2570800"/>
            <a:ext cx="3172500" cy="45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solidFill>
                  <a:schemeClr val="lt2"/>
                </a:solidFill>
                <a:latin typeface="Kaushan Script"/>
                <a:ea typeface="Kaushan Script"/>
                <a:cs typeface="Kaushan Script"/>
                <a:sym typeface="Kaushan Scrip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2" name="Google Shape;552;p5"/>
          <p:cNvSpPr txBox="1">
            <a:spLocks noGrp="1"/>
          </p:cNvSpPr>
          <p:nvPr>
            <p:ph type="subTitle" idx="2"/>
          </p:nvPr>
        </p:nvSpPr>
        <p:spPr>
          <a:xfrm>
            <a:off x="4813200" y="2570800"/>
            <a:ext cx="3172500" cy="45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lt2"/>
                </a:solidFill>
                <a:latin typeface="Kaushan Script"/>
                <a:ea typeface="Kaushan Script"/>
                <a:cs typeface="Kaushan Script"/>
                <a:sym typeface="Kaushan Scrip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3" name="Google Shape;553;p5"/>
          <p:cNvSpPr txBox="1">
            <a:spLocks noGrp="1"/>
          </p:cNvSpPr>
          <p:nvPr>
            <p:ph type="subTitle" idx="3"/>
          </p:nvPr>
        </p:nvSpPr>
        <p:spPr>
          <a:xfrm>
            <a:off x="1158300" y="3025900"/>
            <a:ext cx="3172500" cy="91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4" name="Google Shape;554;p5"/>
          <p:cNvSpPr txBox="1">
            <a:spLocks noGrp="1"/>
          </p:cNvSpPr>
          <p:nvPr>
            <p:ph type="subTitle" idx="4"/>
          </p:nvPr>
        </p:nvSpPr>
        <p:spPr>
          <a:xfrm>
            <a:off x="4813200" y="3025900"/>
            <a:ext cx="3172500" cy="91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5" name="Google Shape;555;p5"/>
          <p:cNvSpPr txBox="1">
            <a:spLocks noGrp="1"/>
          </p:cNvSpPr>
          <p:nvPr>
            <p:ph type="title"/>
          </p:nvPr>
        </p:nvSpPr>
        <p:spPr>
          <a:xfrm>
            <a:off x="713250" y="484825"/>
            <a:ext cx="7717500" cy="48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6" name="Google Shape;556;p5"/>
          <p:cNvSpPr/>
          <p:nvPr/>
        </p:nvSpPr>
        <p:spPr>
          <a:xfrm flipH="1">
            <a:off x="-218793" y="-492790"/>
            <a:ext cx="1227760" cy="1538249"/>
          </a:xfrm>
          <a:custGeom>
            <a:avLst/>
            <a:gdLst/>
            <a:ahLst/>
            <a:cxnLst/>
            <a:rect l="l" t="t" r="r" b="b"/>
            <a:pathLst>
              <a:path w="5536" h="6936" extrusionOk="0">
                <a:moveTo>
                  <a:pt x="59" y="0"/>
                </a:moveTo>
                <a:cubicBezTo>
                  <a:pt x="67" y="44"/>
                  <a:pt x="74" y="88"/>
                  <a:pt x="74" y="132"/>
                </a:cubicBezTo>
                <a:cubicBezTo>
                  <a:pt x="74" y="352"/>
                  <a:pt x="1" y="594"/>
                  <a:pt x="1" y="792"/>
                </a:cubicBezTo>
                <a:cubicBezTo>
                  <a:pt x="1" y="814"/>
                  <a:pt x="2098" y="2126"/>
                  <a:pt x="3630" y="3842"/>
                </a:cubicBezTo>
                <a:cubicBezTo>
                  <a:pt x="4642" y="4964"/>
                  <a:pt x="5169" y="6613"/>
                  <a:pt x="5536" y="6936"/>
                </a:cubicBezTo>
                <a:cubicBezTo>
                  <a:pt x="3512" y="2691"/>
                  <a:pt x="4817" y="4795"/>
                  <a:pt x="3183" y="2830"/>
                </a:cubicBezTo>
                <a:cubicBezTo>
                  <a:pt x="2266" y="2097"/>
                  <a:pt x="1731" y="917"/>
                  <a:pt x="595" y="550"/>
                </a:cubicBezTo>
                <a:cubicBezTo>
                  <a:pt x="367" y="550"/>
                  <a:pt x="213" y="183"/>
                  <a:pt x="59"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rot="-1982797" flipH="1">
            <a:off x="-1559168" y="4161816"/>
            <a:ext cx="2464392" cy="1997329"/>
          </a:xfrm>
          <a:custGeom>
            <a:avLst/>
            <a:gdLst/>
            <a:ahLst/>
            <a:cxnLst/>
            <a:rect l="l" t="t" r="r" b="b"/>
            <a:pathLst>
              <a:path w="11112" h="9006" extrusionOk="0">
                <a:moveTo>
                  <a:pt x="1695" y="1"/>
                </a:moveTo>
                <a:cubicBezTo>
                  <a:pt x="4723" y="2963"/>
                  <a:pt x="3587" y="2567"/>
                  <a:pt x="4137" y="3681"/>
                </a:cubicBezTo>
                <a:cubicBezTo>
                  <a:pt x="4210" y="3835"/>
                  <a:pt x="4254" y="3996"/>
                  <a:pt x="4269" y="4165"/>
                </a:cubicBezTo>
                <a:cubicBezTo>
                  <a:pt x="4247" y="4251"/>
                  <a:pt x="4132" y="4256"/>
                  <a:pt x="4010" y="4256"/>
                </a:cubicBezTo>
                <a:cubicBezTo>
                  <a:pt x="3994" y="4256"/>
                  <a:pt x="3978" y="4256"/>
                  <a:pt x="3962" y="4256"/>
                </a:cubicBezTo>
                <a:cubicBezTo>
                  <a:pt x="3893" y="4256"/>
                  <a:pt x="3826" y="4258"/>
                  <a:pt x="3777" y="4275"/>
                </a:cubicBezTo>
                <a:cubicBezTo>
                  <a:pt x="3188" y="4350"/>
                  <a:pt x="2597" y="4365"/>
                  <a:pt x="2079" y="4365"/>
                </a:cubicBezTo>
                <a:cubicBezTo>
                  <a:pt x="1733" y="4365"/>
                  <a:pt x="1419" y="4358"/>
                  <a:pt x="1160" y="4358"/>
                </a:cubicBezTo>
                <a:cubicBezTo>
                  <a:pt x="214" y="4358"/>
                  <a:pt x="0" y="4448"/>
                  <a:pt x="1607" y="5279"/>
                </a:cubicBezTo>
                <a:cubicBezTo>
                  <a:pt x="1886" y="5419"/>
                  <a:pt x="2164" y="5558"/>
                  <a:pt x="2443" y="5697"/>
                </a:cubicBezTo>
                <a:cubicBezTo>
                  <a:pt x="2663" y="5807"/>
                  <a:pt x="2839" y="5917"/>
                  <a:pt x="2927" y="5961"/>
                </a:cubicBezTo>
                <a:cubicBezTo>
                  <a:pt x="3589" y="6302"/>
                  <a:pt x="4229" y="6407"/>
                  <a:pt x="4825" y="6407"/>
                </a:cubicBezTo>
                <a:cubicBezTo>
                  <a:pt x="5358" y="6407"/>
                  <a:pt x="5857" y="6323"/>
                  <a:pt x="6307" y="6247"/>
                </a:cubicBezTo>
                <a:cubicBezTo>
                  <a:pt x="6710" y="6188"/>
                  <a:pt x="6738" y="5415"/>
                  <a:pt x="7062" y="5415"/>
                </a:cubicBezTo>
                <a:cubicBezTo>
                  <a:pt x="7103" y="5415"/>
                  <a:pt x="7149" y="5427"/>
                  <a:pt x="7201" y="5455"/>
                </a:cubicBezTo>
                <a:cubicBezTo>
                  <a:pt x="8719" y="6460"/>
                  <a:pt x="8176" y="6863"/>
                  <a:pt x="8316" y="7442"/>
                </a:cubicBezTo>
                <a:cubicBezTo>
                  <a:pt x="8345" y="7530"/>
                  <a:pt x="8528" y="7669"/>
                  <a:pt x="8521" y="7728"/>
                </a:cubicBezTo>
                <a:cubicBezTo>
                  <a:pt x="8501" y="7962"/>
                  <a:pt x="8126" y="8845"/>
                  <a:pt x="7217" y="8845"/>
                </a:cubicBezTo>
                <a:cubicBezTo>
                  <a:pt x="7131" y="8845"/>
                  <a:pt x="7040" y="8837"/>
                  <a:pt x="6945" y="8820"/>
                </a:cubicBezTo>
                <a:lnTo>
                  <a:pt x="6945" y="8820"/>
                </a:lnTo>
                <a:cubicBezTo>
                  <a:pt x="7298" y="8885"/>
                  <a:pt x="8267" y="9005"/>
                  <a:pt x="9189" y="9005"/>
                </a:cubicBezTo>
                <a:cubicBezTo>
                  <a:pt x="10043" y="9005"/>
                  <a:pt x="10858" y="8902"/>
                  <a:pt x="11109" y="8556"/>
                </a:cubicBezTo>
                <a:cubicBezTo>
                  <a:pt x="11111" y="8403"/>
                  <a:pt x="11044" y="8362"/>
                  <a:pt x="10953" y="8362"/>
                </a:cubicBezTo>
                <a:cubicBezTo>
                  <a:pt x="10850" y="8362"/>
                  <a:pt x="10716" y="8413"/>
                  <a:pt x="10617" y="8413"/>
                </a:cubicBezTo>
                <a:cubicBezTo>
                  <a:pt x="10561" y="8413"/>
                  <a:pt x="10515" y="8397"/>
                  <a:pt x="10493" y="8344"/>
                </a:cubicBezTo>
                <a:cubicBezTo>
                  <a:pt x="10515" y="7875"/>
                  <a:pt x="10148" y="7479"/>
                  <a:pt x="10178" y="6922"/>
                </a:cubicBezTo>
                <a:cubicBezTo>
                  <a:pt x="10222" y="5968"/>
                  <a:pt x="10640" y="5998"/>
                  <a:pt x="9892" y="5565"/>
                </a:cubicBezTo>
                <a:cubicBezTo>
                  <a:pt x="9754" y="5489"/>
                  <a:pt x="7454" y="4630"/>
                  <a:pt x="6611" y="4630"/>
                </a:cubicBezTo>
                <a:cubicBezTo>
                  <a:pt x="6557" y="4630"/>
                  <a:pt x="6509" y="4634"/>
                  <a:pt x="6468" y="4641"/>
                </a:cubicBezTo>
                <a:cubicBezTo>
                  <a:pt x="6270" y="4678"/>
                  <a:pt x="6490" y="5697"/>
                  <a:pt x="6277" y="5807"/>
                </a:cubicBezTo>
                <a:cubicBezTo>
                  <a:pt x="5719" y="5949"/>
                  <a:pt x="5233" y="6165"/>
                  <a:pt x="4675" y="6165"/>
                </a:cubicBezTo>
                <a:cubicBezTo>
                  <a:pt x="4339" y="6165"/>
                  <a:pt x="3977" y="6086"/>
                  <a:pt x="3557" y="5866"/>
                </a:cubicBezTo>
                <a:cubicBezTo>
                  <a:pt x="3059" y="5602"/>
                  <a:pt x="1519" y="4876"/>
                  <a:pt x="1541" y="4803"/>
                </a:cubicBezTo>
                <a:cubicBezTo>
                  <a:pt x="1651" y="4414"/>
                  <a:pt x="4642" y="4920"/>
                  <a:pt x="4840" y="3989"/>
                </a:cubicBezTo>
                <a:cubicBezTo>
                  <a:pt x="4950" y="3468"/>
                  <a:pt x="4415" y="3358"/>
                  <a:pt x="4203" y="2963"/>
                </a:cubicBezTo>
                <a:cubicBezTo>
                  <a:pt x="3697" y="1834"/>
                  <a:pt x="2729" y="917"/>
                  <a:pt x="1695"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rot="-2700000" flipH="1">
            <a:off x="7783474" y="-716843"/>
            <a:ext cx="2280533" cy="2008856"/>
          </a:xfrm>
          <a:custGeom>
            <a:avLst/>
            <a:gdLst/>
            <a:ahLst/>
            <a:cxnLst/>
            <a:rect l="l" t="t" r="r" b="b"/>
            <a:pathLst>
              <a:path w="10283" h="9058" extrusionOk="0">
                <a:moveTo>
                  <a:pt x="7973" y="0"/>
                </a:moveTo>
                <a:cubicBezTo>
                  <a:pt x="7357" y="0"/>
                  <a:pt x="4417" y="1372"/>
                  <a:pt x="3872" y="1986"/>
                </a:cubicBezTo>
                <a:cubicBezTo>
                  <a:pt x="4539" y="1528"/>
                  <a:pt x="4962" y="1387"/>
                  <a:pt x="5242" y="1387"/>
                </a:cubicBezTo>
                <a:cubicBezTo>
                  <a:pt x="5639" y="1387"/>
                  <a:pt x="5750" y="1671"/>
                  <a:pt x="5866" y="1744"/>
                </a:cubicBezTo>
                <a:cubicBezTo>
                  <a:pt x="5910" y="1774"/>
                  <a:pt x="5969" y="1803"/>
                  <a:pt x="6020" y="1832"/>
                </a:cubicBezTo>
                <a:cubicBezTo>
                  <a:pt x="6306" y="2008"/>
                  <a:pt x="6555" y="2925"/>
                  <a:pt x="6357" y="3834"/>
                </a:cubicBezTo>
                <a:cubicBezTo>
                  <a:pt x="4906" y="4354"/>
                  <a:pt x="2611" y="3497"/>
                  <a:pt x="1401" y="6055"/>
                </a:cubicBezTo>
                <a:cubicBezTo>
                  <a:pt x="1064" y="6759"/>
                  <a:pt x="573" y="7412"/>
                  <a:pt x="1" y="8020"/>
                </a:cubicBezTo>
                <a:cubicBezTo>
                  <a:pt x="881" y="8005"/>
                  <a:pt x="1768" y="7947"/>
                  <a:pt x="1797" y="7346"/>
                </a:cubicBezTo>
                <a:cubicBezTo>
                  <a:pt x="1841" y="6884"/>
                  <a:pt x="1914" y="6429"/>
                  <a:pt x="2105" y="6026"/>
                </a:cubicBezTo>
                <a:cubicBezTo>
                  <a:pt x="2699" y="4766"/>
                  <a:pt x="4473" y="4561"/>
                  <a:pt x="5342" y="4561"/>
                </a:cubicBezTo>
                <a:cubicBezTo>
                  <a:pt x="5621" y="4561"/>
                  <a:pt x="5806" y="4582"/>
                  <a:pt x="5829" y="4596"/>
                </a:cubicBezTo>
                <a:cubicBezTo>
                  <a:pt x="6262" y="4875"/>
                  <a:pt x="5676" y="6011"/>
                  <a:pt x="5976" y="6195"/>
                </a:cubicBezTo>
                <a:cubicBezTo>
                  <a:pt x="6299" y="6400"/>
                  <a:pt x="6856" y="6906"/>
                  <a:pt x="7061" y="7287"/>
                </a:cubicBezTo>
                <a:cubicBezTo>
                  <a:pt x="7332" y="7793"/>
                  <a:pt x="6460" y="8313"/>
                  <a:pt x="7215" y="8783"/>
                </a:cubicBezTo>
                <a:cubicBezTo>
                  <a:pt x="7543" y="8987"/>
                  <a:pt x="7961" y="9058"/>
                  <a:pt x="8379" y="9058"/>
                </a:cubicBezTo>
                <a:cubicBezTo>
                  <a:pt x="9327" y="9058"/>
                  <a:pt x="10282" y="8695"/>
                  <a:pt x="10221" y="8695"/>
                </a:cubicBezTo>
                <a:cubicBezTo>
                  <a:pt x="9810" y="8727"/>
                  <a:pt x="9462" y="8741"/>
                  <a:pt x="9166" y="8741"/>
                </a:cubicBezTo>
                <a:cubicBezTo>
                  <a:pt x="6958" y="8741"/>
                  <a:pt x="7685" y="7914"/>
                  <a:pt x="7420" y="7228"/>
                </a:cubicBezTo>
                <a:cubicBezTo>
                  <a:pt x="6885" y="5879"/>
                  <a:pt x="6636" y="6847"/>
                  <a:pt x="6372" y="5637"/>
                </a:cubicBezTo>
                <a:cubicBezTo>
                  <a:pt x="6299" y="5388"/>
                  <a:pt x="6819" y="4230"/>
                  <a:pt x="6878" y="3959"/>
                </a:cubicBezTo>
                <a:cubicBezTo>
                  <a:pt x="7545" y="945"/>
                  <a:pt x="5763" y="1781"/>
                  <a:pt x="8110" y="95"/>
                </a:cubicBezTo>
                <a:cubicBezTo>
                  <a:pt x="8102" y="95"/>
                  <a:pt x="8088" y="102"/>
                  <a:pt x="8073" y="110"/>
                </a:cubicBezTo>
                <a:cubicBezTo>
                  <a:pt x="8109" y="34"/>
                  <a:pt x="8069" y="0"/>
                  <a:pt x="7973"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flipH="1">
            <a:off x="5976883" y="-679326"/>
            <a:ext cx="1433126" cy="1080500"/>
          </a:xfrm>
          <a:custGeom>
            <a:avLst/>
            <a:gdLst/>
            <a:ahLst/>
            <a:cxnLst/>
            <a:rect l="l" t="t" r="r" b="b"/>
            <a:pathLst>
              <a:path w="6462" h="4872" extrusionOk="0">
                <a:moveTo>
                  <a:pt x="482" y="1"/>
                </a:moveTo>
                <a:cubicBezTo>
                  <a:pt x="184" y="1"/>
                  <a:pt x="0" y="35"/>
                  <a:pt x="46" y="120"/>
                </a:cubicBezTo>
                <a:cubicBezTo>
                  <a:pt x="347" y="582"/>
                  <a:pt x="4306" y="1601"/>
                  <a:pt x="4607" y="2078"/>
                </a:cubicBezTo>
                <a:cubicBezTo>
                  <a:pt x="4746" y="2291"/>
                  <a:pt x="4768" y="2584"/>
                  <a:pt x="4907" y="2796"/>
                </a:cubicBezTo>
                <a:cubicBezTo>
                  <a:pt x="4944" y="2862"/>
                  <a:pt x="5802" y="3713"/>
                  <a:pt x="6088" y="4167"/>
                </a:cubicBezTo>
                <a:cubicBezTo>
                  <a:pt x="6227" y="4387"/>
                  <a:pt x="6330" y="4622"/>
                  <a:pt x="6396" y="4871"/>
                </a:cubicBezTo>
                <a:cubicBezTo>
                  <a:pt x="6461" y="4556"/>
                  <a:pt x="6278" y="4248"/>
                  <a:pt x="6080" y="3940"/>
                </a:cubicBezTo>
                <a:cubicBezTo>
                  <a:pt x="5809" y="3508"/>
                  <a:pt x="5494" y="3119"/>
                  <a:pt x="5230" y="2694"/>
                </a:cubicBezTo>
                <a:cubicBezTo>
                  <a:pt x="5047" y="2393"/>
                  <a:pt x="4885" y="2078"/>
                  <a:pt x="4746" y="1763"/>
                </a:cubicBezTo>
                <a:cubicBezTo>
                  <a:pt x="4365" y="1154"/>
                  <a:pt x="3632" y="1257"/>
                  <a:pt x="3177" y="531"/>
                </a:cubicBezTo>
                <a:cubicBezTo>
                  <a:pt x="3140" y="472"/>
                  <a:pt x="3104" y="414"/>
                  <a:pt x="3074" y="348"/>
                </a:cubicBezTo>
                <a:cubicBezTo>
                  <a:pt x="2687" y="212"/>
                  <a:pt x="1227" y="1"/>
                  <a:pt x="482"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flipH="1">
            <a:off x="8747646" y="3740467"/>
            <a:ext cx="1591919" cy="2434230"/>
          </a:xfrm>
          <a:custGeom>
            <a:avLst/>
            <a:gdLst/>
            <a:ahLst/>
            <a:cxnLst/>
            <a:rect l="l" t="t" r="r" b="b"/>
            <a:pathLst>
              <a:path w="7178" h="10976" extrusionOk="0">
                <a:moveTo>
                  <a:pt x="6298" y="1"/>
                </a:moveTo>
                <a:lnTo>
                  <a:pt x="6298" y="1"/>
                </a:lnTo>
                <a:cubicBezTo>
                  <a:pt x="6679" y="1027"/>
                  <a:pt x="6819" y="2119"/>
                  <a:pt x="6709" y="3204"/>
                </a:cubicBezTo>
                <a:cubicBezTo>
                  <a:pt x="6423" y="5976"/>
                  <a:pt x="4436" y="7493"/>
                  <a:pt x="4135" y="7501"/>
                </a:cubicBezTo>
                <a:cubicBezTo>
                  <a:pt x="4133" y="7501"/>
                  <a:pt x="4130" y="7501"/>
                  <a:pt x="4128" y="7501"/>
                </a:cubicBezTo>
                <a:cubicBezTo>
                  <a:pt x="3636" y="7501"/>
                  <a:pt x="3569" y="6766"/>
                  <a:pt x="3146" y="6562"/>
                </a:cubicBezTo>
                <a:cubicBezTo>
                  <a:pt x="2934" y="6472"/>
                  <a:pt x="2717" y="6467"/>
                  <a:pt x="2499" y="6467"/>
                </a:cubicBezTo>
                <a:cubicBezTo>
                  <a:pt x="2467" y="6467"/>
                  <a:pt x="2436" y="6467"/>
                  <a:pt x="2405" y="6467"/>
                </a:cubicBezTo>
                <a:cubicBezTo>
                  <a:pt x="2361" y="6467"/>
                  <a:pt x="1643" y="6628"/>
                  <a:pt x="1628" y="7141"/>
                </a:cubicBezTo>
                <a:lnTo>
                  <a:pt x="1628" y="7464"/>
                </a:lnTo>
                <a:cubicBezTo>
                  <a:pt x="1621" y="7852"/>
                  <a:pt x="1437" y="7984"/>
                  <a:pt x="1283" y="7984"/>
                </a:cubicBezTo>
                <a:cubicBezTo>
                  <a:pt x="1282" y="7985"/>
                  <a:pt x="1280" y="7985"/>
                  <a:pt x="1278" y="7985"/>
                </a:cubicBezTo>
                <a:cubicBezTo>
                  <a:pt x="1007" y="7985"/>
                  <a:pt x="902" y="7383"/>
                  <a:pt x="527" y="7383"/>
                </a:cubicBezTo>
                <a:cubicBezTo>
                  <a:pt x="523" y="7383"/>
                  <a:pt x="518" y="7383"/>
                  <a:pt x="514" y="7383"/>
                </a:cubicBezTo>
                <a:cubicBezTo>
                  <a:pt x="15" y="7391"/>
                  <a:pt x="8" y="8842"/>
                  <a:pt x="8" y="9568"/>
                </a:cubicBezTo>
                <a:cubicBezTo>
                  <a:pt x="0" y="9964"/>
                  <a:pt x="59" y="10360"/>
                  <a:pt x="191" y="10734"/>
                </a:cubicBezTo>
                <a:cubicBezTo>
                  <a:pt x="1943" y="10976"/>
                  <a:pt x="3813" y="10829"/>
                  <a:pt x="5646" y="10924"/>
                </a:cubicBezTo>
                <a:cubicBezTo>
                  <a:pt x="5646" y="10880"/>
                  <a:pt x="5660" y="10829"/>
                  <a:pt x="5660" y="10778"/>
                </a:cubicBezTo>
                <a:cubicBezTo>
                  <a:pt x="4698" y="10188"/>
                  <a:pt x="3722" y="9597"/>
                  <a:pt x="2487" y="9597"/>
                </a:cubicBezTo>
                <a:cubicBezTo>
                  <a:pt x="2479" y="9597"/>
                  <a:pt x="2471" y="9597"/>
                  <a:pt x="2464" y="9597"/>
                </a:cubicBezTo>
                <a:cubicBezTo>
                  <a:pt x="2478" y="9223"/>
                  <a:pt x="2962" y="9209"/>
                  <a:pt x="2977" y="8894"/>
                </a:cubicBezTo>
                <a:cubicBezTo>
                  <a:pt x="2992" y="8710"/>
                  <a:pt x="2823" y="8564"/>
                  <a:pt x="2830" y="8439"/>
                </a:cubicBezTo>
                <a:cubicBezTo>
                  <a:pt x="2838" y="8314"/>
                  <a:pt x="3226" y="7999"/>
                  <a:pt x="3901" y="7992"/>
                </a:cubicBezTo>
                <a:cubicBezTo>
                  <a:pt x="3927" y="7991"/>
                  <a:pt x="3953" y="7991"/>
                  <a:pt x="3979" y="7991"/>
                </a:cubicBezTo>
                <a:cubicBezTo>
                  <a:pt x="4451" y="7991"/>
                  <a:pt x="4957" y="8103"/>
                  <a:pt x="5446" y="8103"/>
                </a:cubicBezTo>
                <a:cubicBezTo>
                  <a:pt x="5474" y="8103"/>
                  <a:pt x="5501" y="8102"/>
                  <a:pt x="5528" y="8102"/>
                </a:cubicBezTo>
                <a:cubicBezTo>
                  <a:pt x="5880" y="8094"/>
                  <a:pt x="6247" y="8058"/>
                  <a:pt x="6357" y="7024"/>
                </a:cubicBezTo>
                <a:cubicBezTo>
                  <a:pt x="6540" y="5946"/>
                  <a:pt x="6789" y="4839"/>
                  <a:pt x="6907" y="3688"/>
                </a:cubicBezTo>
                <a:cubicBezTo>
                  <a:pt x="7009" y="2816"/>
                  <a:pt x="7178" y="382"/>
                  <a:pt x="6298"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flipH="1">
            <a:off x="1770714" y="4323165"/>
            <a:ext cx="429361" cy="2011522"/>
          </a:xfrm>
          <a:custGeom>
            <a:avLst/>
            <a:gdLst/>
            <a:ahLst/>
            <a:cxnLst/>
            <a:rect l="l" t="t" r="r" b="b"/>
            <a:pathLst>
              <a:path w="1936" h="9070" extrusionOk="0">
                <a:moveTo>
                  <a:pt x="1686" y="1"/>
                </a:moveTo>
                <a:cubicBezTo>
                  <a:pt x="1686" y="206"/>
                  <a:pt x="1804" y="419"/>
                  <a:pt x="1804" y="609"/>
                </a:cubicBezTo>
                <a:cubicBezTo>
                  <a:pt x="1804" y="1100"/>
                  <a:pt x="799" y="1929"/>
                  <a:pt x="484" y="2662"/>
                </a:cubicBezTo>
                <a:cubicBezTo>
                  <a:pt x="337" y="3014"/>
                  <a:pt x="0" y="3051"/>
                  <a:pt x="0" y="3351"/>
                </a:cubicBezTo>
                <a:lnTo>
                  <a:pt x="0" y="3359"/>
                </a:lnTo>
                <a:cubicBezTo>
                  <a:pt x="44" y="3593"/>
                  <a:pt x="286" y="3703"/>
                  <a:pt x="359" y="3901"/>
                </a:cubicBezTo>
                <a:cubicBezTo>
                  <a:pt x="440" y="4128"/>
                  <a:pt x="403" y="4400"/>
                  <a:pt x="528" y="4598"/>
                </a:cubicBezTo>
                <a:cubicBezTo>
                  <a:pt x="836" y="5125"/>
                  <a:pt x="1261" y="5705"/>
                  <a:pt x="1261" y="6313"/>
                </a:cubicBezTo>
                <a:cubicBezTo>
                  <a:pt x="1261" y="7142"/>
                  <a:pt x="425" y="7515"/>
                  <a:pt x="425" y="8212"/>
                </a:cubicBezTo>
                <a:cubicBezTo>
                  <a:pt x="425" y="8351"/>
                  <a:pt x="462" y="8490"/>
                  <a:pt x="528" y="8608"/>
                </a:cubicBezTo>
                <a:lnTo>
                  <a:pt x="1760" y="9070"/>
                </a:lnTo>
                <a:cubicBezTo>
                  <a:pt x="1401" y="8769"/>
                  <a:pt x="1188" y="8337"/>
                  <a:pt x="1181" y="7875"/>
                </a:cubicBezTo>
                <a:cubicBezTo>
                  <a:pt x="1181" y="7149"/>
                  <a:pt x="1716" y="7120"/>
                  <a:pt x="1716" y="6672"/>
                </a:cubicBezTo>
                <a:cubicBezTo>
                  <a:pt x="1547" y="5221"/>
                  <a:pt x="1936" y="6320"/>
                  <a:pt x="352" y="3586"/>
                </a:cubicBezTo>
                <a:cubicBezTo>
                  <a:pt x="293" y="3505"/>
                  <a:pt x="264" y="3410"/>
                  <a:pt x="264" y="3315"/>
                </a:cubicBezTo>
                <a:cubicBezTo>
                  <a:pt x="264" y="2743"/>
                  <a:pt x="1928" y="1335"/>
                  <a:pt x="1892" y="661"/>
                </a:cubicBezTo>
                <a:cubicBezTo>
                  <a:pt x="1877" y="411"/>
                  <a:pt x="1760" y="250"/>
                  <a:pt x="1686"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5"/>
          <p:cNvGrpSpPr/>
          <p:nvPr/>
        </p:nvGrpSpPr>
        <p:grpSpPr>
          <a:xfrm>
            <a:off x="-252743" y="-157156"/>
            <a:ext cx="9570807" cy="5437869"/>
            <a:chOff x="-252743" y="-157156"/>
            <a:chExt cx="9570807" cy="5437869"/>
          </a:xfrm>
        </p:grpSpPr>
        <p:sp>
          <p:nvSpPr>
            <p:cNvPr id="563" name="Google Shape;563;p5"/>
            <p:cNvSpPr/>
            <p:nvPr/>
          </p:nvSpPr>
          <p:spPr>
            <a:xfrm flipH="1">
              <a:off x="7159022" y="4911883"/>
              <a:ext cx="297635" cy="240483"/>
            </a:xfrm>
            <a:custGeom>
              <a:avLst/>
              <a:gdLst/>
              <a:ahLst/>
              <a:cxnLst/>
              <a:rect l="l" t="t" r="r" b="b"/>
              <a:pathLst>
                <a:path w="1328" h="1073" extrusionOk="0">
                  <a:moveTo>
                    <a:pt x="68" y="0"/>
                  </a:moveTo>
                  <a:cubicBezTo>
                    <a:pt x="45" y="0"/>
                    <a:pt x="23" y="1"/>
                    <a:pt x="1" y="2"/>
                  </a:cubicBezTo>
                  <a:cubicBezTo>
                    <a:pt x="89" y="405"/>
                    <a:pt x="287" y="772"/>
                    <a:pt x="565" y="1073"/>
                  </a:cubicBezTo>
                  <a:cubicBezTo>
                    <a:pt x="1020" y="897"/>
                    <a:pt x="1328" y="339"/>
                    <a:pt x="1262" y="303"/>
                  </a:cubicBezTo>
                  <a:cubicBezTo>
                    <a:pt x="1199"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flipH="1">
              <a:off x="8301125" y="3262801"/>
              <a:ext cx="269171" cy="243845"/>
            </a:xfrm>
            <a:custGeom>
              <a:avLst/>
              <a:gdLst/>
              <a:ahLst/>
              <a:cxnLst/>
              <a:rect l="l" t="t" r="r" b="b"/>
              <a:pathLst>
                <a:path w="1201" h="1088" extrusionOk="0">
                  <a:moveTo>
                    <a:pt x="697" y="0"/>
                  </a:moveTo>
                  <a:cubicBezTo>
                    <a:pt x="375" y="272"/>
                    <a:pt x="140" y="624"/>
                    <a:pt x="1" y="1019"/>
                  </a:cubicBezTo>
                  <a:cubicBezTo>
                    <a:pt x="143" y="1069"/>
                    <a:pt x="311" y="1087"/>
                    <a:pt x="476" y="1087"/>
                  </a:cubicBezTo>
                  <a:cubicBezTo>
                    <a:pt x="847" y="1087"/>
                    <a:pt x="1201" y="994"/>
                    <a:pt x="1196" y="953"/>
                  </a:cubicBezTo>
                  <a:cubicBezTo>
                    <a:pt x="1196" y="888"/>
                    <a:pt x="1012" y="257"/>
                    <a:pt x="69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flipH="1">
              <a:off x="6943253" y="4530023"/>
              <a:ext cx="297635" cy="238915"/>
            </a:xfrm>
            <a:custGeom>
              <a:avLst/>
              <a:gdLst/>
              <a:ahLst/>
              <a:cxnLst/>
              <a:rect l="l" t="t" r="r" b="b"/>
              <a:pathLst>
                <a:path w="1328" h="1066" extrusionOk="0">
                  <a:moveTo>
                    <a:pt x="68" y="0"/>
                  </a:moveTo>
                  <a:cubicBezTo>
                    <a:pt x="45" y="0"/>
                    <a:pt x="22" y="1"/>
                    <a:pt x="1" y="3"/>
                  </a:cubicBezTo>
                  <a:cubicBezTo>
                    <a:pt x="88" y="406"/>
                    <a:pt x="286" y="772"/>
                    <a:pt x="572" y="1066"/>
                  </a:cubicBezTo>
                  <a:cubicBezTo>
                    <a:pt x="1020" y="890"/>
                    <a:pt x="1328" y="340"/>
                    <a:pt x="1262" y="303"/>
                  </a:cubicBezTo>
                  <a:cubicBezTo>
                    <a:pt x="1206"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flipH="1">
              <a:off x="6667642" y="4912340"/>
              <a:ext cx="269843" cy="239587"/>
            </a:xfrm>
            <a:custGeom>
              <a:avLst/>
              <a:gdLst/>
              <a:ahLst/>
              <a:cxnLst/>
              <a:rect l="l" t="t" r="r" b="b"/>
              <a:pathLst>
                <a:path w="1204" h="1069" extrusionOk="0">
                  <a:moveTo>
                    <a:pt x="969" y="1"/>
                  </a:moveTo>
                  <a:cubicBezTo>
                    <a:pt x="580" y="206"/>
                    <a:pt x="250" y="507"/>
                    <a:pt x="1" y="873"/>
                  </a:cubicBezTo>
                  <a:cubicBezTo>
                    <a:pt x="249" y="1022"/>
                    <a:pt x="634" y="1068"/>
                    <a:pt x="897" y="1068"/>
                  </a:cubicBezTo>
                  <a:cubicBezTo>
                    <a:pt x="1062" y="1068"/>
                    <a:pt x="1178" y="1050"/>
                    <a:pt x="1181" y="1027"/>
                  </a:cubicBezTo>
                  <a:cubicBezTo>
                    <a:pt x="1196" y="961"/>
                    <a:pt x="1203" y="316"/>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flipH="1">
              <a:off x="7700578" y="4470760"/>
              <a:ext cx="409696" cy="312203"/>
            </a:xfrm>
            <a:custGeom>
              <a:avLst/>
              <a:gdLst/>
              <a:ahLst/>
              <a:cxnLst/>
              <a:rect l="l" t="t" r="r" b="b"/>
              <a:pathLst>
                <a:path w="1828" h="1393" extrusionOk="0">
                  <a:moveTo>
                    <a:pt x="1163" y="1"/>
                  </a:moveTo>
                  <a:cubicBezTo>
                    <a:pt x="1161" y="1"/>
                    <a:pt x="1160" y="1"/>
                    <a:pt x="1159" y="1"/>
                  </a:cubicBezTo>
                  <a:cubicBezTo>
                    <a:pt x="1063" y="23"/>
                    <a:pt x="88" y="434"/>
                    <a:pt x="44" y="793"/>
                  </a:cubicBezTo>
                  <a:cubicBezTo>
                    <a:pt x="0" y="1160"/>
                    <a:pt x="594" y="1343"/>
                    <a:pt x="770" y="1387"/>
                  </a:cubicBezTo>
                  <a:cubicBezTo>
                    <a:pt x="789" y="1391"/>
                    <a:pt x="809" y="1392"/>
                    <a:pt x="829" y="1392"/>
                  </a:cubicBezTo>
                  <a:cubicBezTo>
                    <a:pt x="1014" y="1392"/>
                    <a:pt x="1278" y="1255"/>
                    <a:pt x="1423" y="1123"/>
                  </a:cubicBezTo>
                  <a:cubicBezTo>
                    <a:pt x="1827" y="761"/>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flipH="1">
              <a:off x="7963298" y="4954583"/>
              <a:ext cx="409248" cy="312203"/>
            </a:xfrm>
            <a:custGeom>
              <a:avLst/>
              <a:gdLst/>
              <a:ahLst/>
              <a:cxnLst/>
              <a:rect l="l" t="t" r="r" b="b"/>
              <a:pathLst>
                <a:path w="1826" h="1393" extrusionOk="0">
                  <a:moveTo>
                    <a:pt x="1164" y="1"/>
                  </a:moveTo>
                  <a:cubicBezTo>
                    <a:pt x="1162" y="1"/>
                    <a:pt x="1160" y="1"/>
                    <a:pt x="1159" y="1"/>
                  </a:cubicBezTo>
                  <a:cubicBezTo>
                    <a:pt x="1064" y="23"/>
                    <a:pt x="88" y="434"/>
                    <a:pt x="44" y="793"/>
                  </a:cubicBezTo>
                  <a:cubicBezTo>
                    <a:pt x="0" y="1160"/>
                    <a:pt x="587" y="1343"/>
                    <a:pt x="770" y="1387"/>
                  </a:cubicBezTo>
                  <a:cubicBezTo>
                    <a:pt x="788" y="1391"/>
                    <a:pt x="807" y="1393"/>
                    <a:pt x="828" y="1393"/>
                  </a:cubicBezTo>
                  <a:cubicBezTo>
                    <a:pt x="1007" y="1393"/>
                    <a:pt x="1271" y="1256"/>
                    <a:pt x="1415" y="1130"/>
                  </a:cubicBezTo>
                  <a:cubicBezTo>
                    <a:pt x="1826" y="763"/>
                    <a:pt x="1268" y="1"/>
                    <a:pt x="11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flipH="1">
              <a:off x="8884159" y="4230817"/>
              <a:ext cx="343580" cy="285980"/>
            </a:xfrm>
            <a:custGeom>
              <a:avLst/>
              <a:gdLst/>
              <a:ahLst/>
              <a:cxnLst/>
              <a:rect l="l" t="t" r="r" b="b"/>
              <a:pathLst>
                <a:path w="1533" h="1276" extrusionOk="0">
                  <a:moveTo>
                    <a:pt x="857" y="0"/>
                  </a:moveTo>
                  <a:cubicBezTo>
                    <a:pt x="556" y="0"/>
                    <a:pt x="248" y="177"/>
                    <a:pt x="140" y="242"/>
                  </a:cubicBezTo>
                  <a:cubicBezTo>
                    <a:pt x="1" y="337"/>
                    <a:pt x="8" y="630"/>
                    <a:pt x="74" y="814"/>
                  </a:cubicBezTo>
                  <a:cubicBezTo>
                    <a:pt x="201" y="1168"/>
                    <a:pt x="892" y="1276"/>
                    <a:pt x="1233" y="1276"/>
                  </a:cubicBezTo>
                  <a:cubicBezTo>
                    <a:pt x="1344" y="1276"/>
                    <a:pt x="1418" y="1264"/>
                    <a:pt x="1423" y="1246"/>
                  </a:cubicBezTo>
                  <a:cubicBezTo>
                    <a:pt x="1445" y="1173"/>
                    <a:pt x="1533" y="308"/>
                    <a:pt x="1166" y="81"/>
                  </a:cubicBezTo>
                  <a:cubicBezTo>
                    <a:pt x="1070" y="23"/>
                    <a:pt x="964" y="0"/>
                    <a:pt x="8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flipH="1">
              <a:off x="8612466" y="4826939"/>
              <a:ext cx="432332" cy="314668"/>
            </a:xfrm>
            <a:custGeom>
              <a:avLst/>
              <a:gdLst/>
              <a:ahLst/>
              <a:cxnLst/>
              <a:rect l="l" t="t" r="r" b="b"/>
              <a:pathLst>
                <a:path w="1929" h="1404" extrusionOk="0">
                  <a:moveTo>
                    <a:pt x="1027" y="1"/>
                  </a:moveTo>
                  <a:cubicBezTo>
                    <a:pt x="704" y="177"/>
                    <a:pt x="0" y="741"/>
                    <a:pt x="521" y="1284"/>
                  </a:cubicBezTo>
                  <a:cubicBezTo>
                    <a:pt x="717" y="1382"/>
                    <a:pt x="990" y="1403"/>
                    <a:pt x="1152" y="1403"/>
                  </a:cubicBezTo>
                  <a:cubicBezTo>
                    <a:pt x="1183" y="1403"/>
                    <a:pt x="1210" y="1402"/>
                    <a:pt x="1232" y="1401"/>
                  </a:cubicBezTo>
                  <a:cubicBezTo>
                    <a:pt x="1415" y="1394"/>
                    <a:pt x="1635" y="1159"/>
                    <a:pt x="1723" y="983"/>
                  </a:cubicBezTo>
                  <a:cubicBezTo>
                    <a:pt x="1928" y="573"/>
                    <a:pt x="1225"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flipH="1">
              <a:off x="8395860" y="1976657"/>
              <a:ext cx="413058" cy="309513"/>
            </a:xfrm>
            <a:custGeom>
              <a:avLst/>
              <a:gdLst/>
              <a:ahLst/>
              <a:cxnLst/>
              <a:rect l="l" t="t" r="r" b="b"/>
              <a:pathLst>
                <a:path w="1843" h="1381" extrusionOk="0">
                  <a:moveTo>
                    <a:pt x="1013" y="1"/>
                  </a:moveTo>
                  <a:cubicBezTo>
                    <a:pt x="833" y="1"/>
                    <a:pt x="575" y="122"/>
                    <a:pt x="428" y="243"/>
                  </a:cubicBezTo>
                  <a:cubicBezTo>
                    <a:pt x="1" y="591"/>
                    <a:pt x="523" y="1380"/>
                    <a:pt x="629" y="1380"/>
                  </a:cubicBezTo>
                  <a:cubicBezTo>
                    <a:pt x="630" y="1380"/>
                    <a:pt x="632" y="1380"/>
                    <a:pt x="633" y="1380"/>
                  </a:cubicBezTo>
                  <a:cubicBezTo>
                    <a:pt x="721" y="1358"/>
                    <a:pt x="1718" y="984"/>
                    <a:pt x="1784" y="625"/>
                  </a:cubicBezTo>
                  <a:cubicBezTo>
                    <a:pt x="1843" y="265"/>
                    <a:pt x="1263" y="60"/>
                    <a:pt x="1087" y="9"/>
                  </a:cubicBezTo>
                  <a:cubicBezTo>
                    <a:pt x="1065" y="3"/>
                    <a:pt x="1040" y="1"/>
                    <a:pt x="101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flipH="1">
              <a:off x="8249914" y="3959828"/>
              <a:ext cx="361734" cy="268051"/>
            </a:xfrm>
            <a:custGeom>
              <a:avLst/>
              <a:gdLst/>
              <a:ahLst/>
              <a:cxnLst/>
              <a:rect l="l" t="t" r="r" b="b"/>
              <a:pathLst>
                <a:path w="1614" h="1196" extrusionOk="0">
                  <a:moveTo>
                    <a:pt x="562" y="1"/>
                  </a:moveTo>
                  <a:cubicBezTo>
                    <a:pt x="311" y="1"/>
                    <a:pt x="84" y="39"/>
                    <a:pt x="1" y="74"/>
                  </a:cubicBezTo>
                  <a:cubicBezTo>
                    <a:pt x="191" y="536"/>
                    <a:pt x="514" y="924"/>
                    <a:pt x="932" y="1196"/>
                  </a:cubicBezTo>
                  <a:cubicBezTo>
                    <a:pt x="1152" y="1130"/>
                    <a:pt x="1350" y="1012"/>
                    <a:pt x="1504" y="844"/>
                  </a:cubicBezTo>
                  <a:cubicBezTo>
                    <a:pt x="1614" y="727"/>
                    <a:pt x="1533" y="448"/>
                    <a:pt x="1408" y="279"/>
                  </a:cubicBezTo>
                  <a:cubicBezTo>
                    <a:pt x="1255" y="64"/>
                    <a:pt x="888" y="1"/>
                    <a:pt x="5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flipH="1">
              <a:off x="8885732" y="3156266"/>
              <a:ext cx="432332" cy="314444"/>
            </a:xfrm>
            <a:custGeom>
              <a:avLst/>
              <a:gdLst/>
              <a:ahLst/>
              <a:cxnLst/>
              <a:rect l="l" t="t" r="r" b="b"/>
              <a:pathLst>
                <a:path w="1929" h="1403" extrusionOk="0">
                  <a:moveTo>
                    <a:pt x="1166" y="1"/>
                  </a:moveTo>
                  <a:cubicBezTo>
                    <a:pt x="814" y="125"/>
                    <a:pt x="1" y="587"/>
                    <a:pt x="389" y="1188"/>
                  </a:cubicBezTo>
                  <a:cubicBezTo>
                    <a:pt x="594" y="1342"/>
                    <a:pt x="932" y="1394"/>
                    <a:pt x="1056" y="1401"/>
                  </a:cubicBezTo>
                  <a:cubicBezTo>
                    <a:pt x="1065" y="1402"/>
                    <a:pt x="1075" y="1403"/>
                    <a:pt x="1084" y="1403"/>
                  </a:cubicBezTo>
                  <a:cubicBezTo>
                    <a:pt x="1267" y="1403"/>
                    <a:pt x="1524" y="1210"/>
                    <a:pt x="1643" y="1057"/>
                  </a:cubicBezTo>
                  <a:cubicBezTo>
                    <a:pt x="1929" y="683"/>
                    <a:pt x="1350" y="89"/>
                    <a:pt x="116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flipH="1">
              <a:off x="5740527" y="4933980"/>
              <a:ext cx="262672" cy="255500"/>
            </a:xfrm>
            <a:custGeom>
              <a:avLst/>
              <a:gdLst/>
              <a:ahLst/>
              <a:cxnLst/>
              <a:rect l="l" t="t" r="r" b="b"/>
              <a:pathLst>
                <a:path w="1172" h="1140" extrusionOk="0">
                  <a:moveTo>
                    <a:pt x="1052" y="1"/>
                  </a:moveTo>
                  <a:cubicBezTo>
                    <a:pt x="568" y="1"/>
                    <a:pt x="0" y="314"/>
                    <a:pt x="28" y="370"/>
                  </a:cubicBezTo>
                  <a:cubicBezTo>
                    <a:pt x="58" y="428"/>
                    <a:pt x="490" y="978"/>
                    <a:pt x="908" y="1140"/>
                  </a:cubicBezTo>
                  <a:cubicBezTo>
                    <a:pt x="1091" y="795"/>
                    <a:pt x="1172" y="392"/>
                    <a:pt x="1128" y="3"/>
                  </a:cubicBezTo>
                  <a:cubicBezTo>
                    <a:pt x="1103" y="1"/>
                    <a:pt x="1077" y="1"/>
                    <a:pt x="10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flipH="1">
              <a:off x="6042733" y="4593355"/>
              <a:ext cx="294273" cy="236001"/>
            </a:xfrm>
            <a:custGeom>
              <a:avLst/>
              <a:gdLst/>
              <a:ahLst/>
              <a:cxnLst/>
              <a:rect l="l" t="t" r="r" b="b"/>
              <a:pathLst>
                <a:path w="1313" h="1053" extrusionOk="0">
                  <a:moveTo>
                    <a:pt x="280" y="1"/>
                  </a:moveTo>
                  <a:cubicBezTo>
                    <a:pt x="225" y="1"/>
                    <a:pt x="189" y="7"/>
                    <a:pt x="183" y="19"/>
                  </a:cubicBezTo>
                  <a:cubicBezTo>
                    <a:pt x="154" y="77"/>
                    <a:pt x="0" y="715"/>
                    <a:pt x="169" y="1052"/>
                  </a:cubicBezTo>
                  <a:cubicBezTo>
                    <a:pt x="601" y="898"/>
                    <a:pt x="990" y="649"/>
                    <a:pt x="1312" y="327"/>
                  </a:cubicBezTo>
                  <a:cubicBezTo>
                    <a:pt x="1043" y="98"/>
                    <a:pt x="502" y="1"/>
                    <a:pt x="28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flipH="1">
              <a:off x="5074758" y="4497861"/>
              <a:ext cx="361734" cy="268499"/>
            </a:xfrm>
            <a:custGeom>
              <a:avLst/>
              <a:gdLst/>
              <a:ahLst/>
              <a:cxnLst/>
              <a:rect l="l" t="t" r="r" b="b"/>
              <a:pathLst>
                <a:path w="1614" h="1198" extrusionOk="0">
                  <a:moveTo>
                    <a:pt x="682" y="0"/>
                  </a:moveTo>
                  <a:cubicBezTo>
                    <a:pt x="462" y="66"/>
                    <a:pt x="264" y="184"/>
                    <a:pt x="110" y="352"/>
                  </a:cubicBezTo>
                  <a:cubicBezTo>
                    <a:pt x="0" y="470"/>
                    <a:pt x="81" y="748"/>
                    <a:pt x="198" y="917"/>
                  </a:cubicBezTo>
                  <a:cubicBezTo>
                    <a:pt x="354" y="1134"/>
                    <a:pt x="717" y="1198"/>
                    <a:pt x="1041" y="1198"/>
                  </a:cubicBezTo>
                  <a:cubicBezTo>
                    <a:pt x="1298" y="1198"/>
                    <a:pt x="1529" y="1158"/>
                    <a:pt x="1613" y="1122"/>
                  </a:cubicBezTo>
                  <a:cubicBezTo>
                    <a:pt x="1423" y="668"/>
                    <a:pt x="1093" y="272"/>
                    <a:pt x="68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flipH="1">
              <a:off x="6621520" y="28899"/>
              <a:ext cx="313996" cy="209106"/>
            </a:xfrm>
            <a:custGeom>
              <a:avLst/>
              <a:gdLst/>
              <a:ahLst/>
              <a:cxnLst/>
              <a:rect l="l" t="t" r="r" b="b"/>
              <a:pathLst>
                <a:path w="1401" h="933" extrusionOk="0">
                  <a:moveTo>
                    <a:pt x="1144" y="0"/>
                  </a:moveTo>
                  <a:cubicBezTo>
                    <a:pt x="712" y="147"/>
                    <a:pt x="323" y="389"/>
                    <a:pt x="0" y="712"/>
                  </a:cubicBezTo>
                  <a:cubicBezTo>
                    <a:pt x="335" y="892"/>
                    <a:pt x="1019" y="933"/>
                    <a:pt x="1196" y="933"/>
                  </a:cubicBezTo>
                  <a:cubicBezTo>
                    <a:pt x="1213" y="933"/>
                    <a:pt x="1225" y="932"/>
                    <a:pt x="1232" y="932"/>
                  </a:cubicBezTo>
                  <a:cubicBezTo>
                    <a:pt x="1305" y="924"/>
                    <a:pt x="1401" y="323"/>
                    <a:pt x="114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flipH="1">
              <a:off x="5699508" y="-149759"/>
              <a:ext cx="264913" cy="256620"/>
            </a:xfrm>
            <a:custGeom>
              <a:avLst/>
              <a:gdLst/>
              <a:ahLst/>
              <a:cxnLst/>
              <a:rect l="l" t="t" r="r" b="b"/>
              <a:pathLst>
                <a:path w="1182" h="1145" extrusionOk="0">
                  <a:moveTo>
                    <a:pt x="1159" y="1"/>
                  </a:moveTo>
                  <a:lnTo>
                    <a:pt x="1159" y="1"/>
                  </a:lnTo>
                  <a:cubicBezTo>
                    <a:pt x="712" y="67"/>
                    <a:pt x="103" y="492"/>
                    <a:pt x="52" y="536"/>
                  </a:cubicBezTo>
                  <a:cubicBezTo>
                    <a:pt x="1" y="587"/>
                    <a:pt x="441" y="1064"/>
                    <a:pt x="910" y="1145"/>
                  </a:cubicBezTo>
                  <a:cubicBezTo>
                    <a:pt x="1100" y="793"/>
                    <a:pt x="1181" y="397"/>
                    <a:pt x="11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flipH="1">
              <a:off x="5236038" y="209967"/>
              <a:ext cx="371595" cy="269395"/>
            </a:xfrm>
            <a:custGeom>
              <a:avLst/>
              <a:gdLst/>
              <a:ahLst/>
              <a:cxnLst/>
              <a:rect l="l" t="t" r="r" b="b"/>
              <a:pathLst>
                <a:path w="1658" h="1202" extrusionOk="0">
                  <a:moveTo>
                    <a:pt x="817" y="1"/>
                  </a:moveTo>
                  <a:cubicBezTo>
                    <a:pt x="650" y="1"/>
                    <a:pt x="491" y="36"/>
                    <a:pt x="367" y="128"/>
                  </a:cubicBezTo>
                  <a:cubicBezTo>
                    <a:pt x="191" y="260"/>
                    <a:pt x="1" y="502"/>
                    <a:pt x="59" y="649"/>
                  </a:cubicBezTo>
                  <a:cubicBezTo>
                    <a:pt x="108" y="781"/>
                    <a:pt x="318" y="1201"/>
                    <a:pt x="725" y="1201"/>
                  </a:cubicBezTo>
                  <a:cubicBezTo>
                    <a:pt x="745" y="1201"/>
                    <a:pt x="765" y="1200"/>
                    <a:pt x="785" y="1198"/>
                  </a:cubicBezTo>
                  <a:cubicBezTo>
                    <a:pt x="1115" y="1162"/>
                    <a:pt x="1482" y="700"/>
                    <a:pt x="1658" y="451"/>
                  </a:cubicBezTo>
                  <a:cubicBezTo>
                    <a:pt x="1467" y="275"/>
                    <a:pt x="1262" y="135"/>
                    <a:pt x="1035" y="18"/>
                  </a:cubicBezTo>
                  <a:cubicBezTo>
                    <a:pt x="962" y="7"/>
                    <a:pt x="889" y="1"/>
                    <a:pt x="8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flipH="1">
              <a:off x="7081431" y="404079"/>
              <a:ext cx="424936" cy="227260"/>
            </a:xfrm>
            <a:custGeom>
              <a:avLst/>
              <a:gdLst/>
              <a:ahLst/>
              <a:cxnLst/>
              <a:rect l="l" t="t" r="r" b="b"/>
              <a:pathLst>
                <a:path w="1896" h="1014" extrusionOk="0">
                  <a:moveTo>
                    <a:pt x="1277" y="0"/>
                  </a:moveTo>
                  <a:cubicBezTo>
                    <a:pt x="820" y="0"/>
                    <a:pt x="136" y="261"/>
                    <a:pt x="70" y="303"/>
                  </a:cubicBezTo>
                  <a:cubicBezTo>
                    <a:pt x="1" y="344"/>
                    <a:pt x="514" y="1014"/>
                    <a:pt x="1071" y="1014"/>
                  </a:cubicBezTo>
                  <a:cubicBezTo>
                    <a:pt x="1104" y="1014"/>
                    <a:pt x="1137" y="1012"/>
                    <a:pt x="1170" y="1007"/>
                  </a:cubicBezTo>
                  <a:cubicBezTo>
                    <a:pt x="1390" y="970"/>
                    <a:pt x="1676" y="860"/>
                    <a:pt x="1727" y="743"/>
                  </a:cubicBezTo>
                  <a:cubicBezTo>
                    <a:pt x="1778" y="618"/>
                    <a:pt x="1896" y="200"/>
                    <a:pt x="1544" y="46"/>
                  </a:cubicBezTo>
                  <a:cubicBezTo>
                    <a:pt x="1473" y="14"/>
                    <a:pt x="1381" y="0"/>
                    <a:pt x="127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flipH="1">
              <a:off x="6276782" y="329675"/>
              <a:ext cx="340442" cy="301669"/>
            </a:xfrm>
            <a:custGeom>
              <a:avLst/>
              <a:gdLst/>
              <a:ahLst/>
              <a:cxnLst/>
              <a:rect l="l" t="t" r="r" b="b"/>
              <a:pathLst>
                <a:path w="1519" h="1346" extrusionOk="0">
                  <a:moveTo>
                    <a:pt x="721" y="1"/>
                  </a:moveTo>
                  <a:cubicBezTo>
                    <a:pt x="559" y="1"/>
                    <a:pt x="397" y="39"/>
                    <a:pt x="280" y="156"/>
                  </a:cubicBezTo>
                  <a:cubicBezTo>
                    <a:pt x="1" y="450"/>
                    <a:pt x="309" y="1271"/>
                    <a:pt x="346" y="1337"/>
                  </a:cubicBezTo>
                  <a:cubicBezTo>
                    <a:pt x="350" y="1342"/>
                    <a:pt x="364" y="1345"/>
                    <a:pt x="385" y="1345"/>
                  </a:cubicBezTo>
                  <a:cubicBezTo>
                    <a:pt x="587" y="1345"/>
                    <a:pt x="1471" y="1099"/>
                    <a:pt x="1504" y="655"/>
                  </a:cubicBezTo>
                  <a:cubicBezTo>
                    <a:pt x="1519" y="464"/>
                    <a:pt x="1438" y="178"/>
                    <a:pt x="1284" y="120"/>
                  </a:cubicBezTo>
                  <a:cubicBezTo>
                    <a:pt x="1189" y="81"/>
                    <a:pt x="955" y="1"/>
                    <a:pt x="7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flipH="1">
              <a:off x="4712301" y="-157156"/>
              <a:ext cx="383698" cy="271412"/>
            </a:xfrm>
            <a:custGeom>
              <a:avLst/>
              <a:gdLst/>
              <a:ahLst/>
              <a:cxnLst/>
              <a:rect l="l" t="t" r="r" b="b"/>
              <a:pathLst>
                <a:path w="1712" h="1211" extrusionOk="0">
                  <a:moveTo>
                    <a:pt x="943" y="0"/>
                  </a:moveTo>
                  <a:cubicBezTo>
                    <a:pt x="903" y="0"/>
                    <a:pt x="860" y="4"/>
                    <a:pt x="817" y="14"/>
                  </a:cubicBezTo>
                  <a:cubicBezTo>
                    <a:pt x="384" y="117"/>
                    <a:pt x="25" y="952"/>
                    <a:pt x="10" y="1026"/>
                  </a:cubicBezTo>
                  <a:cubicBezTo>
                    <a:pt x="1" y="1068"/>
                    <a:pt x="417" y="1211"/>
                    <a:pt x="820" y="1211"/>
                  </a:cubicBezTo>
                  <a:cubicBezTo>
                    <a:pt x="1050" y="1211"/>
                    <a:pt x="1277" y="1164"/>
                    <a:pt x="1418" y="1026"/>
                  </a:cubicBezTo>
                  <a:cubicBezTo>
                    <a:pt x="1565" y="872"/>
                    <a:pt x="1711" y="608"/>
                    <a:pt x="1638" y="476"/>
                  </a:cubicBezTo>
                  <a:cubicBezTo>
                    <a:pt x="1565" y="351"/>
                    <a:pt x="1309" y="0"/>
                    <a:pt x="94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flipH="1">
              <a:off x="8301114" y="1319439"/>
              <a:ext cx="338873" cy="296290"/>
            </a:xfrm>
            <a:custGeom>
              <a:avLst/>
              <a:gdLst/>
              <a:ahLst/>
              <a:cxnLst/>
              <a:rect l="l" t="t" r="r" b="b"/>
              <a:pathLst>
                <a:path w="1512" h="1322" extrusionOk="0">
                  <a:moveTo>
                    <a:pt x="1191" y="0"/>
                  </a:moveTo>
                  <a:cubicBezTo>
                    <a:pt x="950" y="0"/>
                    <a:pt x="114" y="194"/>
                    <a:pt x="38" y="615"/>
                  </a:cubicBezTo>
                  <a:cubicBezTo>
                    <a:pt x="1" y="805"/>
                    <a:pt x="52" y="1091"/>
                    <a:pt x="199" y="1164"/>
                  </a:cubicBezTo>
                  <a:cubicBezTo>
                    <a:pt x="297" y="1216"/>
                    <a:pt x="556" y="1322"/>
                    <a:pt x="809" y="1322"/>
                  </a:cubicBezTo>
                  <a:cubicBezTo>
                    <a:pt x="952" y="1322"/>
                    <a:pt x="1093" y="1289"/>
                    <a:pt x="1203" y="1194"/>
                  </a:cubicBezTo>
                  <a:cubicBezTo>
                    <a:pt x="1511" y="930"/>
                    <a:pt x="1284" y="79"/>
                    <a:pt x="1255" y="13"/>
                  </a:cubicBezTo>
                  <a:cubicBezTo>
                    <a:pt x="1250" y="5"/>
                    <a:pt x="1227" y="0"/>
                    <a:pt x="119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flipH="1">
              <a:off x="8856373" y="1672367"/>
              <a:ext cx="399162" cy="267378"/>
            </a:xfrm>
            <a:custGeom>
              <a:avLst/>
              <a:gdLst/>
              <a:ahLst/>
              <a:cxnLst/>
              <a:rect l="l" t="t" r="r" b="b"/>
              <a:pathLst>
                <a:path w="1781" h="1193" extrusionOk="0">
                  <a:moveTo>
                    <a:pt x="1095" y="0"/>
                  </a:moveTo>
                  <a:cubicBezTo>
                    <a:pt x="1082" y="0"/>
                    <a:pt x="1069" y="1"/>
                    <a:pt x="1055" y="2"/>
                  </a:cubicBezTo>
                  <a:cubicBezTo>
                    <a:pt x="608" y="24"/>
                    <a:pt x="58" y="786"/>
                    <a:pt x="29" y="852"/>
                  </a:cubicBezTo>
                  <a:cubicBezTo>
                    <a:pt x="1" y="902"/>
                    <a:pt x="529" y="1193"/>
                    <a:pt x="991" y="1193"/>
                  </a:cubicBezTo>
                  <a:cubicBezTo>
                    <a:pt x="1138" y="1193"/>
                    <a:pt x="1279" y="1163"/>
                    <a:pt x="1392" y="1087"/>
                  </a:cubicBezTo>
                  <a:cubicBezTo>
                    <a:pt x="1576" y="962"/>
                    <a:pt x="1781" y="720"/>
                    <a:pt x="1737" y="581"/>
                  </a:cubicBezTo>
                  <a:cubicBezTo>
                    <a:pt x="1694" y="446"/>
                    <a:pt x="1514"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flipH="1">
              <a:off x="8480700" y="-142602"/>
              <a:ext cx="333943" cy="316685"/>
            </a:xfrm>
            <a:custGeom>
              <a:avLst/>
              <a:gdLst/>
              <a:ahLst/>
              <a:cxnLst/>
              <a:rect l="l" t="t" r="r" b="b"/>
              <a:pathLst>
                <a:path w="1490" h="1413" extrusionOk="0">
                  <a:moveTo>
                    <a:pt x="959" y="0"/>
                  </a:moveTo>
                  <a:cubicBezTo>
                    <a:pt x="819" y="0"/>
                    <a:pt x="0" y="482"/>
                    <a:pt x="104" y="937"/>
                  </a:cubicBezTo>
                  <a:cubicBezTo>
                    <a:pt x="141" y="1113"/>
                    <a:pt x="273" y="1340"/>
                    <a:pt x="419" y="1377"/>
                  </a:cubicBezTo>
                  <a:cubicBezTo>
                    <a:pt x="479" y="1392"/>
                    <a:pt x="599" y="1413"/>
                    <a:pt x="733" y="1413"/>
                  </a:cubicBezTo>
                  <a:cubicBezTo>
                    <a:pt x="930" y="1413"/>
                    <a:pt x="1159" y="1368"/>
                    <a:pt x="1277" y="1194"/>
                  </a:cubicBezTo>
                  <a:cubicBezTo>
                    <a:pt x="1490" y="878"/>
                    <a:pt x="1028" y="72"/>
                    <a:pt x="976" y="6"/>
                  </a:cubicBezTo>
                  <a:cubicBezTo>
                    <a:pt x="973" y="2"/>
                    <a:pt x="967" y="0"/>
                    <a:pt x="95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flipH="1">
              <a:off x="7749215" y="324163"/>
              <a:ext cx="312427" cy="209106"/>
            </a:xfrm>
            <a:custGeom>
              <a:avLst/>
              <a:gdLst/>
              <a:ahLst/>
              <a:cxnLst/>
              <a:rect l="l" t="t" r="r" b="b"/>
              <a:pathLst>
                <a:path w="1394" h="933" extrusionOk="0">
                  <a:moveTo>
                    <a:pt x="211" y="1"/>
                  </a:moveTo>
                  <a:cubicBezTo>
                    <a:pt x="191" y="1"/>
                    <a:pt x="177" y="1"/>
                    <a:pt x="169" y="2"/>
                  </a:cubicBezTo>
                  <a:cubicBezTo>
                    <a:pt x="96" y="9"/>
                    <a:pt x="1" y="603"/>
                    <a:pt x="257" y="933"/>
                  </a:cubicBezTo>
                  <a:cubicBezTo>
                    <a:pt x="683" y="779"/>
                    <a:pt x="1071" y="537"/>
                    <a:pt x="1394" y="222"/>
                  </a:cubicBezTo>
                  <a:cubicBezTo>
                    <a:pt x="1070" y="37"/>
                    <a:pt x="395" y="1"/>
                    <a:pt x="2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flipH="1">
              <a:off x="8183566" y="688465"/>
              <a:ext cx="386163" cy="270068"/>
            </a:xfrm>
            <a:custGeom>
              <a:avLst/>
              <a:gdLst/>
              <a:ahLst/>
              <a:cxnLst/>
              <a:rect l="l" t="t" r="r" b="b"/>
              <a:pathLst>
                <a:path w="1723" h="1205" extrusionOk="0">
                  <a:moveTo>
                    <a:pt x="965" y="1"/>
                  </a:moveTo>
                  <a:cubicBezTo>
                    <a:pt x="928" y="1"/>
                    <a:pt x="890" y="5"/>
                    <a:pt x="851" y="13"/>
                  </a:cubicBezTo>
                  <a:cubicBezTo>
                    <a:pt x="418" y="101"/>
                    <a:pt x="29" y="922"/>
                    <a:pt x="15" y="995"/>
                  </a:cubicBezTo>
                  <a:cubicBezTo>
                    <a:pt x="0" y="1043"/>
                    <a:pt x="437" y="1205"/>
                    <a:pt x="851" y="1205"/>
                  </a:cubicBezTo>
                  <a:cubicBezTo>
                    <a:pt x="1068" y="1205"/>
                    <a:pt x="1279" y="1160"/>
                    <a:pt x="1415" y="1032"/>
                  </a:cubicBezTo>
                  <a:cubicBezTo>
                    <a:pt x="1569" y="885"/>
                    <a:pt x="1723" y="621"/>
                    <a:pt x="1650" y="489"/>
                  </a:cubicBezTo>
                  <a:cubicBezTo>
                    <a:pt x="1590" y="369"/>
                    <a:pt x="1336" y="1"/>
                    <a:pt x="96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flipH="1">
              <a:off x="7187196" y="-133846"/>
              <a:ext cx="426953" cy="224795"/>
            </a:xfrm>
            <a:custGeom>
              <a:avLst/>
              <a:gdLst/>
              <a:ahLst/>
              <a:cxnLst/>
              <a:rect l="l" t="t" r="r" b="b"/>
              <a:pathLst>
                <a:path w="1905" h="1003" extrusionOk="0">
                  <a:moveTo>
                    <a:pt x="1231" y="0"/>
                  </a:moveTo>
                  <a:cubicBezTo>
                    <a:pt x="778" y="0"/>
                    <a:pt x="153" y="190"/>
                    <a:pt x="86" y="223"/>
                  </a:cubicBezTo>
                  <a:cubicBezTo>
                    <a:pt x="1" y="266"/>
                    <a:pt x="479" y="1003"/>
                    <a:pt x="1049" y="1003"/>
                  </a:cubicBezTo>
                  <a:cubicBezTo>
                    <a:pt x="1068" y="1003"/>
                    <a:pt x="1086" y="1002"/>
                    <a:pt x="1105" y="1001"/>
                  </a:cubicBezTo>
                  <a:cubicBezTo>
                    <a:pt x="1325" y="979"/>
                    <a:pt x="1626" y="891"/>
                    <a:pt x="1684" y="773"/>
                  </a:cubicBezTo>
                  <a:cubicBezTo>
                    <a:pt x="1743" y="656"/>
                    <a:pt x="1904" y="245"/>
                    <a:pt x="1574" y="62"/>
                  </a:cubicBezTo>
                  <a:cubicBezTo>
                    <a:pt x="1489" y="18"/>
                    <a:pt x="1368" y="0"/>
                    <a:pt x="123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flipH="1">
              <a:off x="8231304" y="2458737"/>
              <a:ext cx="408799" cy="291359"/>
            </a:xfrm>
            <a:custGeom>
              <a:avLst/>
              <a:gdLst/>
              <a:ahLst/>
              <a:cxnLst/>
              <a:rect l="l" t="t" r="r" b="b"/>
              <a:pathLst>
                <a:path w="1824" h="1300" extrusionOk="0">
                  <a:moveTo>
                    <a:pt x="815" y="1"/>
                  </a:moveTo>
                  <a:cubicBezTo>
                    <a:pt x="755" y="1"/>
                    <a:pt x="702" y="10"/>
                    <a:pt x="660" y="31"/>
                  </a:cubicBezTo>
                  <a:cubicBezTo>
                    <a:pt x="506" y="104"/>
                    <a:pt x="0" y="397"/>
                    <a:pt x="139" y="742"/>
                  </a:cubicBezTo>
                  <a:cubicBezTo>
                    <a:pt x="279" y="1079"/>
                    <a:pt x="1305" y="1292"/>
                    <a:pt x="1393" y="1299"/>
                  </a:cubicBezTo>
                  <a:cubicBezTo>
                    <a:pt x="1393" y="1299"/>
                    <a:pt x="1394" y="1299"/>
                    <a:pt x="1394" y="1299"/>
                  </a:cubicBezTo>
                  <a:cubicBezTo>
                    <a:pt x="1484" y="1299"/>
                    <a:pt x="1824" y="426"/>
                    <a:pt x="1342" y="155"/>
                  </a:cubicBezTo>
                  <a:cubicBezTo>
                    <a:pt x="1201" y="74"/>
                    <a:pt x="984" y="1"/>
                    <a:pt x="8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flipH="1">
              <a:off x="8885731" y="2613746"/>
              <a:ext cx="340442" cy="272757"/>
            </a:xfrm>
            <a:custGeom>
              <a:avLst/>
              <a:gdLst/>
              <a:ahLst/>
              <a:cxnLst/>
              <a:rect l="l" t="t" r="r" b="b"/>
              <a:pathLst>
                <a:path w="1519" h="1217" extrusionOk="0">
                  <a:moveTo>
                    <a:pt x="837" y="0"/>
                  </a:moveTo>
                  <a:cubicBezTo>
                    <a:pt x="448" y="301"/>
                    <a:pt x="155" y="712"/>
                    <a:pt x="1" y="1174"/>
                  </a:cubicBezTo>
                  <a:cubicBezTo>
                    <a:pt x="67" y="1196"/>
                    <a:pt x="222" y="1217"/>
                    <a:pt x="405" y="1217"/>
                  </a:cubicBezTo>
                  <a:cubicBezTo>
                    <a:pt x="747" y="1217"/>
                    <a:pt x="1190" y="1146"/>
                    <a:pt x="1343" y="888"/>
                  </a:cubicBezTo>
                  <a:cubicBezTo>
                    <a:pt x="1452" y="712"/>
                    <a:pt x="1518" y="426"/>
                    <a:pt x="1401" y="316"/>
                  </a:cubicBezTo>
                  <a:cubicBezTo>
                    <a:pt x="1240" y="162"/>
                    <a:pt x="1049" y="52"/>
                    <a:pt x="8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flipH="1">
              <a:off x="3248110" y="5040229"/>
              <a:ext cx="297411" cy="240483"/>
            </a:xfrm>
            <a:custGeom>
              <a:avLst/>
              <a:gdLst/>
              <a:ahLst/>
              <a:cxnLst/>
              <a:rect l="l" t="t" r="r" b="b"/>
              <a:pathLst>
                <a:path w="1327" h="1073" extrusionOk="0">
                  <a:moveTo>
                    <a:pt x="69" y="0"/>
                  </a:moveTo>
                  <a:cubicBezTo>
                    <a:pt x="45" y="0"/>
                    <a:pt x="22" y="1"/>
                    <a:pt x="0" y="2"/>
                  </a:cubicBezTo>
                  <a:cubicBezTo>
                    <a:pt x="88" y="405"/>
                    <a:pt x="286" y="772"/>
                    <a:pt x="572" y="1073"/>
                  </a:cubicBezTo>
                  <a:cubicBezTo>
                    <a:pt x="1019" y="889"/>
                    <a:pt x="1327" y="339"/>
                    <a:pt x="1268" y="303"/>
                  </a:cubicBezTo>
                  <a:cubicBezTo>
                    <a:pt x="1206" y="268"/>
                    <a:pt x="537" y="0"/>
                    <a:pt x="6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flipH="1">
              <a:off x="2404684" y="4991232"/>
              <a:ext cx="297635" cy="238915"/>
            </a:xfrm>
            <a:custGeom>
              <a:avLst/>
              <a:gdLst/>
              <a:ahLst/>
              <a:cxnLst/>
              <a:rect l="l" t="t" r="r" b="b"/>
              <a:pathLst>
                <a:path w="1328" h="1066" extrusionOk="0">
                  <a:moveTo>
                    <a:pt x="69" y="1"/>
                  </a:moveTo>
                  <a:cubicBezTo>
                    <a:pt x="45" y="1"/>
                    <a:pt x="23" y="1"/>
                    <a:pt x="1" y="3"/>
                  </a:cubicBezTo>
                  <a:cubicBezTo>
                    <a:pt x="82" y="406"/>
                    <a:pt x="280" y="772"/>
                    <a:pt x="566" y="1066"/>
                  </a:cubicBezTo>
                  <a:cubicBezTo>
                    <a:pt x="1013" y="890"/>
                    <a:pt x="1328" y="340"/>
                    <a:pt x="1262" y="303"/>
                  </a:cubicBezTo>
                  <a:cubicBezTo>
                    <a:pt x="1199" y="268"/>
                    <a:pt x="531" y="1"/>
                    <a:pt x="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flipH="1">
              <a:off x="3613444" y="4553007"/>
              <a:ext cx="397593" cy="316685"/>
            </a:xfrm>
            <a:custGeom>
              <a:avLst/>
              <a:gdLst/>
              <a:ahLst/>
              <a:cxnLst/>
              <a:rect l="l" t="t" r="r" b="b"/>
              <a:pathLst>
                <a:path w="1774" h="1413" extrusionOk="0">
                  <a:moveTo>
                    <a:pt x="906" y="0"/>
                  </a:moveTo>
                  <a:cubicBezTo>
                    <a:pt x="724" y="0"/>
                    <a:pt x="474" y="176"/>
                    <a:pt x="344" y="326"/>
                  </a:cubicBezTo>
                  <a:cubicBezTo>
                    <a:pt x="1" y="719"/>
                    <a:pt x="676" y="1412"/>
                    <a:pt x="784" y="1412"/>
                  </a:cubicBezTo>
                  <a:cubicBezTo>
                    <a:pt x="787" y="1412"/>
                    <a:pt x="789" y="1412"/>
                    <a:pt x="791" y="1411"/>
                  </a:cubicBezTo>
                  <a:cubicBezTo>
                    <a:pt x="872" y="1382"/>
                    <a:pt x="1774" y="876"/>
                    <a:pt x="1759" y="509"/>
                  </a:cubicBezTo>
                  <a:cubicBezTo>
                    <a:pt x="1744" y="150"/>
                    <a:pt x="1128" y="25"/>
                    <a:pt x="945" y="3"/>
                  </a:cubicBezTo>
                  <a:cubicBezTo>
                    <a:pt x="932" y="1"/>
                    <a:pt x="919" y="0"/>
                    <a:pt x="90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flipH="1">
              <a:off x="2699665" y="4518040"/>
              <a:ext cx="414178" cy="262896"/>
            </a:xfrm>
            <a:custGeom>
              <a:avLst/>
              <a:gdLst/>
              <a:ahLst/>
              <a:cxnLst/>
              <a:rect l="l" t="t" r="r" b="b"/>
              <a:pathLst>
                <a:path w="1848" h="1173" extrusionOk="0">
                  <a:moveTo>
                    <a:pt x="1115" y="1"/>
                  </a:moveTo>
                  <a:cubicBezTo>
                    <a:pt x="585" y="1"/>
                    <a:pt x="0" y="521"/>
                    <a:pt x="51" y="572"/>
                  </a:cubicBezTo>
                  <a:cubicBezTo>
                    <a:pt x="100" y="627"/>
                    <a:pt x="807" y="1172"/>
                    <a:pt x="1269" y="1172"/>
                  </a:cubicBezTo>
                  <a:cubicBezTo>
                    <a:pt x="1296" y="1172"/>
                    <a:pt x="1323" y="1170"/>
                    <a:pt x="1349" y="1166"/>
                  </a:cubicBezTo>
                  <a:cubicBezTo>
                    <a:pt x="1796" y="1093"/>
                    <a:pt x="1847" y="594"/>
                    <a:pt x="1847" y="447"/>
                  </a:cubicBezTo>
                  <a:cubicBezTo>
                    <a:pt x="1847" y="301"/>
                    <a:pt x="1561" y="118"/>
                    <a:pt x="1342" y="37"/>
                  </a:cubicBezTo>
                  <a:cubicBezTo>
                    <a:pt x="1269" y="12"/>
                    <a:pt x="1193" y="1"/>
                    <a:pt x="11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flipH="1">
              <a:off x="4539650" y="4954361"/>
              <a:ext cx="409696" cy="312651"/>
            </a:xfrm>
            <a:custGeom>
              <a:avLst/>
              <a:gdLst/>
              <a:ahLst/>
              <a:cxnLst/>
              <a:rect l="l" t="t" r="r" b="b"/>
              <a:pathLst>
                <a:path w="1828" h="1395" extrusionOk="0">
                  <a:moveTo>
                    <a:pt x="1163" y="1"/>
                  </a:moveTo>
                  <a:cubicBezTo>
                    <a:pt x="1161" y="1"/>
                    <a:pt x="1160" y="1"/>
                    <a:pt x="1159" y="1"/>
                  </a:cubicBezTo>
                  <a:cubicBezTo>
                    <a:pt x="1064" y="30"/>
                    <a:pt x="89" y="441"/>
                    <a:pt x="45" y="800"/>
                  </a:cubicBezTo>
                  <a:cubicBezTo>
                    <a:pt x="1" y="1160"/>
                    <a:pt x="594" y="1350"/>
                    <a:pt x="770" y="1387"/>
                  </a:cubicBezTo>
                  <a:cubicBezTo>
                    <a:pt x="792" y="1392"/>
                    <a:pt x="816" y="1394"/>
                    <a:pt x="840" y="1394"/>
                  </a:cubicBezTo>
                  <a:cubicBezTo>
                    <a:pt x="1025" y="1394"/>
                    <a:pt x="1281" y="1259"/>
                    <a:pt x="1423" y="1130"/>
                  </a:cubicBezTo>
                  <a:cubicBezTo>
                    <a:pt x="1828" y="769"/>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flipH="1">
              <a:off x="4241622" y="4469523"/>
              <a:ext cx="432332" cy="314668"/>
            </a:xfrm>
            <a:custGeom>
              <a:avLst/>
              <a:gdLst/>
              <a:ahLst/>
              <a:cxnLst/>
              <a:rect l="l" t="t" r="r" b="b"/>
              <a:pathLst>
                <a:path w="1929" h="1404" extrusionOk="0">
                  <a:moveTo>
                    <a:pt x="1027" y="1"/>
                  </a:moveTo>
                  <a:cubicBezTo>
                    <a:pt x="705" y="177"/>
                    <a:pt x="1" y="741"/>
                    <a:pt x="514" y="1284"/>
                  </a:cubicBezTo>
                  <a:cubicBezTo>
                    <a:pt x="716" y="1382"/>
                    <a:pt x="991" y="1403"/>
                    <a:pt x="1148" y="1403"/>
                  </a:cubicBezTo>
                  <a:cubicBezTo>
                    <a:pt x="1179" y="1403"/>
                    <a:pt x="1205" y="1402"/>
                    <a:pt x="1225" y="1401"/>
                  </a:cubicBezTo>
                  <a:cubicBezTo>
                    <a:pt x="1408" y="1394"/>
                    <a:pt x="1636" y="1159"/>
                    <a:pt x="1724" y="983"/>
                  </a:cubicBezTo>
                  <a:cubicBezTo>
                    <a:pt x="1929" y="573"/>
                    <a:pt x="1218"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flipH="1">
              <a:off x="327399" y="3242570"/>
              <a:ext cx="348510" cy="292032"/>
            </a:xfrm>
            <a:custGeom>
              <a:avLst/>
              <a:gdLst/>
              <a:ahLst/>
              <a:cxnLst/>
              <a:rect l="l" t="t" r="r" b="b"/>
              <a:pathLst>
                <a:path w="1555" h="1303" extrusionOk="0">
                  <a:moveTo>
                    <a:pt x="314" y="1"/>
                  </a:moveTo>
                  <a:cubicBezTo>
                    <a:pt x="256" y="1"/>
                    <a:pt x="219" y="6"/>
                    <a:pt x="213" y="17"/>
                  </a:cubicBezTo>
                  <a:cubicBezTo>
                    <a:pt x="184" y="91"/>
                    <a:pt x="1" y="948"/>
                    <a:pt x="330" y="1198"/>
                  </a:cubicBezTo>
                  <a:cubicBezTo>
                    <a:pt x="437" y="1274"/>
                    <a:pt x="564" y="1302"/>
                    <a:pt x="693" y="1302"/>
                  </a:cubicBezTo>
                  <a:cubicBezTo>
                    <a:pt x="974" y="1302"/>
                    <a:pt x="1266" y="1168"/>
                    <a:pt x="1372" y="1102"/>
                  </a:cubicBezTo>
                  <a:cubicBezTo>
                    <a:pt x="1525" y="1014"/>
                    <a:pt x="1555" y="736"/>
                    <a:pt x="1511" y="545"/>
                  </a:cubicBezTo>
                  <a:cubicBezTo>
                    <a:pt x="1413" y="148"/>
                    <a:pt x="603" y="1"/>
                    <a:pt x="31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flipH="1">
              <a:off x="-252743" y="3678471"/>
              <a:ext cx="417540" cy="266930"/>
            </a:xfrm>
            <a:custGeom>
              <a:avLst/>
              <a:gdLst/>
              <a:ahLst/>
              <a:cxnLst/>
              <a:rect l="l" t="t" r="r" b="b"/>
              <a:pathLst>
                <a:path w="1863" h="1191" extrusionOk="0">
                  <a:moveTo>
                    <a:pt x="719" y="1"/>
                  </a:moveTo>
                  <a:cubicBezTo>
                    <a:pt x="257" y="1"/>
                    <a:pt x="73" y="484"/>
                    <a:pt x="37" y="624"/>
                  </a:cubicBezTo>
                  <a:cubicBezTo>
                    <a:pt x="0" y="770"/>
                    <a:pt x="235" y="990"/>
                    <a:pt x="425" y="1108"/>
                  </a:cubicBezTo>
                  <a:cubicBezTo>
                    <a:pt x="531" y="1167"/>
                    <a:pt x="655" y="1191"/>
                    <a:pt x="785" y="1191"/>
                  </a:cubicBezTo>
                  <a:cubicBezTo>
                    <a:pt x="1280" y="1191"/>
                    <a:pt x="1862" y="845"/>
                    <a:pt x="1833" y="792"/>
                  </a:cubicBezTo>
                  <a:cubicBezTo>
                    <a:pt x="1796" y="726"/>
                    <a:pt x="1181" y="1"/>
                    <a:pt x="71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flipH="1">
              <a:off x="-209629" y="2852098"/>
              <a:ext cx="399610" cy="318030"/>
            </a:xfrm>
            <a:custGeom>
              <a:avLst/>
              <a:gdLst/>
              <a:ahLst/>
              <a:cxnLst/>
              <a:rect l="l" t="t" r="r" b="b"/>
              <a:pathLst>
                <a:path w="1783" h="1419" extrusionOk="0">
                  <a:moveTo>
                    <a:pt x="996" y="1"/>
                  </a:moveTo>
                  <a:cubicBezTo>
                    <a:pt x="994" y="1"/>
                    <a:pt x="992" y="1"/>
                    <a:pt x="990" y="1"/>
                  </a:cubicBezTo>
                  <a:cubicBezTo>
                    <a:pt x="902" y="38"/>
                    <a:pt x="1" y="544"/>
                    <a:pt x="23" y="903"/>
                  </a:cubicBezTo>
                  <a:cubicBezTo>
                    <a:pt x="37" y="1270"/>
                    <a:pt x="653" y="1394"/>
                    <a:pt x="836" y="1416"/>
                  </a:cubicBezTo>
                  <a:cubicBezTo>
                    <a:pt x="846" y="1418"/>
                    <a:pt x="857" y="1418"/>
                    <a:pt x="868" y="1418"/>
                  </a:cubicBezTo>
                  <a:cubicBezTo>
                    <a:pt x="1050" y="1418"/>
                    <a:pt x="1306" y="1246"/>
                    <a:pt x="1437" y="1094"/>
                  </a:cubicBezTo>
                  <a:cubicBezTo>
                    <a:pt x="1782" y="699"/>
                    <a:pt x="1099" y="1"/>
                    <a:pt x="99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flipH="1">
              <a:off x="338401" y="2574975"/>
              <a:ext cx="409696" cy="311979"/>
            </a:xfrm>
            <a:custGeom>
              <a:avLst/>
              <a:gdLst/>
              <a:ahLst/>
              <a:cxnLst/>
              <a:rect l="l" t="t" r="r" b="b"/>
              <a:pathLst>
                <a:path w="1828" h="1392" extrusionOk="0">
                  <a:moveTo>
                    <a:pt x="1000" y="0"/>
                  </a:moveTo>
                  <a:cubicBezTo>
                    <a:pt x="821" y="0"/>
                    <a:pt x="558" y="137"/>
                    <a:pt x="413" y="262"/>
                  </a:cubicBezTo>
                  <a:cubicBezTo>
                    <a:pt x="1" y="624"/>
                    <a:pt x="573" y="1392"/>
                    <a:pt x="673" y="1392"/>
                  </a:cubicBezTo>
                  <a:cubicBezTo>
                    <a:pt x="674" y="1392"/>
                    <a:pt x="676" y="1392"/>
                    <a:pt x="677" y="1392"/>
                  </a:cubicBezTo>
                  <a:cubicBezTo>
                    <a:pt x="765" y="1370"/>
                    <a:pt x="1740" y="959"/>
                    <a:pt x="1784" y="600"/>
                  </a:cubicBezTo>
                  <a:cubicBezTo>
                    <a:pt x="1828" y="233"/>
                    <a:pt x="1241" y="50"/>
                    <a:pt x="1058" y="6"/>
                  </a:cubicBezTo>
                  <a:cubicBezTo>
                    <a:pt x="1040" y="2"/>
                    <a:pt x="1021" y="0"/>
                    <a:pt x="100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flipH="1">
              <a:off x="1734991" y="4547402"/>
              <a:ext cx="404317" cy="204176"/>
            </a:xfrm>
            <a:custGeom>
              <a:avLst/>
              <a:gdLst/>
              <a:ahLst/>
              <a:cxnLst/>
              <a:rect l="l" t="t" r="r" b="b"/>
              <a:pathLst>
                <a:path w="1804" h="911" extrusionOk="0">
                  <a:moveTo>
                    <a:pt x="656" y="0"/>
                  </a:moveTo>
                  <a:cubicBezTo>
                    <a:pt x="471" y="0"/>
                    <a:pt x="286" y="13"/>
                    <a:pt x="103" y="39"/>
                  </a:cubicBezTo>
                  <a:cubicBezTo>
                    <a:pt x="0" y="245"/>
                    <a:pt x="66" y="509"/>
                    <a:pt x="96" y="611"/>
                  </a:cubicBezTo>
                  <a:cubicBezTo>
                    <a:pt x="147" y="751"/>
                    <a:pt x="477" y="875"/>
                    <a:pt x="719" y="905"/>
                  </a:cubicBezTo>
                  <a:cubicBezTo>
                    <a:pt x="748" y="908"/>
                    <a:pt x="777" y="910"/>
                    <a:pt x="806" y="910"/>
                  </a:cubicBezTo>
                  <a:cubicBezTo>
                    <a:pt x="1320" y="910"/>
                    <a:pt x="1762" y="324"/>
                    <a:pt x="1804" y="171"/>
                  </a:cubicBezTo>
                  <a:cubicBezTo>
                    <a:pt x="1432" y="57"/>
                    <a:pt x="1043" y="0"/>
                    <a:pt x="65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flipH="1">
              <a:off x="1507828" y="4933319"/>
              <a:ext cx="262896" cy="256844"/>
            </a:xfrm>
            <a:custGeom>
              <a:avLst/>
              <a:gdLst/>
              <a:ahLst/>
              <a:cxnLst/>
              <a:rect l="l" t="t" r="r" b="b"/>
              <a:pathLst>
                <a:path w="1173" h="1146" extrusionOk="0">
                  <a:moveTo>
                    <a:pt x="1067" y="0"/>
                  </a:moveTo>
                  <a:cubicBezTo>
                    <a:pt x="579" y="0"/>
                    <a:pt x="0" y="320"/>
                    <a:pt x="28" y="376"/>
                  </a:cubicBezTo>
                  <a:cubicBezTo>
                    <a:pt x="58" y="435"/>
                    <a:pt x="490" y="984"/>
                    <a:pt x="908" y="1146"/>
                  </a:cubicBezTo>
                  <a:cubicBezTo>
                    <a:pt x="1091" y="794"/>
                    <a:pt x="1172" y="398"/>
                    <a:pt x="1128" y="2"/>
                  </a:cubicBezTo>
                  <a:cubicBezTo>
                    <a:pt x="1108" y="1"/>
                    <a:pt x="1087" y="0"/>
                    <a:pt x="106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flipH="1">
              <a:off x="1031433" y="4514102"/>
              <a:ext cx="294273" cy="236001"/>
            </a:xfrm>
            <a:custGeom>
              <a:avLst/>
              <a:gdLst/>
              <a:ahLst/>
              <a:cxnLst/>
              <a:rect l="l" t="t" r="r" b="b"/>
              <a:pathLst>
                <a:path w="1313" h="1053" extrusionOk="0">
                  <a:moveTo>
                    <a:pt x="286" y="0"/>
                  </a:moveTo>
                  <a:cubicBezTo>
                    <a:pt x="227" y="0"/>
                    <a:pt x="190" y="7"/>
                    <a:pt x="184" y="19"/>
                  </a:cubicBezTo>
                  <a:cubicBezTo>
                    <a:pt x="162" y="77"/>
                    <a:pt x="0" y="708"/>
                    <a:pt x="169" y="1052"/>
                  </a:cubicBezTo>
                  <a:cubicBezTo>
                    <a:pt x="601" y="899"/>
                    <a:pt x="990" y="649"/>
                    <a:pt x="1313" y="327"/>
                  </a:cubicBezTo>
                  <a:cubicBezTo>
                    <a:pt x="1045" y="94"/>
                    <a:pt x="511" y="0"/>
                    <a:pt x="28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flipH="1">
              <a:off x="551527" y="4912362"/>
              <a:ext cx="423367" cy="298755"/>
            </a:xfrm>
            <a:custGeom>
              <a:avLst/>
              <a:gdLst/>
              <a:ahLst/>
              <a:cxnLst/>
              <a:rect l="l" t="t" r="r" b="b"/>
              <a:pathLst>
                <a:path w="1889" h="1333" extrusionOk="0">
                  <a:moveTo>
                    <a:pt x="1057" y="0"/>
                  </a:moveTo>
                  <a:cubicBezTo>
                    <a:pt x="882" y="0"/>
                    <a:pt x="639" y="90"/>
                    <a:pt x="488" y="189"/>
                  </a:cubicBezTo>
                  <a:cubicBezTo>
                    <a:pt x="1" y="487"/>
                    <a:pt x="393" y="1333"/>
                    <a:pt x="493" y="1333"/>
                  </a:cubicBezTo>
                  <a:cubicBezTo>
                    <a:pt x="494" y="1333"/>
                    <a:pt x="494" y="1333"/>
                    <a:pt x="495" y="1332"/>
                  </a:cubicBezTo>
                  <a:cubicBezTo>
                    <a:pt x="590" y="1325"/>
                    <a:pt x="1639" y="1054"/>
                    <a:pt x="1764" y="702"/>
                  </a:cubicBezTo>
                  <a:cubicBezTo>
                    <a:pt x="1888" y="350"/>
                    <a:pt x="1346" y="86"/>
                    <a:pt x="1177" y="20"/>
                  </a:cubicBezTo>
                  <a:cubicBezTo>
                    <a:pt x="1144" y="6"/>
                    <a:pt x="1103"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flipH="1">
              <a:off x="450763" y="3944604"/>
              <a:ext cx="421574" cy="298531"/>
            </a:xfrm>
            <a:custGeom>
              <a:avLst/>
              <a:gdLst/>
              <a:ahLst/>
              <a:cxnLst/>
              <a:rect l="l" t="t" r="r" b="b"/>
              <a:pathLst>
                <a:path w="1881" h="1332" extrusionOk="0">
                  <a:moveTo>
                    <a:pt x="1057" y="0"/>
                  </a:moveTo>
                  <a:cubicBezTo>
                    <a:pt x="879" y="0"/>
                    <a:pt x="632" y="94"/>
                    <a:pt x="480" y="188"/>
                  </a:cubicBezTo>
                  <a:cubicBezTo>
                    <a:pt x="0" y="493"/>
                    <a:pt x="392" y="1332"/>
                    <a:pt x="492" y="1332"/>
                  </a:cubicBezTo>
                  <a:cubicBezTo>
                    <a:pt x="493" y="1332"/>
                    <a:pt x="494" y="1332"/>
                    <a:pt x="495" y="1331"/>
                  </a:cubicBezTo>
                  <a:cubicBezTo>
                    <a:pt x="582" y="1324"/>
                    <a:pt x="1638" y="1053"/>
                    <a:pt x="1763" y="701"/>
                  </a:cubicBezTo>
                  <a:cubicBezTo>
                    <a:pt x="1880" y="349"/>
                    <a:pt x="1345" y="85"/>
                    <a:pt x="1176" y="19"/>
                  </a:cubicBezTo>
                  <a:cubicBezTo>
                    <a:pt x="1143" y="6"/>
                    <a:pt x="1102"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flipH="1">
              <a:off x="-100879" y="4293445"/>
              <a:ext cx="361734" cy="268051"/>
            </a:xfrm>
            <a:custGeom>
              <a:avLst/>
              <a:gdLst/>
              <a:ahLst/>
              <a:cxnLst/>
              <a:rect l="l" t="t" r="r" b="b"/>
              <a:pathLst>
                <a:path w="1614" h="1196" extrusionOk="0">
                  <a:moveTo>
                    <a:pt x="682" y="1"/>
                  </a:moveTo>
                  <a:cubicBezTo>
                    <a:pt x="462" y="66"/>
                    <a:pt x="272" y="184"/>
                    <a:pt x="110" y="352"/>
                  </a:cubicBezTo>
                  <a:cubicBezTo>
                    <a:pt x="0" y="470"/>
                    <a:pt x="88" y="748"/>
                    <a:pt x="206" y="917"/>
                  </a:cubicBezTo>
                  <a:cubicBezTo>
                    <a:pt x="359" y="1132"/>
                    <a:pt x="726" y="1195"/>
                    <a:pt x="1052" y="1195"/>
                  </a:cubicBezTo>
                  <a:cubicBezTo>
                    <a:pt x="1303" y="1195"/>
                    <a:pt x="1530" y="1157"/>
                    <a:pt x="1613" y="1122"/>
                  </a:cubicBezTo>
                  <a:cubicBezTo>
                    <a:pt x="1423" y="660"/>
                    <a:pt x="1100" y="272"/>
                    <a:pt x="68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flipH="1">
              <a:off x="-200863" y="1371717"/>
              <a:ext cx="376526" cy="269395"/>
            </a:xfrm>
            <a:custGeom>
              <a:avLst/>
              <a:gdLst/>
              <a:ahLst/>
              <a:cxnLst/>
              <a:rect l="l" t="t" r="r" b="b"/>
              <a:pathLst>
                <a:path w="1680" h="1202" extrusionOk="0">
                  <a:moveTo>
                    <a:pt x="828" y="0"/>
                  </a:moveTo>
                  <a:cubicBezTo>
                    <a:pt x="705" y="0"/>
                    <a:pt x="585" y="24"/>
                    <a:pt x="477" y="80"/>
                  </a:cubicBezTo>
                  <a:cubicBezTo>
                    <a:pt x="264" y="190"/>
                    <a:pt x="0" y="410"/>
                    <a:pt x="15" y="557"/>
                  </a:cubicBezTo>
                  <a:cubicBezTo>
                    <a:pt x="30" y="703"/>
                    <a:pt x="132" y="1187"/>
                    <a:pt x="594" y="1202"/>
                  </a:cubicBezTo>
                  <a:cubicBezTo>
                    <a:pt x="597" y="1202"/>
                    <a:pt x="600" y="1202"/>
                    <a:pt x="603" y="1202"/>
                  </a:cubicBezTo>
                  <a:cubicBezTo>
                    <a:pt x="948" y="1202"/>
                    <a:pt x="1439" y="804"/>
                    <a:pt x="1679" y="579"/>
                  </a:cubicBezTo>
                  <a:cubicBezTo>
                    <a:pt x="1540" y="381"/>
                    <a:pt x="1371" y="205"/>
                    <a:pt x="1181" y="58"/>
                  </a:cubicBezTo>
                  <a:cubicBezTo>
                    <a:pt x="1066" y="22"/>
                    <a:pt x="945" y="0"/>
                    <a:pt x="82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flipH="1">
              <a:off x="304308" y="1817088"/>
              <a:ext cx="394680" cy="310410"/>
            </a:xfrm>
            <a:custGeom>
              <a:avLst/>
              <a:gdLst/>
              <a:ahLst/>
              <a:cxnLst/>
              <a:rect l="l" t="t" r="r" b="b"/>
              <a:pathLst>
                <a:path w="1761" h="1385" extrusionOk="0">
                  <a:moveTo>
                    <a:pt x="890" y="0"/>
                  </a:moveTo>
                  <a:cubicBezTo>
                    <a:pt x="872" y="0"/>
                    <a:pt x="854" y="2"/>
                    <a:pt x="836" y="6"/>
                  </a:cubicBezTo>
                  <a:cubicBezTo>
                    <a:pt x="653" y="35"/>
                    <a:pt x="44" y="196"/>
                    <a:pt x="22" y="555"/>
                  </a:cubicBezTo>
                  <a:cubicBezTo>
                    <a:pt x="0" y="915"/>
                    <a:pt x="888" y="1355"/>
                    <a:pt x="968" y="1384"/>
                  </a:cubicBezTo>
                  <a:cubicBezTo>
                    <a:pt x="970" y="1384"/>
                    <a:pt x="972" y="1385"/>
                    <a:pt x="974" y="1385"/>
                  </a:cubicBezTo>
                  <a:cubicBezTo>
                    <a:pt x="1076" y="1385"/>
                    <a:pt x="1761" y="658"/>
                    <a:pt x="1430" y="284"/>
                  </a:cubicBezTo>
                  <a:cubicBezTo>
                    <a:pt x="1311" y="151"/>
                    <a:pt x="1071" y="0"/>
                    <a:pt x="89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flipH="1">
              <a:off x="-214091" y="2078544"/>
              <a:ext cx="340218" cy="292256"/>
            </a:xfrm>
            <a:custGeom>
              <a:avLst/>
              <a:gdLst/>
              <a:ahLst/>
              <a:cxnLst/>
              <a:rect l="l" t="t" r="r" b="b"/>
              <a:pathLst>
                <a:path w="1518" h="1304" extrusionOk="0">
                  <a:moveTo>
                    <a:pt x="722" y="0"/>
                  </a:moveTo>
                  <a:cubicBezTo>
                    <a:pt x="597" y="0"/>
                    <a:pt x="471" y="29"/>
                    <a:pt x="359" y="105"/>
                  </a:cubicBezTo>
                  <a:cubicBezTo>
                    <a:pt x="0" y="354"/>
                    <a:pt x="73" y="1212"/>
                    <a:pt x="95" y="1285"/>
                  </a:cubicBezTo>
                  <a:cubicBezTo>
                    <a:pt x="99" y="1297"/>
                    <a:pt x="138" y="1303"/>
                    <a:pt x="201" y="1303"/>
                  </a:cubicBezTo>
                  <a:cubicBezTo>
                    <a:pt x="494" y="1303"/>
                    <a:pt x="1300" y="1164"/>
                    <a:pt x="1444" y="772"/>
                  </a:cubicBezTo>
                  <a:cubicBezTo>
                    <a:pt x="1510" y="581"/>
                    <a:pt x="1518" y="288"/>
                    <a:pt x="1378" y="208"/>
                  </a:cubicBezTo>
                  <a:cubicBezTo>
                    <a:pt x="1282" y="146"/>
                    <a:pt x="1005" y="0"/>
                    <a:pt x="72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flipH="1">
              <a:off x="2070518" y="-93966"/>
              <a:ext cx="330581" cy="219416"/>
            </a:xfrm>
            <a:custGeom>
              <a:avLst/>
              <a:gdLst/>
              <a:ahLst/>
              <a:cxnLst/>
              <a:rect l="l" t="t" r="r" b="b"/>
              <a:pathLst>
                <a:path w="1475" h="979" extrusionOk="0">
                  <a:moveTo>
                    <a:pt x="1225" y="0"/>
                  </a:moveTo>
                  <a:cubicBezTo>
                    <a:pt x="771" y="169"/>
                    <a:pt x="353" y="425"/>
                    <a:pt x="1" y="755"/>
                  </a:cubicBezTo>
                  <a:cubicBezTo>
                    <a:pt x="312" y="936"/>
                    <a:pt x="955" y="979"/>
                    <a:pt x="1192" y="979"/>
                  </a:cubicBezTo>
                  <a:cubicBezTo>
                    <a:pt x="1235" y="979"/>
                    <a:pt x="1264" y="977"/>
                    <a:pt x="1277" y="975"/>
                  </a:cubicBezTo>
                  <a:cubicBezTo>
                    <a:pt x="1343" y="968"/>
                    <a:pt x="1475" y="352"/>
                    <a:pt x="122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flipH="1">
              <a:off x="3449835" y="163924"/>
              <a:ext cx="312427" cy="224795"/>
            </a:xfrm>
            <a:custGeom>
              <a:avLst/>
              <a:gdLst/>
              <a:ahLst/>
              <a:cxnLst/>
              <a:rect l="l" t="t" r="r" b="b"/>
              <a:pathLst>
                <a:path w="1394" h="1003" extrusionOk="0">
                  <a:moveTo>
                    <a:pt x="948" y="0"/>
                  </a:moveTo>
                  <a:cubicBezTo>
                    <a:pt x="551" y="0"/>
                    <a:pt x="126" y="80"/>
                    <a:pt x="74" y="101"/>
                  </a:cubicBezTo>
                  <a:cubicBezTo>
                    <a:pt x="0" y="123"/>
                    <a:pt x="66" y="739"/>
                    <a:pt x="425" y="1003"/>
                  </a:cubicBezTo>
                  <a:cubicBezTo>
                    <a:pt x="814" y="761"/>
                    <a:pt x="1144" y="438"/>
                    <a:pt x="1393" y="50"/>
                  </a:cubicBezTo>
                  <a:cubicBezTo>
                    <a:pt x="1268" y="14"/>
                    <a:pt x="1110" y="0"/>
                    <a:pt x="94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flipH="1">
              <a:off x="845676" y="-91523"/>
              <a:ext cx="389525" cy="280825"/>
            </a:xfrm>
            <a:custGeom>
              <a:avLst/>
              <a:gdLst/>
              <a:ahLst/>
              <a:cxnLst/>
              <a:rect l="l" t="t" r="r" b="b"/>
              <a:pathLst>
                <a:path w="1738" h="1253" extrusionOk="0">
                  <a:moveTo>
                    <a:pt x="892" y="0"/>
                  </a:moveTo>
                  <a:cubicBezTo>
                    <a:pt x="716" y="0"/>
                    <a:pt x="545" y="37"/>
                    <a:pt x="411" y="135"/>
                  </a:cubicBezTo>
                  <a:cubicBezTo>
                    <a:pt x="220" y="274"/>
                    <a:pt x="0" y="538"/>
                    <a:pt x="51" y="685"/>
                  </a:cubicBezTo>
                  <a:cubicBezTo>
                    <a:pt x="100" y="817"/>
                    <a:pt x="301" y="1253"/>
                    <a:pt x="716" y="1253"/>
                  </a:cubicBezTo>
                  <a:cubicBezTo>
                    <a:pt x="738" y="1253"/>
                    <a:pt x="761" y="1252"/>
                    <a:pt x="785" y="1249"/>
                  </a:cubicBezTo>
                  <a:cubicBezTo>
                    <a:pt x="1136" y="1205"/>
                    <a:pt x="1547" y="729"/>
                    <a:pt x="1738" y="465"/>
                  </a:cubicBezTo>
                  <a:cubicBezTo>
                    <a:pt x="1554" y="289"/>
                    <a:pt x="1342" y="135"/>
                    <a:pt x="1114" y="17"/>
                  </a:cubicBezTo>
                  <a:cubicBezTo>
                    <a:pt x="1041" y="7"/>
                    <a:pt x="966" y="0"/>
                    <a:pt x="89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flipH="1">
              <a:off x="465999" y="266985"/>
              <a:ext cx="391094" cy="282618"/>
            </a:xfrm>
            <a:custGeom>
              <a:avLst/>
              <a:gdLst/>
              <a:ahLst/>
              <a:cxnLst/>
              <a:rect l="l" t="t" r="r" b="b"/>
              <a:pathLst>
                <a:path w="1745" h="1261" extrusionOk="0">
                  <a:moveTo>
                    <a:pt x="907" y="0"/>
                  </a:moveTo>
                  <a:cubicBezTo>
                    <a:pt x="725" y="0"/>
                    <a:pt x="547" y="40"/>
                    <a:pt x="403" y="141"/>
                  </a:cubicBezTo>
                  <a:cubicBezTo>
                    <a:pt x="213" y="280"/>
                    <a:pt x="0" y="544"/>
                    <a:pt x="44" y="691"/>
                  </a:cubicBezTo>
                  <a:cubicBezTo>
                    <a:pt x="92" y="829"/>
                    <a:pt x="284" y="1260"/>
                    <a:pt x="699" y="1260"/>
                  </a:cubicBezTo>
                  <a:cubicBezTo>
                    <a:pt x="724" y="1260"/>
                    <a:pt x="750" y="1258"/>
                    <a:pt x="777" y="1255"/>
                  </a:cubicBezTo>
                  <a:cubicBezTo>
                    <a:pt x="1137" y="1218"/>
                    <a:pt x="1547" y="735"/>
                    <a:pt x="1745" y="471"/>
                  </a:cubicBezTo>
                  <a:cubicBezTo>
                    <a:pt x="1554" y="287"/>
                    <a:pt x="1349" y="133"/>
                    <a:pt x="1115" y="16"/>
                  </a:cubicBezTo>
                  <a:cubicBezTo>
                    <a:pt x="1046" y="6"/>
                    <a:pt x="976" y="0"/>
                    <a:pt x="90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flipH="1">
              <a:off x="1448316" y="267205"/>
              <a:ext cx="410368" cy="282170"/>
            </a:xfrm>
            <a:custGeom>
              <a:avLst/>
              <a:gdLst/>
              <a:ahLst/>
              <a:cxnLst/>
              <a:rect l="l" t="t" r="r" b="b"/>
              <a:pathLst>
                <a:path w="1831" h="1259" extrusionOk="0">
                  <a:moveTo>
                    <a:pt x="964" y="1"/>
                  </a:moveTo>
                  <a:cubicBezTo>
                    <a:pt x="731" y="1"/>
                    <a:pt x="500" y="49"/>
                    <a:pt x="345" y="191"/>
                  </a:cubicBezTo>
                  <a:cubicBezTo>
                    <a:pt x="176" y="345"/>
                    <a:pt x="1" y="623"/>
                    <a:pt x="74" y="755"/>
                  </a:cubicBezTo>
                  <a:cubicBezTo>
                    <a:pt x="134" y="882"/>
                    <a:pt x="376" y="1258"/>
                    <a:pt x="768" y="1258"/>
                  </a:cubicBezTo>
                  <a:cubicBezTo>
                    <a:pt x="806" y="1258"/>
                    <a:pt x="846" y="1254"/>
                    <a:pt x="888" y="1247"/>
                  </a:cubicBezTo>
                  <a:cubicBezTo>
                    <a:pt x="1342" y="1151"/>
                    <a:pt x="1789" y="293"/>
                    <a:pt x="1811" y="213"/>
                  </a:cubicBezTo>
                  <a:cubicBezTo>
                    <a:pt x="1830" y="165"/>
                    <a:pt x="1393" y="1"/>
                    <a:pt x="9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flipH="1">
              <a:off x="2200082" y="311618"/>
              <a:ext cx="443090" cy="234208"/>
            </a:xfrm>
            <a:custGeom>
              <a:avLst/>
              <a:gdLst/>
              <a:ahLst/>
              <a:cxnLst/>
              <a:rect l="l" t="t" r="r" b="b"/>
              <a:pathLst>
                <a:path w="1977" h="1045" extrusionOk="0">
                  <a:moveTo>
                    <a:pt x="937" y="0"/>
                  </a:moveTo>
                  <a:cubicBezTo>
                    <a:pt x="913" y="0"/>
                    <a:pt x="890" y="1"/>
                    <a:pt x="866" y="4"/>
                  </a:cubicBezTo>
                  <a:cubicBezTo>
                    <a:pt x="631" y="33"/>
                    <a:pt x="316" y="128"/>
                    <a:pt x="250" y="246"/>
                  </a:cubicBezTo>
                  <a:cubicBezTo>
                    <a:pt x="184" y="370"/>
                    <a:pt x="1" y="796"/>
                    <a:pt x="345" y="979"/>
                  </a:cubicBezTo>
                  <a:cubicBezTo>
                    <a:pt x="430" y="1026"/>
                    <a:pt x="552" y="1045"/>
                    <a:pt x="692" y="1045"/>
                  </a:cubicBezTo>
                  <a:cubicBezTo>
                    <a:pt x="1161" y="1045"/>
                    <a:pt x="1825" y="837"/>
                    <a:pt x="1892" y="803"/>
                  </a:cubicBezTo>
                  <a:cubicBezTo>
                    <a:pt x="1977" y="768"/>
                    <a:pt x="1526" y="0"/>
                    <a:pt x="9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rot="-5916440" flipH="1">
              <a:off x="493481" y="840399"/>
              <a:ext cx="439503" cy="233983"/>
            </a:xfrm>
            <a:custGeom>
              <a:avLst/>
              <a:gdLst/>
              <a:ahLst/>
              <a:cxnLst/>
              <a:rect l="l" t="t" r="r" b="b"/>
              <a:pathLst>
                <a:path w="1961" h="1044" extrusionOk="0">
                  <a:moveTo>
                    <a:pt x="1341" y="0"/>
                  </a:moveTo>
                  <a:cubicBezTo>
                    <a:pt x="869" y="0"/>
                    <a:pt x="143" y="279"/>
                    <a:pt x="76" y="316"/>
                  </a:cubicBezTo>
                  <a:cubicBezTo>
                    <a:pt x="1" y="364"/>
                    <a:pt x="505" y="1043"/>
                    <a:pt x="1070" y="1043"/>
                  </a:cubicBezTo>
                  <a:cubicBezTo>
                    <a:pt x="1107" y="1043"/>
                    <a:pt x="1145" y="1040"/>
                    <a:pt x="1183" y="1034"/>
                  </a:cubicBezTo>
                  <a:cubicBezTo>
                    <a:pt x="1410" y="997"/>
                    <a:pt x="1718" y="880"/>
                    <a:pt x="1770" y="763"/>
                  </a:cubicBezTo>
                  <a:cubicBezTo>
                    <a:pt x="1821" y="638"/>
                    <a:pt x="1960" y="206"/>
                    <a:pt x="1601" y="44"/>
                  </a:cubicBezTo>
                  <a:cubicBezTo>
                    <a:pt x="1532" y="13"/>
                    <a:pt x="1442" y="0"/>
                    <a:pt x="134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flipH="1">
              <a:off x="365742" y="1365187"/>
              <a:ext cx="355010" cy="310858"/>
            </a:xfrm>
            <a:custGeom>
              <a:avLst/>
              <a:gdLst/>
              <a:ahLst/>
              <a:cxnLst/>
              <a:rect l="l" t="t" r="r" b="b"/>
              <a:pathLst>
                <a:path w="1584" h="1387" extrusionOk="0">
                  <a:moveTo>
                    <a:pt x="787" y="1"/>
                  </a:moveTo>
                  <a:cubicBezTo>
                    <a:pt x="616" y="1"/>
                    <a:pt x="443" y="41"/>
                    <a:pt x="316" y="165"/>
                  </a:cubicBezTo>
                  <a:cubicBezTo>
                    <a:pt x="0" y="466"/>
                    <a:pt x="279" y="1309"/>
                    <a:pt x="316" y="1375"/>
                  </a:cubicBezTo>
                  <a:cubicBezTo>
                    <a:pt x="320" y="1383"/>
                    <a:pt x="337" y="1387"/>
                    <a:pt x="364" y="1387"/>
                  </a:cubicBezTo>
                  <a:cubicBezTo>
                    <a:pt x="587" y="1387"/>
                    <a:pt x="1503" y="1122"/>
                    <a:pt x="1562" y="671"/>
                  </a:cubicBezTo>
                  <a:cubicBezTo>
                    <a:pt x="1584" y="473"/>
                    <a:pt x="1525" y="187"/>
                    <a:pt x="1364" y="121"/>
                  </a:cubicBezTo>
                  <a:cubicBezTo>
                    <a:pt x="1269" y="82"/>
                    <a:pt x="1030" y="1"/>
                    <a:pt x="78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flipH="1">
              <a:off x="-164802" y="-110098"/>
              <a:ext cx="358372" cy="314668"/>
            </a:xfrm>
            <a:custGeom>
              <a:avLst/>
              <a:gdLst/>
              <a:ahLst/>
              <a:cxnLst/>
              <a:rect l="l" t="t" r="r" b="b"/>
              <a:pathLst>
                <a:path w="1599" h="1404" extrusionOk="0">
                  <a:moveTo>
                    <a:pt x="805" y="1"/>
                  </a:moveTo>
                  <a:cubicBezTo>
                    <a:pt x="629" y="1"/>
                    <a:pt x="448" y="41"/>
                    <a:pt x="316" y="168"/>
                  </a:cubicBezTo>
                  <a:cubicBezTo>
                    <a:pt x="0" y="468"/>
                    <a:pt x="279" y="1326"/>
                    <a:pt x="316" y="1392"/>
                  </a:cubicBezTo>
                  <a:cubicBezTo>
                    <a:pt x="319" y="1400"/>
                    <a:pt x="336" y="1404"/>
                    <a:pt x="362" y="1404"/>
                  </a:cubicBezTo>
                  <a:cubicBezTo>
                    <a:pt x="584" y="1404"/>
                    <a:pt x="1510" y="1132"/>
                    <a:pt x="1569" y="674"/>
                  </a:cubicBezTo>
                  <a:cubicBezTo>
                    <a:pt x="1599" y="476"/>
                    <a:pt x="1540" y="182"/>
                    <a:pt x="1379" y="116"/>
                  </a:cubicBezTo>
                  <a:cubicBezTo>
                    <a:pt x="1285" y="78"/>
                    <a:pt x="1049" y="1"/>
                    <a:pt x="80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flipH="1">
              <a:off x="-218801" y="287409"/>
              <a:ext cx="412385" cy="282618"/>
            </a:xfrm>
            <a:custGeom>
              <a:avLst/>
              <a:gdLst/>
              <a:ahLst/>
              <a:cxnLst/>
              <a:rect l="l" t="t" r="r" b="b"/>
              <a:pathLst>
                <a:path w="1840" h="1261" extrusionOk="0">
                  <a:moveTo>
                    <a:pt x="1076" y="1"/>
                  </a:moveTo>
                  <a:cubicBezTo>
                    <a:pt x="1030" y="1"/>
                    <a:pt x="981" y="6"/>
                    <a:pt x="931" y="18"/>
                  </a:cubicBezTo>
                  <a:cubicBezTo>
                    <a:pt x="469" y="128"/>
                    <a:pt x="36" y="993"/>
                    <a:pt x="14" y="1074"/>
                  </a:cubicBezTo>
                  <a:cubicBezTo>
                    <a:pt x="0" y="1120"/>
                    <a:pt x="412" y="1261"/>
                    <a:pt x="827" y="1261"/>
                  </a:cubicBezTo>
                  <a:cubicBezTo>
                    <a:pt x="1076" y="1261"/>
                    <a:pt x="1326" y="1210"/>
                    <a:pt x="1488" y="1059"/>
                  </a:cubicBezTo>
                  <a:cubicBezTo>
                    <a:pt x="1664" y="906"/>
                    <a:pt x="1840" y="627"/>
                    <a:pt x="1766" y="488"/>
                  </a:cubicBezTo>
                  <a:cubicBezTo>
                    <a:pt x="1701" y="364"/>
                    <a:pt x="1455" y="1"/>
                    <a:pt x="107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flipH="1">
              <a:off x="-78354" y="796093"/>
              <a:ext cx="366664" cy="281498"/>
            </a:xfrm>
            <a:custGeom>
              <a:avLst/>
              <a:gdLst/>
              <a:ahLst/>
              <a:cxnLst/>
              <a:rect l="l" t="t" r="r" b="b"/>
              <a:pathLst>
                <a:path w="1636" h="1256" extrusionOk="0">
                  <a:moveTo>
                    <a:pt x="1227" y="0"/>
                  </a:moveTo>
                  <a:cubicBezTo>
                    <a:pt x="867" y="0"/>
                    <a:pt x="391" y="77"/>
                    <a:pt x="213" y="347"/>
                  </a:cubicBezTo>
                  <a:cubicBezTo>
                    <a:pt x="88" y="530"/>
                    <a:pt x="0" y="823"/>
                    <a:pt x="118" y="933"/>
                  </a:cubicBezTo>
                  <a:cubicBezTo>
                    <a:pt x="271" y="1087"/>
                    <a:pt x="469" y="1197"/>
                    <a:pt x="682" y="1256"/>
                  </a:cubicBezTo>
                  <a:cubicBezTo>
                    <a:pt x="1107" y="948"/>
                    <a:pt x="1437" y="523"/>
                    <a:pt x="1635" y="46"/>
                  </a:cubicBezTo>
                  <a:cubicBezTo>
                    <a:pt x="1570" y="21"/>
                    <a:pt x="1414" y="0"/>
                    <a:pt x="122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flipH="1">
              <a:off x="3783139" y="-59803"/>
              <a:ext cx="325650" cy="217399"/>
            </a:xfrm>
            <a:custGeom>
              <a:avLst/>
              <a:gdLst/>
              <a:ahLst/>
              <a:cxnLst/>
              <a:rect l="l" t="t" r="r" b="b"/>
              <a:pathLst>
                <a:path w="1453" h="970" extrusionOk="0">
                  <a:moveTo>
                    <a:pt x="238" y="0"/>
                  </a:moveTo>
                  <a:cubicBezTo>
                    <a:pt x="212" y="0"/>
                    <a:pt x="193" y="1"/>
                    <a:pt x="184" y="2"/>
                  </a:cubicBezTo>
                  <a:cubicBezTo>
                    <a:pt x="110" y="9"/>
                    <a:pt x="0" y="632"/>
                    <a:pt x="257" y="970"/>
                  </a:cubicBezTo>
                  <a:cubicBezTo>
                    <a:pt x="704" y="808"/>
                    <a:pt x="1108" y="552"/>
                    <a:pt x="1452" y="222"/>
                  </a:cubicBezTo>
                  <a:cubicBezTo>
                    <a:pt x="1121" y="33"/>
                    <a:pt x="445" y="0"/>
                    <a:pt x="23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flipH="1">
              <a:off x="4223351" y="171315"/>
              <a:ext cx="381456" cy="278360"/>
            </a:xfrm>
            <a:custGeom>
              <a:avLst/>
              <a:gdLst/>
              <a:ahLst/>
              <a:cxnLst/>
              <a:rect l="l" t="t" r="r" b="b"/>
              <a:pathLst>
                <a:path w="1702" h="1242" extrusionOk="0">
                  <a:moveTo>
                    <a:pt x="972" y="0"/>
                  </a:moveTo>
                  <a:cubicBezTo>
                    <a:pt x="949" y="0"/>
                    <a:pt x="926" y="2"/>
                    <a:pt x="902" y="4"/>
                  </a:cubicBezTo>
                  <a:cubicBezTo>
                    <a:pt x="558" y="41"/>
                    <a:pt x="176" y="525"/>
                    <a:pt x="0" y="781"/>
                  </a:cubicBezTo>
                  <a:cubicBezTo>
                    <a:pt x="191" y="957"/>
                    <a:pt x="404" y="1104"/>
                    <a:pt x="638" y="1229"/>
                  </a:cubicBezTo>
                  <a:cubicBezTo>
                    <a:pt x="703" y="1236"/>
                    <a:pt x="769" y="1241"/>
                    <a:pt x="834" y="1241"/>
                  </a:cubicBezTo>
                  <a:cubicBezTo>
                    <a:pt x="1012" y="1241"/>
                    <a:pt x="1186" y="1206"/>
                    <a:pt x="1320" y="1104"/>
                  </a:cubicBezTo>
                  <a:cubicBezTo>
                    <a:pt x="1496" y="965"/>
                    <a:pt x="1701" y="708"/>
                    <a:pt x="1643" y="569"/>
                  </a:cubicBezTo>
                  <a:cubicBezTo>
                    <a:pt x="1594" y="430"/>
                    <a:pt x="1387" y="0"/>
                    <a:pt x="97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flipH="1">
              <a:off x="2870584" y="-100912"/>
              <a:ext cx="443090" cy="233312"/>
            </a:xfrm>
            <a:custGeom>
              <a:avLst/>
              <a:gdLst/>
              <a:ahLst/>
              <a:cxnLst/>
              <a:rect l="l" t="t" r="r" b="b"/>
              <a:pathLst>
                <a:path w="1977" h="1041" extrusionOk="0">
                  <a:moveTo>
                    <a:pt x="1294" y="0"/>
                  </a:moveTo>
                  <a:cubicBezTo>
                    <a:pt x="823" y="0"/>
                    <a:pt x="154" y="211"/>
                    <a:pt x="85" y="245"/>
                  </a:cubicBezTo>
                  <a:cubicBezTo>
                    <a:pt x="1" y="280"/>
                    <a:pt x="465" y="1041"/>
                    <a:pt x="1048" y="1041"/>
                  </a:cubicBezTo>
                  <a:cubicBezTo>
                    <a:pt x="1072" y="1041"/>
                    <a:pt x="1095" y="1039"/>
                    <a:pt x="1119" y="1037"/>
                  </a:cubicBezTo>
                  <a:cubicBezTo>
                    <a:pt x="1346" y="1015"/>
                    <a:pt x="1662" y="920"/>
                    <a:pt x="1728" y="795"/>
                  </a:cubicBezTo>
                  <a:cubicBezTo>
                    <a:pt x="1794" y="678"/>
                    <a:pt x="1977" y="245"/>
                    <a:pt x="1632" y="62"/>
                  </a:cubicBezTo>
                  <a:cubicBezTo>
                    <a:pt x="1549" y="18"/>
                    <a:pt x="1430" y="0"/>
                    <a:pt x="129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5"/>
          <p:cNvSpPr/>
          <p:nvPr/>
        </p:nvSpPr>
        <p:spPr>
          <a:xfrm flipH="1">
            <a:off x="8569723" y="2597610"/>
            <a:ext cx="2997386" cy="485025"/>
          </a:xfrm>
          <a:custGeom>
            <a:avLst/>
            <a:gdLst/>
            <a:ahLst/>
            <a:cxnLst/>
            <a:rect l="l" t="t" r="r" b="b"/>
            <a:pathLst>
              <a:path w="19744" h="866" extrusionOk="0">
                <a:moveTo>
                  <a:pt x="9876" y="0"/>
                </a:moveTo>
                <a:cubicBezTo>
                  <a:pt x="4421" y="0"/>
                  <a:pt x="0" y="191"/>
                  <a:pt x="0" y="433"/>
                </a:cubicBezTo>
                <a:cubicBezTo>
                  <a:pt x="0" y="667"/>
                  <a:pt x="4421" y="865"/>
                  <a:pt x="9876" y="865"/>
                </a:cubicBezTo>
                <a:cubicBezTo>
                  <a:pt x="15323" y="865"/>
                  <a:pt x="19744" y="667"/>
                  <a:pt x="19744" y="433"/>
                </a:cubicBezTo>
                <a:cubicBezTo>
                  <a:pt x="19744" y="191"/>
                  <a:pt x="15323" y="0"/>
                  <a:pt x="9876"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flipH="1">
            <a:off x="-7411156" y="-38926"/>
            <a:ext cx="8883114" cy="836851"/>
          </a:xfrm>
          <a:custGeom>
            <a:avLst/>
            <a:gdLst/>
            <a:ahLst/>
            <a:cxnLst/>
            <a:rect l="l" t="t" r="r" b="b"/>
            <a:pathLst>
              <a:path w="21402" h="1262" extrusionOk="0">
                <a:moveTo>
                  <a:pt x="10697" y="1"/>
                </a:moveTo>
                <a:cubicBezTo>
                  <a:pt x="4788" y="1"/>
                  <a:pt x="1" y="279"/>
                  <a:pt x="1" y="631"/>
                </a:cubicBezTo>
                <a:cubicBezTo>
                  <a:pt x="1" y="983"/>
                  <a:pt x="4788" y="1262"/>
                  <a:pt x="10697" y="1262"/>
                </a:cubicBezTo>
                <a:cubicBezTo>
                  <a:pt x="16607" y="1262"/>
                  <a:pt x="21401" y="983"/>
                  <a:pt x="21401" y="631"/>
                </a:cubicBezTo>
                <a:cubicBezTo>
                  <a:pt x="21401" y="279"/>
                  <a:pt x="16607" y="1"/>
                  <a:pt x="10697"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flipH="1">
            <a:off x="-7411162" y="2368091"/>
            <a:ext cx="7973303" cy="147495"/>
          </a:xfrm>
          <a:custGeom>
            <a:avLst/>
            <a:gdLst/>
            <a:ahLst/>
            <a:cxnLst/>
            <a:rect l="l" t="t" r="r" b="b"/>
            <a:pathLst>
              <a:path w="19210" h="654" extrusionOk="0">
                <a:moveTo>
                  <a:pt x="9598" y="1"/>
                </a:moveTo>
                <a:cubicBezTo>
                  <a:pt x="4297" y="1"/>
                  <a:pt x="1" y="147"/>
                  <a:pt x="1" y="331"/>
                </a:cubicBezTo>
                <a:cubicBezTo>
                  <a:pt x="1" y="507"/>
                  <a:pt x="4297" y="653"/>
                  <a:pt x="9605" y="653"/>
                </a:cubicBezTo>
                <a:cubicBezTo>
                  <a:pt x="14906" y="653"/>
                  <a:pt x="19209" y="507"/>
                  <a:pt x="19209" y="331"/>
                </a:cubicBezTo>
                <a:cubicBezTo>
                  <a:pt x="19209" y="147"/>
                  <a:pt x="14906" y="1"/>
                  <a:pt x="9598"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flipH="1">
            <a:off x="675896" y="4862689"/>
            <a:ext cx="7972888" cy="836850"/>
          </a:xfrm>
          <a:custGeom>
            <a:avLst/>
            <a:gdLst/>
            <a:ahLst/>
            <a:cxnLst/>
            <a:rect l="l" t="t" r="r" b="b"/>
            <a:pathLst>
              <a:path w="19209" h="674" extrusionOk="0">
                <a:moveTo>
                  <a:pt x="11996" y="1"/>
                </a:moveTo>
                <a:cubicBezTo>
                  <a:pt x="11229" y="1"/>
                  <a:pt x="10426" y="4"/>
                  <a:pt x="9597" y="11"/>
                </a:cubicBezTo>
                <a:cubicBezTo>
                  <a:pt x="4296" y="62"/>
                  <a:pt x="0" y="245"/>
                  <a:pt x="0" y="429"/>
                </a:cubicBezTo>
                <a:cubicBezTo>
                  <a:pt x="0" y="577"/>
                  <a:pt x="3065" y="674"/>
                  <a:pt x="7208" y="674"/>
                </a:cubicBezTo>
                <a:cubicBezTo>
                  <a:pt x="7974" y="674"/>
                  <a:pt x="8777" y="670"/>
                  <a:pt x="9604" y="663"/>
                </a:cubicBezTo>
                <a:cubicBezTo>
                  <a:pt x="14905" y="612"/>
                  <a:pt x="19209" y="429"/>
                  <a:pt x="19201" y="245"/>
                </a:cubicBezTo>
                <a:cubicBezTo>
                  <a:pt x="19201" y="97"/>
                  <a:pt x="16142" y="1"/>
                  <a:pt x="11996"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flipH="1">
            <a:off x="7187213" y="670041"/>
            <a:ext cx="7973303" cy="147495"/>
          </a:xfrm>
          <a:custGeom>
            <a:avLst/>
            <a:gdLst/>
            <a:ahLst/>
            <a:cxnLst/>
            <a:rect l="l" t="t" r="r" b="b"/>
            <a:pathLst>
              <a:path w="19210" h="654" extrusionOk="0">
                <a:moveTo>
                  <a:pt x="9598" y="1"/>
                </a:moveTo>
                <a:cubicBezTo>
                  <a:pt x="4297" y="1"/>
                  <a:pt x="1" y="147"/>
                  <a:pt x="1" y="331"/>
                </a:cubicBezTo>
                <a:cubicBezTo>
                  <a:pt x="1" y="507"/>
                  <a:pt x="4297" y="653"/>
                  <a:pt x="9605" y="653"/>
                </a:cubicBezTo>
                <a:cubicBezTo>
                  <a:pt x="14906" y="653"/>
                  <a:pt x="19209" y="507"/>
                  <a:pt x="19209" y="331"/>
                </a:cubicBezTo>
                <a:cubicBezTo>
                  <a:pt x="19209" y="147"/>
                  <a:pt x="14906" y="1"/>
                  <a:pt x="9598"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685"/>
        <p:cNvGrpSpPr/>
        <p:nvPr/>
      </p:nvGrpSpPr>
      <p:grpSpPr>
        <a:xfrm>
          <a:off x="0" y="0"/>
          <a:ext cx="0" cy="0"/>
          <a:chOff x="0" y="0"/>
          <a:chExt cx="0" cy="0"/>
        </a:xfrm>
      </p:grpSpPr>
      <p:sp>
        <p:nvSpPr>
          <p:cNvPr id="686" name="Google Shape;686;p7"/>
          <p:cNvSpPr txBox="1">
            <a:spLocks noGrp="1"/>
          </p:cNvSpPr>
          <p:nvPr>
            <p:ph type="body" idx="1"/>
          </p:nvPr>
        </p:nvSpPr>
        <p:spPr>
          <a:xfrm>
            <a:off x="1020841" y="1526075"/>
            <a:ext cx="3556800" cy="2609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87" name="Google Shape;687;p7"/>
          <p:cNvSpPr txBox="1">
            <a:spLocks noGrp="1"/>
          </p:cNvSpPr>
          <p:nvPr>
            <p:ph type="title"/>
          </p:nvPr>
        </p:nvSpPr>
        <p:spPr>
          <a:xfrm>
            <a:off x="713250" y="484825"/>
            <a:ext cx="7717500" cy="48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8" name="Google Shape;688;p7"/>
          <p:cNvSpPr/>
          <p:nvPr/>
        </p:nvSpPr>
        <p:spPr>
          <a:xfrm rot="2700000">
            <a:off x="-953798" y="-666329"/>
            <a:ext cx="2280533" cy="2008856"/>
          </a:xfrm>
          <a:custGeom>
            <a:avLst/>
            <a:gdLst/>
            <a:ahLst/>
            <a:cxnLst/>
            <a:rect l="l" t="t" r="r" b="b"/>
            <a:pathLst>
              <a:path w="10283" h="9058" extrusionOk="0">
                <a:moveTo>
                  <a:pt x="7973" y="0"/>
                </a:moveTo>
                <a:cubicBezTo>
                  <a:pt x="7357" y="0"/>
                  <a:pt x="4417" y="1372"/>
                  <a:pt x="3872" y="1986"/>
                </a:cubicBezTo>
                <a:cubicBezTo>
                  <a:pt x="4539" y="1528"/>
                  <a:pt x="4962" y="1387"/>
                  <a:pt x="5242" y="1387"/>
                </a:cubicBezTo>
                <a:cubicBezTo>
                  <a:pt x="5639" y="1387"/>
                  <a:pt x="5750" y="1671"/>
                  <a:pt x="5866" y="1744"/>
                </a:cubicBezTo>
                <a:cubicBezTo>
                  <a:pt x="5910" y="1774"/>
                  <a:pt x="5969" y="1803"/>
                  <a:pt x="6020" y="1832"/>
                </a:cubicBezTo>
                <a:cubicBezTo>
                  <a:pt x="6306" y="2008"/>
                  <a:pt x="6555" y="2925"/>
                  <a:pt x="6357" y="3834"/>
                </a:cubicBezTo>
                <a:cubicBezTo>
                  <a:pt x="4906" y="4354"/>
                  <a:pt x="2611" y="3497"/>
                  <a:pt x="1401" y="6055"/>
                </a:cubicBezTo>
                <a:cubicBezTo>
                  <a:pt x="1064" y="6759"/>
                  <a:pt x="573" y="7412"/>
                  <a:pt x="1" y="8020"/>
                </a:cubicBezTo>
                <a:cubicBezTo>
                  <a:pt x="881" y="8005"/>
                  <a:pt x="1768" y="7947"/>
                  <a:pt x="1797" y="7346"/>
                </a:cubicBezTo>
                <a:cubicBezTo>
                  <a:pt x="1841" y="6884"/>
                  <a:pt x="1914" y="6429"/>
                  <a:pt x="2105" y="6026"/>
                </a:cubicBezTo>
                <a:cubicBezTo>
                  <a:pt x="2699" y="4766"/>
                  <a:pt x="4473" y="4561"/>
                  <a:pt x="5342" y="4561"/>
                </a:cubicBezTo>
                <a:cubicBezTo>
                  <a:pt x="5621" y="4561"/>
                  <a:pt x="5806" y="4582"/>
                  <a:pt x="5829" y="4596"/>
                </a:cubicBezTo>
                <a:cubicBezTo>
                  <a:pt x="6262" y="4875"/>
                  <a:pt x="5676" y="6011"/>
                  <a:pt x="5976" y="6195"/>
                </a:cubicBezTo>
                <a:cubicBezTo>
                  <a:pt x="6299" y="6400"/>
                  <a:pt x="6856" y="6906"/>
                  <a:pt x="7061" y="7287"/>
                </a:cubicBezTo>
                <a:cubicBezTo>
                  <a:pt x="7332" y="7793"/>
                  <a:pt x="6460" y="8313"/>
                  <a:pt x="7215" y="8783"/>
                </a:cubicBezTo>
                <a:cubicBezTo>
                  <a:pt x="7543" y="8987"/>
                  <a:pt x="7961" y="9058"/>
                  <a:pt x="8379" y="9058"/>
                </a:cubicBezTo>
                <a:cubicBezTo>
                  <a:pt x="9327" y="9058"/>
                  <a:pt x="10282" y="8695"/>
                  <a:pt x="10221" y="8695"/>
                </a:cubicBezTo>
                <a:cubicBezTo>
                  <a:pt x="9810" y="8727"/>
                  <a:pt x="9462" y="8741"/>
                  <a:pt x="9166" y="8741"/>
                </a:cubicBezTo>
                <a:cubicBezTo>
                  <a:pt x="6958" y="8741"/>
                  <a:pt x="7685" y="7914"/>
                  <a:pt x="7420" y="7228"/>
                </a:cubicBezTo>
                <a:cubicBezTo>
                  <a:pt x="6885" y="5879"/>
                  <a:pt x="6636" y="6847"/>
                  <a:pt x="6372" y="5637"/>
                </a:cubicBezTo>
                <a:cubicBezTo>
                  <a:pt x="6299" y="5388"/>
                  <a:pt x="6819" y="4230"/>
                  <a:pt x="6878" y="3959"/>
                </a:cubicBezTo>
                <a:cubicBezTo>
                  <a:pt x="7545" y="945"/>
                  <a:pt x="5763" y="1781"/>
                  <a:pt x="8110" y="95"/>
                </a:cubicBezTo>
                <a:cubicBezTo>
                  <a:pt x="8102" y="95"/>
                  <a:pt x="8088" y="102"/>
                  <a:pt x="8073" y="110"/>
                </a:cubicBezTo>
                <a:cubicBezTo>
                  <a:pt x="8109" y="34"/>
                  <a:pt x="8069" y="0"/>
                  <a:pt x="7973"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1700199" y="-628811"/>
            <a:ext cx="1433126" cy="1080500"/>
          </a:xfrm>
          <a:custGeom>
            <a:avLst/>
            <a:gdLst/>
            <a:ahLst/>
            <a:cxnLst/>
            <a:rect l="l" t="t" r="r" b="b"/>
            <a:pathLst>
              <a:path w="6462" h="4872" extrusionOk="0">
                <a:moveTo>
                  <a:pt x="482" y="1"/>
                </a:moveTo>
                <a:cubicBezTo>
                  <a:pt x="184" y="1"/>
                  <a:pt x="0" y="35"/>
                  <a:pt x="46" y="120"/>
                </a:cubicBezTo>
                <a:cubicBezTo>
                  <a:pt x="347" y="582"/>
                  <a:pt x="4306" y="1601"/>
                  <a:pt x="4607" y="2078"/>
                </a:cubicBezTo>
                <a:cubicBezTo>
                  <a:pt x="4746" y="2291"/>
                  <a:pt x="4768" y="2584"/>
                  <a:pt x="4907" y="2796"/>
                </a:cubicBezTo>
                <a:cubicBezTo>
                  <a:pt x="4944" y="2862"/>
                  <a:pt x="5802" y="3713"/>
                  <a:pt x="6088" y="4167"/>
                </a:cubicBezTo>
                <a:cubicBezTo>
                  <a:pt x="6227" y="4387"/>
                  <a:pt x="6330" y="4622"/>
                  <a:pt x="6396" y="4871"/>
                </a:cubicBezTo>
                <a:cubicBezTo>
                  <a:pt x="6461" y="4556"/>
                  <a:pt x="6278" y="4248"/>
                  <a:pt x="6080" y="3940"/>
                </a:cubicBezTo>
                <a:cubicBezTo>
                  <a:pt x="5809" y="3508"/>
                  <a:pt x="5494" y="3119"/>
                  <a:pt x="5230" y="2694"/>
                </a:cubicBezTo>
                <a:cubicBezTo>
                  <a:pt x="5047" y="2393"/>
                  <a:pt x="4885" y="2078"/>
                  <a:pt x="4746" y="1763"/>
                </a:cubicBezTo>
                <a:cubicBezTo>
                  <a:pt x="4365" y="1154"/>
                  <a:pt x="3632" y="1257"/>
                  <a:pt x="3177" y="531"/>
                </a:cubicBezTo>
                <a:cubicBezTo>
                  <a:pt x="3140" y="472"/>
                  <a:pt x="3104" y="414"/>
                  <a:pt x="3074" y="348"/>
                </a:cubicBezTo>
                <a:cubicBezTo>
                  <a:pt x="2687" y="212"/>
                  <a:pt x="1227" y="1"/>
                  <a:pt x="482"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791107" y="3189069"/>
            <a:ext cx="1591919" cy="2434230"/>
          </a:xfrm>
          <a:custGeom>
            <a:avLst/>
            <a:gdLst/>
            <a:ahLst/>
            <a:cxnLst/>
            <a:rect l="l" t="t" r="r" b="b"/>
            <a:pathLst>
              <a:path w="7178" h="10976" extrusionOk="0">
                <a:moveTo>
                  <a:pt x="6298" y="1"/>
                </a:moveTo>
                <a:lnTo>
                  <a:pt x="6298" y="1"/>
                </a:lnTo>
                <a:cubicBezTo>
                  <a:pt x="6679" y="1027"/>
                  <a:pt x="6819" y="2119"/>
                  <a:pt x="6709" y="3204"/>
                </a:cubicBezTo>
                <a:cubicBezTo>
                  <a:pt x="6423" y="5976"/>
                  <a:pt x="4436" y="7493"/>
                  <a:pt x="4135" y="7501"/>
                </a:cubicBezTo>
                <a:cubicBezTo>
                  <a:pt x="4133" y="7501"/>
                  <a:pt x="4130" y="7501"/>
                  <a:pt x="4128" y="7501"/>
                </a:cubicBezTo>
                <a:cubicBezTo>
                  <a:pt x="3636" y="7501"/>
                  <a:pt x="3569" y="6766"/>
                  <a:pt x="3146" y="6562"/>
                </a:cubicBezTo>
                <a:cubicBezTo>
                  <a:pt x="2934" y="6472"/>
                  <a:pt x="2717" y="6467"/>
                  <a:pt x="2499" y="6467"/>
                </a:cubicBezTo>
                <a:cubicBezTo>
                  <a:pt x="2467" y="6467"/>
                  <a:pt x="2436" y="6467"/>
                  <a:pt x="2405" y="6467"/>
                </a:cubicBezTo>
                <a:cubicBezTo>
                  <a:pt x="2361" y="6467"/>
                  <a:pt x="1643" y="6628"/>
                  <a:pt x="1628" y="7141"/>
                </a:cubicBezTo>
                <a:lnTo>
                  <a:pt x="1628" y="7464"/>
                </a:lnTo>
                <a:cubicBezTo>
                  <a:pt x="1621" y="7852"/>
                  <a:pt x="1437" y="7984"/>
                  <a:pt x="1283" y="7984"/>
                </a:cubicBezTo>
                <a:cubicBezTo>
                  <a:pt x="1282" y="7985"/>
                  <a:pt x="1280" y="7985"/>
                  <a:pt x="1278" y="7985"/>
                </a:cubicBezTo>
                <a:cubicBezTo>
                  <a:pt x="1007" y="7985"/>
                  <a:pt x="902" y="7383"/>
                  <a:pt x="527" y="7383"/>
                </a:cubicBezTo>
                <a:cubicBezTo>
                  <a:pt x="523" y="7383"/>
                  <a:pt x="518" y="7383"/>
                  <a:pt x="514" y="7383"/>
                </a:cubicBezTo>
                <a:cubicBezTo>
                  <a:pt x="15" y="7391"/>
                  <a:pt x="8" y="8842"/>
                  <a:pt x="8" y="9568"/>
                </a:cubicBezTo>
                <a:cubicBezTo>
                  <a:pt x="0" y="9964"/>
                  <a:pt x="59" y="10360"/>
                  <a:pt x="191" y="10734"/>
                </a:cubicBezTo>
                <a:cubicBezTo>
                  <a:pt x="1943" y="10976"/>
                  <a:pt x="3813" y="10829"/>
                  <a:pt x="5646" y="10924"/>
                </a:cubicBezTo>
                <a:cubicBezTo>
                  <a:pt x="5646" y="10880"/>
                  <a:pt x="5660" y="10829"/>
                  <a:pt x="5660" y="10778"/>
                </a:cubicBezTo>
                <a:cubicBezTo>
                  <a:pt x="4698" y="10188"/>
                  <a:pt x="3722" y="9597"/>
                  <a:pt x="2487" y="9597"/>
                </a:cubicBezTo>
                <a:cubicBezTo>
                  <a:pt x="2479" y="9597"/>
                  <a:pt x="2471" y="9597"/>
                  <a:pt x="2464" y="9597"/>
                </a:cubicBezTo>
                <a:cubicBezTo>
                  <a:pt x="2478" y="9223"/>
                  <a:pt x="2962" y="9209"/>
                  <a:pt x="2977" y="8894"/>
                </a:cubicBezTo>
                <a:cubicBezTo>
                  <a:pt x="2992" y="8710"/>
                  <a:pt x="2823" y="8564"/>
                  <a:pt x="2830" y="8439"/>
                </a:cubicBezTo>
                <a:cubicBezTo>
                  <a:pt x="2838" y="8314"/>
                  <a:pt x="3226" y="7999"/>
                  <a:pt x="3901" y="7992"/>
                </a:cubicBezTo>
                <a:cubicBezTo>
                  <a:pt x="3927" y="7991"/>
                  <a:pt x="3953" y="7991"/>
                  <a:pt x="3979" y="7991"/>
                </a:cubicBezTo>
                <a:cubicBezTo>
                  <a:pt x="4451" y="7991"/>
                  <a:pt x="4957" y="8103"/>
                  <a:pt x="5446" y="8103"/>
                </a:cubicBezTo>
                <a:cubicBezTo>
                  <a:pt x="5474" y="8103"/>
                  <a:pt x="5501" y="8102"/>
                  <a:pt x="5528" y="8102"/>
                </a:cubicBezTo>
                <a:cubicBezTo>
                  <a:pt x="5880" y="8094"/>
                  <a:pt x="6247" y="8058"/>
                  <a:pt x="6357" y="7024"/>
                </a:cubicBezTo>
                <a:cubicBezTo>
                  <a:pt x="6540" y="5946"/>
                  <a:pt x="6789" y="4839"/>
                  <a:pt x="6907" y="3688"/>
                </a:cubicBezTo>
                <a:cubicBezTo>
                  <a:pt x="7009" y="2816"/>
                  <a:pt x="7178" y="382"/>
                  <a:pt x="6298"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7668291" y="-176725"/>
            <a:ext cx="1227760" cy="1538249"/>
          </a:xfrm>
          <a:custGeom>
            <a:avLst/>
            <a:gdLst/>
            <a:ahLst/>
            <a:cxnLst/>
            <a:rect l="l" t="t" r="r" b="b"/>
            <a:pathLst>
              <a:path w="5536" h="6936" extrusionOk="0">
                <a:moveTo>
                  <a:pt x="59" y="0"/>
                </a:moveTo>
                <a:cubicBezTo>
                  <a:pt x="67" y="44"/>
                  <a:pt x="74" y="88"/>
                  <a:pt x="74" y="132"/>
                </a:cubicBezTo>
                <a:cubicBezTo>
                  <a:pt x="74" y="352"/>
                  <a:pt x="1" y="594"/>
                  <a:pt x="1" y="792"/>
                </a:cubicBezTo>
                <a:cubicBezTo>
                  <a:pt x="1" y="814"/>
                  <a:pt x="2098" y="2126"/>
                  <a:pt x="3630" y="3842"/>
                </a:cubicBezTo>
                <a:cubicBezTo>
                  <a:pt x="4642" y="4964"/>
                  <a:pt x="5169" y="6613"/>
                  <a:pt x="5536" y="6936"/>
                </a:cubicBezTo>
                <a:cubicBezTo>
                  <a:pt x="3512" y="2691"/>
                  <a:pt x="4817" y="4795"/>
                  <a:pt x="3183" y="2830"/>
                </a:cubicBezTo>
                <a:cubicBezTo>
                  <a:pt x="2266" y="2097"/>
                  <a:pt x="1731" y="917"/>
                  <a:pt x="595" y="550"/>
                </a:cubicBezTo>
                <a:cubicBezTo>
                  <a:pt x="367" y="550"/>
                  <a:pt x="213" y="183"/>
                  <a:pt x="59"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7"/>
          <p:cNvGrpSpPr/>
          <p:nvPr/>
        </p:nvGrpSpPr>
        <p:grpSpPr>
          <a:xfrm>
            <a:off x="-207338" y="-155585"/>
            <a:ext cx="9518410" cy="5431866"/>
            <a:chOff x="-207338" y="-155585"/>
            <a:chExt cx="9518410" cy="5431866"/>
          </a:xfrm>
        </p:grpSpPr>
        <p:sp>
          <p:nvSpPr>
            <p:cNvPr id="693" name="Google Shape;693;p7"/>
            <p:cNvSpPr/>
            <p:nvPr/>
          </p:nvSpPr>
          <p:spPr>
            <a:xfrm>
              <a:off x="1337952" y="5035798"/>
              <a:ext cx="297635" cy="240483"/>
            </a:xfrm>
            <a:custGeom>
              <a:avLst/>
              <a:gdLst/>
              <a:ahLst/>
              <a:cxnLst/>
              <a:rect l="l" t="t" r="r" b="b"/>
              <a:pathLst>
                <a:path w="1328" h="1073" extrusionOk="0">
                  <a:moveTo>
                    <a:pt x="68" y="0"/>
                  </a:moveTo>
                  <a:cubicBezTo>
                    <a:pt x="45" y="0"/>
                    <a:pt x="23" y="1"/>
                    <a:pt x="1" y="2"/>
                  </a:cubicBezTo>
                  <a:cubicBezTo>
                    <a:pt x="89" y="405"/>
                    <a:pt x="287" y="772"/>
                    <a:pt x="565" y="1073"/>
                  </a:cubicBezTo>
                  <a:cubicBezTo>
                    <a:pt x="1020" y="897"/>
                    <a:pt x="1328" y="339"/>
                    <a:pt x="1262" y="303"/>
                  </a:cubicBezTo>
                  <a:cubicBezTo>
                    <a:pt x="1199"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207338" y="3221590"/>
              <a:ext cx="269171" cy="243845"/>
            </a:xfrm>
            <a:custGeom>
              <a:avLst/>
              <a:gdLst/>
              <a:ahLst/>
              <a:cxnLst/>
              <a:rect l="l" t="t" r="r" b="b"/>
              <a:pathLst>
                <a:path w="1201" h="1088" extrusionOk="0">
                  <a:moveTo>
                    <a:pt x="697" y="0"/>
                  </a:moveTo>
                  <a:cubicBezTo>
                    <a:pt x="375" y="272"/>
                    <a:pt x="140" y="624"/>
                    <a:pt x="1" y="1019"/>
                  </a:cubicBezTo>
                  <a:cubicBezTo>
                    <a:pt x="143" y="1069"/>
                    <a:pt x="311" y="1087"/>
                    <a:pt x="476" y="1087"/>
                  </a:cubicBezTo>
                  <a:cubicBezTo>
                    <a:pt x="847" y="1087"/>
                    <a:pt x="1201" y="994"/>
                    <a:pt x="1196" y="953"/>
                  </a:cubicBezTo>
                  <a:cubicBezTo>
                    <a:pt x="1196" y="888"/>
                    <a:pt x="1012" y="257"/>
                    <a:pt x="69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2488399" y="4962855"/>
              <a:ext cx="269843" cy="239587"/>
            </a:xfrm>
            <a:custGeom>
              <a:avLst/>
              <a:gdLst/>
              <a:ahLst/>
              <a:cxnLst/>
              <a:rect l="l" t="t" r="r" b="b"/>
              <a:pathLst>
                <a:path w="1204" h="1069" extrusionOk="0">
                  <a:moveTo>
                    <a:pt x="969" y="1"/>
                  </a:moveTo>
                  <a:cubicBezTo>
                    <a:pt x="580" y="206"/>
                    <a:pt x="250" y="507"/>
                    <a:pt x="1" y="873"/>
                  </a:cubicBezTo>
                  <a:cubicBezTo>
                    <a:pt x="249" y="1022"/>
                    <a:pt x="634" y="1068"/>
                    <a:pt x="897" y="1068"/>
                  </a:cubicBezTo>
                  <a:cubicBezTo>
                    <a:pt x="1062" y="1068"/>
                    <a:pt x="1178" y="1050"/>
                    <a:pt x="1181" y="1027"/>
                  </a:cubicBezTo>
                  <a:cubicBezTo>
                    <a:pt x="1196" y="961"/>
                    <a:pt x="1203" y="316"/>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1789354" y="4653086"/>
              <a:ext cx="414627" cy="262896"/>
            </a:xfrm>
            <a:custGeom>
              <a:avLst/>
              <a:gdLst/>
              <a:ahLst/>
              <a:cxnLst/>
              <a:rect l="l" t="t" r="r" b="b"/>
              <a:pathLst>
                <a:path w="1850" h="1173" extrusionOk="0">
                  <a:moveTo>
                    <a:pt x="1117" y="1"/>
                  </a:moveTo>
                  <a:cubicBezTo>
                    <a:pt x="587" y="1"/>
                    <a:pt x="1" y="521"/>
                    <a:pt x="46" y="572"/>
                  </a:cubicBezTo>
                  <a:cubicBezTo>
                    <a:pt x="101" y="627"/>
                    <a:pt x="809" y="1172"/>
                    <a:pt x="1264" y="1172"/>
                  </a:cubicBezTo>
                  <a:cubicBezTo>
                    <a:pt x="1292" y="1172"/>
                    <a:pt x="1318" y="1170"/>
                    <a:pt x="1343" y="1166"/>
                  </a:cubicBezTo>
                  <a:cubicBezTo>
                    <a:pt x="1798" y="1093"/>
                    <a:pt x="1849" y="594"/>
                    <a:pt x="1849" y="447"/>
                  </a:cubicBezTo>
                  <a:cubicBezTo>
                    <a:pt x="1849" y="301"/>
                    <a:pt x="1563" y="118"/>
                    <a:pt x="1343" y="37"/>
                  </a:cubicBezTo>
                  <a:cubicBezTo>
                    <a:pt x="1271" y="12"/>
                    <a:pt x="1195" y="1"/>
                    <a:pt x="11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195281" y="4584074"/>
              <a:ext cx="398042" cy="318030"/>
            </a:xfrm>
            <a:custGeom>
              <a:avLst/>
              <a:gdLst/>
              <a:ahLst/>
              <a:cxnLst/>
              <a:rect l="l" t="t" r="r" b="b"/>
              <a:pathLst>
                <a:path w="1776" h="1419" extrusionOk="0">
                  <a:moveTo>
                    <a:pt x="917" y="1"/>
                  </a:moveTo>
                  <a:cubicBezTo>
                    <a:pt x="733" y="1"/>
                    <a:pt x="471" y="179"/>
                    <a:pt x="346" y="325"/>
                  </a:cubicBezTo>
                  <a:cubicBezTo>
                    <a:pt x="1" y="727"/>
                    <a:pt x="684" y="1418"/>
                    <a:pt x="787" y="1418"/>
                  </a:cubicBezTo>
                  <a:cubicBezTo>
                    <a:pt x="789" y="1418"/>
                    <a:pt x="791" y="1418"/>
                    <a:pt x="793" y="1417"/>
                  </a:cubicBezTo>
                  <a:cubicBezTo>
                    <a:pt x="874" y="1388"/>
                    <a:pt x="1775" y="882"/>
                    <a:pt x="1761" y="515"/>
                  </a:cubicBezTo>
                  <a:cubicBezTo>
                    <a:pt x="1746" y="149"/>
                    <a:pt x="1130" y="32"/>
                    <a:pt x="947" y="2"/>
                  </a:cubicBezTo>
                  <a:cubicBezTo>
                    <a:pt x="937" y="1"/>
                    <a:pt x="927" y="1"/>
                    <a:pt x="9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928060" y="4527940"/>
              <a:ext cx="409696" cy="312203"/>
            </a:xfrm>
            <a:custGeom>
              <a:avLst/>
              <a:gdLst/>
              <a:ahLst/>
              <a:cxnLst/>
              <a:rect l="l" t="t" r="r" b="b"/>
              <a:pathLst>
                <a:path w="1828" h="1393" extrusionOk="0">
                  <a:moveTo>
                    <a:pt x="1163" y="1"/>
                  </a:moveTo>
                  <a:cubicBezTo>
                    <a:pt x="1161" y="1"/>
                    <a:pt x="1160" y="1"/>
                    <a:pt x="1159" y="1"/>
                  </a:cubicBezTo>
                  <a:cubicBezTo>
                    <a:pt x="1063" y="23"/>
                    <a:pt x="88" y="434"/>
                    <a:pt x="44" y="793"/>
                  </a:cubicBezTo>
                  <a:cubicBezTo>
                    <a:pt x="0" y="1160"/>
                    <a:pt x="594" y="1343"/>
                    <a:pt x="770" y="1387"/>
                  </a:cubicBezTo>
                  <a:cubicBezTo>
                    <a:pt x="789" y="1391"/>
                    <a:pt x="809" y="1392"/>
                    <a:pt x="829" y="1392"/>
                  </a:cubicBezTo>
                  <a:cubicBezTo>
                    <a:pt x="1014" y="1392"/>
                    <a:pt x="1278" y="1255"/>
                    <a:pt x="1423" y="1123"/>
                  </a:cubicBezTo>
                  <a:cubicBezTo>
                    <a:pt x="1827" y="761"/>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37718" y="4146282"/>
              <a:ext cx="343580" cy="285980"/>
            </a:xfrm>
            <a:custGeom>
              <a:avLst/>
              <a:gdLst/>
              <a:ahLst/>
              <a:cxnLst/>
              <a:rect l="l" t="t" r="r" b="b"/>
              <a:pathLst>
                <a:path w="1533" h="1276" extrusionOk="0">
                  <a:moveTo>
                    <a:pt x="857" y="0"/>
                  </a:moveTo>
                  <a:cubicBezTo>
                    <a:pt x="556" y="0"/>
                    <a:pt x="248" y="177"/>
                    <a:pt x="140" y="242"/>
                  </a:cubicBezTo>
                  <a:cubicBezTo>
                    <a:pt x="1" y="337"/>
                    <a:pt x="8" y="630"/>
                    <a:pt x="74" y="814"/>
                  </a:cubicBezTo>
                  <a:cubicBezTo>
                    <a:pt x="201" y="1168"/>
                    <a:pt x="892" y="1276"/>
                    <a:pt x="1233" y="1276"/>
                  </a:cubicBezTo>
                  <a:cubicBezTo>
                    <a:pt x="1344" y="1276"/>
                    <a:pt x="1418" y="1264"/>
                    <a:pt x="1423" y="1246"/>
                  </a:cubicBezTo>
                  <a:cubicBezTo>
                    <a:pt x="1445" y="1173"/>
                    <a:pt x="1533" y="308"/>
                    <a:pt x="1166" y="81"/>
                  </a:cubicBezTo>
                  <a:cubicBezTo>
                    <a:pt x="1070" y="23"/>
                    <a:pt x="964" y="0"/>
                    <a:pt x="8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65410" y="4877454"/>
              <a:ext cx="432332" cy="314668"/>
            </a:xfrm>
            <a:custGeom>
              <a:avLst/>
              <a:gdLst/>
              <a:ahLst/>
              <a:cxnLst/>
              <a:rect l="l" t="t" r="r" b="b"/>
              <a:pathLst>
                <a:path w="1929" h="1404" extrusionOk="0">
                  <a:moveTo>
                    <a:pt x="1027" y="1"/>
                  </a:moveTo>
                  <a:cubicBezTo>
                    <a:pt x="704" y="177"/>
                    <a:pt x="0" y="741"/>
                    <a:pt x="521" y="1284"/>
                  </a:cubicBezTo>
                  <a:cubicBezTo>
                    <a:pt x="717" y="1382"/>
                    <a:pt x="990" y="1403"/>
                    <a:pt x="1152" y="1403"/>
                  </a:cubicBezTo>
                  <a:cubicBezTo>
                    <a:pt x="1183" y="1403"/>
                    <a:pt x="1210" y="1402"/>
                    <a:pt x="1232" y="1401"/>
                  </a:cubicBezTo>
                  <a:cubicBezTo>
                    <a:pt x="1415" y="1394"/>
                    <a:pt x="1635" y="1159"/>
                    <a:pt x="1723" y="983"/>
                  </a:cubicBezTo>
                  <a:cubicBezTo>
                    <a:pt x="1928" y="573"/>
                    <a:pt x="1225"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437827" y="2579320"/>
              <a:ext cx="276119" cy="251465"/>
            </a:xfrm>
            <a:custGeom>
              <a:avLst/>
              <a:gdLst/>
              <a:ahLst/>
              <a:cxnLst/>
              <a:rect l="l" t="t" r="r" b="b"/>
              <a:pathLst>
                <a:path w="1232" h="1122" extrusionOk="0">
                  <a:moveTo>
                    <a:pt x="8" y="0"/>
                  </a:moveTo>
                  <a:cubicBezTo>
                    <a:pt x="0" y="396"/>
                    <a:pt x="110" y="792"/>
                    <a:pt x="330" y="1122"/>
                  </a:cubicBezTo>
                  <a:cubicBezTo>
                    <a:pt x="814" y="1012"/>
                    <a:pt x="1232" y="513"/>
                    <a:pt x="1181" y="469"/>
                  </a:cubicBezTo>
                  <a:cubicBezTo>
                    <a:pt x="1129" y="418"/>
                    <a:pt x="470" y="29"/>
                    <a:pt x="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202191" y="2956422"/>
              <a:ext cx="413058" cy="309513"/>
            </a:xfrm>
            <a:custGeom>
              <a:avLst/>
              <a:gdLst/>
              <a:ahLst/>
              <a:cxnLst/>
              <a:rect l="l" t="t" r="r" b="b"/>
              <a:pathLst>
                <a:path w="1843" h="1381" extrusionOk="0">
                  <a:moveTo>
                    <a:pt x="1013" y="1"/>
                  </a:moveTo>
                  <a:cubicBezTo>
                    <a:pt x="833" y="1"/>
                    <a:pt x="575" y="122"/>
                    <a:pt x="428" y="243"/>
                  </a:cubicBezTo>
                  <a:cubicBezTo>
                    <a:pt x="1" y="591"/>
                    <a:pt x="523" y="1380"/>
                    <a:pt x="629" y="1380"/>
                  </a:cubicBezTo>
                  <a:cubicBezTo>
                    <a:pt x="630" y="1380"/>
                    <a:pt x="632" y="1380"/>
                    <a:pt x="633" y="1380"/>
                  </a:cubicBezTo>
                  <a:cubicBezTo>
                    <a:pt x="721" y="1358"/>
                    <a:pt x="1718" y="984"/>
                    <a:pt x="1784" y="625"/>
                  </a:cubicBezTo>
                  <a:cubicBezTo>
                    <a:pt x="1843" y="265"/>
                    <a:pt x="1263" y="60"/>
                    <a:pt x="1087" y="9"/>
                  </a:cubicBezTo>
                  <a:cubicBezTo>
                    <a:pt x="1065" y="3"/>
                    <a:pt x="1040" y="1"/>
                    <a:pt x="101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197424" y="2724380"/>
              <a:ext cx="404541" cy="269619"/>
            </a:xfrm>
            <a:custGeom>
              <a:avLst/>
              <a:gdLst/>
              <a:ahLst/>
              <a:cxnLst/>
              <a:rect l="l" t="t" r="r" b="b"/>
              <a:pathLst>
                <a:path w="1805" h="1203" extrusionOk="0">
                  <a:moveTo>
                    <a:pt x="809" y="1"/>
                  </a:moveTo>
                  <a:cubicBezTo>
                    <a:pt x="408" y="1"/>
                    <a:pt x="149" y="384"/>
                    <a:pt x="81" y="514"/>
                  </a:cubicBezTo>
                  <a:cubicBezTo>
                    <a:pt x="0" y="653"/>
                    <a:pt x="169" y="910"/>
                    <a:pt x="338" y="1049"/>
                  </a:cubicBezTo>
                  <a:cubicBezTo>
                    <a:pt x="469" y="1162"/>
                    <a:pt x="664" y="1202"/>
                    <a:pt x="869" y="1202"/>
                  </a:cubicBezTo>
                  <a:cubicBezTo>
                    <a:pt x="1313" y="1202"/>
                    <a:pt x="1804" y="1011"/>
                    <a:pt x="1789" y="961"/>
                  </a:cubicBezTo>
                  <a:cubicBezTo>
                    <a:pt x="1767" y="888"/>
                    <a:pt x="1364" y="81"/>
                    <a:pt x="902" y="8"/>
                  </a:cubicBezTo>
                  <a:cubicBezTo>
                    <a:pt x="870" y="3"/>
                    <a:pt x="839" y="1"/>
                    <a:pt x="80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79114" y="3790980"/>
              <a:ext cx="361734" cy="268051"/>
            </a:xfrm>
            <a:custGeom>
              <a:avLst/>
              <a:gdLst/>
              <a:ahLst/>
              <a:cxnLst/>
              <a:rect l="l" t="t" r="r" b="b"/>
              <a:pathLst>
                <a:path w="1614" h="1196" extrusionOk="0">
                  <a:moveTo>
                    <a:pt x="562" y="1"/>
                  </a:moveTo>
                  <a:cubicBezTo>
                    <a:pt x="311" y="1"/>
                    <a:pt x="84" y="39"/>
                    <a:pt x="1" y="74"/>
                  </a:cubicBezTo>
                  <a:cubicBezTo>
                    <a:pt x="191" y="536"/>
                    <a:pt x="514" y="924"/>
                    <a:pt x="932" y="1196"/>
                  </a:cubicBezTo>
                  <a:cubicBezTo>
                    <a:pt x="1152" y="1130"/>
                    <a:pt x="1350" y="1012"/>
                    <a:pt x="1504" y="844"/>
                  </a:cubicBezTo>
                  <a:cubicBezTo>
                    <a:pt x="1614" y="727"/>
                    <a:pt x="1533" y="448"/>
                    <a:pt x="1408" y="279"/>
                  </a:cubicBezTo>
                  <a:cubicBezTo>
                    <a:pt x="1255" y="64"/>
                    <a:pt x="888" y="1"/>
                    <a:pt x="5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3547910" y="4954870"/>
              <a:ext cx="262672" cy="255500"/>
            </a:xfrm>
            <a:custGeom>
              <a:avLst/>
              <a:gdLst/>
              <a:ahLst/>
              <a:cxnLst/>
              <a:rect l="l" t="t" r="r" b="b"/>
              <a:pathLst>
                <a:path w="1172" h="1140" extrusionOk="0">
                  <a:moveTo>
                    <a:pt x="1052" y="1"/>
                  </a:moveTo>
                  <a:cubicBezTo>
                    <a:pt x="568" y="1"/>
                    <a:pt x="0" y="314"/>
                    <a:pt x="28" y="370"/>
                  </a:cubicBezTo>
                  <a:cubicBezTo>
                    <a:pt x="58" y="428"/>
                    <a:pt x="490" y="978"/>
                    <a:pt x="908" y="1140"/>
                  </a:cubicBezTo>
                  <a:cubicBezTo>
                    <a:pt x="1091" y="795"/>
                    <a:pt x="1172" y="392"/>
                    <a:pt x="1128" y="3"/>
                  </a:cubicBezTo>
                  <a:cubicBezTo>
                    <a:pt x="1103" y="1"/>
                    <a:pt x="1077" y="1"/>
                    <a:pt x="10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3073653" y="4539785"/>
              <a:ext cx="413506" cy="309961"/>
            </a:xfrm>
            <a:custGeom>
              <a:avLst/>
              <a:gdLst/>
              <a:ahLst/>
              <a:cxnLst/>
              <a:rect l="l" t="t" r="r" b="b"/>
              <a:pathLst>
                <a:path w="1845" h="1383" extrusionOk="0">
                  <a:moveTo>
                    <a:pt x="1220" y="0"/>
                  </a:moveTo>
                  <a:cubicBezTo>
                    <a:pt x="1219" y="0"/>
                    <a:pt x="1219" y="1"/>
                    <a:pt x="1218" y="1"/>
                  </a:cubicBezTo>
                  <a:cubicBezTo>
                    <a:pt x="1123" y="23"/>
                    <a:pt x="125" y="404"/>
                    <a:pt x="67" y="763"/>
                  </a:cubicBezTo>
                  <a:cubicBezTo>
                    <a:pt x="1" y="1122"/>
                    <a:pt x="580" y="1328"/>
                    <a:pt x="756" y="1372"/>
                  </a:cubicBezTo>
                  <a:cubicBezTo>
                    <a:pt x="781" y="1379"/>
                    <a:pt x="808" y="1382"/>
                    <a:pt x="837" y="1382"/>
                  </a:cubicBezTo>
                  <a:cubicBezTo>
                    <a:pt x="1017" y="1382"/>
                    <a:pt x="1271" y="1257"/>
                    <a:pt x="1416" y="1137"/>
                  </a:cubicBezTo>
                  <a:cubicBezTo>
                    <a:pt x="1844" y="788"/>
                    <a:pt x="1316" y="0"/>
                    <a:pt x="122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4268304" y="4526635"/>
              <a:ext cx="361734" cy="268499"/>
            </a:xfrm>
            <a:custGeom>
              <a:avLst/>
              <a:gdLst/>
              <a:ahLst/>
              <a:cxnLst/>
              <a:rect l="l" t="t" r="r" b="b"/>
              <a:pathLst>
                <a:path w="1614" h="1198" extrusionOk="0">
                  <a:moveTo>
                    <a:pt x="682" y="0"/>
                  </a:moveTo>
                  <a:cubicBezTo>
                    <a:pt x="462" y="66"/>
                    <a:pt x="264" y="184"/>
                    <a:pt x="110" y="352"/>
                  </a:cubicBezTo>
                  <a:cubicBezTo>
                    <a:pt x="0" y="470"/>
                    <a:pt x="81" y="748"/>
                    <a:pt x="198" y="917"/>
                  </a:cubicBezTo>
                  <a:cubicBezTo>
                    <a:pt x="354" y="1134"/>
                    <a:pt x="717" y="1198"/>
                    <a:pt x="1041" y="1198"/>
                  </a:cubicBezTo>
                  <a:cubicBezTo>
                    <a:pt x="1298" y="1198"/>
                    <a:pt x="1529" y="1158"/>
                    <a:pt x="1613" y="1122"/>
                  </a:cubicBezTo>
                  <a:cubicBezTo>
                    <a:pt x="1423" y="668"/>
                    <a:pt x="1093" y="272"/>
                    <a:pt x="68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2596043" y="188688"/>
              <a:ext cx="313996" cy="209106"/>
            </a:xfrm>
            <a:custGeom>
              <a:avLst/>
              <a:gdLst/>
              <a:ahLst/>
              <a:cxnLst/>
              <a:rect l="l" t="t" r="r" b="b"/>
              <a:pathLst>
                <a:path w="1401" h="933" extrusionOk="0">
                  <a:moveTo>
                    <a:pt x="1144" y="0"/>
                  </a:moveTo>
                  <a:cubicBezTo>
                    <a:pt x="712" y="147"/>
                    <a:pt x="323" y="389"/>
                    <a:pt x="0" y="712"/>
                  </a:cubicBezTo>
                  <a:cubicBezTo>
                    <a:pt x="335" y="892"/>
                    <a:pt x="1019" y="933"/>
                    <a:pt x="1196" y="933"/>
                  </a:cubicBezTo>
                  <a:cubicBezTo>
                    <a:pt x="1213" y="933"/>
                    <a:pt x="1225" y="932"/>
                    <a:pt x="1232" y="932"/>
                  </a:cubicBezTo>
                  <a:cubicBezTo>
                    <a:pt x="1305" y="924"/>
                    <a:pt x="1401" y="323"/>
                    <a:pt x="114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3899163" y="9131"/>
              <a:ext cx="264913" cy="256620"/>
            </a:xfrm>
            <a:custGeom>
              <a:avLst/>
              <a:gdLst/>
              <a:ahLst/>
              <a:cxnLst/>
              <a:rect l="l" t="t" r="r" b="b"/>
              <a:pathLst>
                <a:path w="1182" h="1145" extrusionOk="0">
                  <a:moveTo>
                    <a:pt x="1159" y="1"/>
                  </a:moveTo>
                  <a:lnTo>
                    <a:pt x="1159" y="1"/>
                  </a:lnTo>
                  <a:cubicBezTo>
                    <a:pt x="712" y="67"/>
                    <a:pt x="103" y="492"/>
                    <a:pt x="52" y="536"/>
                  </a:cubicBezTo>
                  <a:cubicBezTo>
                    <a:pt x="1" y="587"/>
                    <a:pt x="441" y="1064"/>
                    <a:pt x="910" y="1145"/>
                  </a:cubicBezTo>
                  <a:cubicBezTo>
                    <a:pt x="1100" y="793"/>
                    <a:pt x="1181" y="397"/>
                    <a:pt x="11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3210488" y="2744"/>
              <a:ext cx="371595" cy="269395"/>
            </a:xfrm>
            <a:custGeom>
              <a:avLst/>
              <a:gdLst/>
              <a:ahLst/>
              <a:cxnLst/>
              <a:rect l="l" t="t" r="r" b="b"/>
              <a:pathLst>
                <a:path w="1658" h="1202" extrusionOk="0">
                  <a:moveTo>
                    <a:pt x="817" y="1"/>
                  </a:moveTo>
                  <a:cubicBezTo>
                    <a:pt x="650" y="1"/>
                    <a:pt x="491" y="36"/>
                    <a:pt x="367" y="128"/>
                  </a:cubicBezTo>
                  <a:cubicBezTo>
                    <a:pt x="191" y="260"/>
                    <a:pt x="1" y="502"/>
                    <a:pt x="59" y="649"/>
                  </a:cubicBezTo>
                  <a:cubicBezTo>
                    <a:pt x="108" y="781"/>
                    <a:pt x="318" y="1201"/>
                    <a:pt x="725" y="1201"/>
                  </a:cubicBezTo>
                  <a:cubicBezTo>
                    <a:pt x="745" y="1201"/>
                    <a:pt x="765" y="1200"/>
                    <a:pt x="785" y="1198"/>
                  </a:cubicBezTo>
                  <a:cubicBezTo>
                    <a:pt x="1115" y="1162"/>
                    <a:pt x="1482" y="700"/>
                    <a:pt x="1658" y="451"/>
                  </a:cubicBezTo>
                  <a:cubicBezTo>
                    <a:pt x="1467" y="275"/>
                    <a:pt x="1262" y="135"/>
                    <a:pt x="1035" y="18"/>
                  </a:cubicBezTo>
                  <a:cubicBezTo>
                    <a:pt x="962" y="7"/>
                    <a:pt x="889" y="1"/>
                    <a:pt x="8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1870667" y="179619"/>
              <a:ext cx="424936" cy="227260"/>
            </a:xfrm>
            <a:custGeom>
              <a:avLst/>
              <a:gdLst/>
              <a:ahLst/>
              <a:cxnLst/>
              <a:rect l="l" t="t" r="r" b="b"/>
              <a:pathLst>
                <a:path w="1896" h="1014" extrusionOk="0">
                  <a:moveTo>
                    <a:pt x="1277" y="0"/>
                  </a:moveTo>
                  <a:cubicBezTo>
                    <a:pt x="820" y="0"/>
                    <a:pt x="136" y="261"/>
                    <a:pt x="70" y="303"/>
                  </a:cubicBezTo>
                  <a:cubicBezTo>
                    <a:pt x="1" y="344"/>
                    <a:pt x="514" y="1014"/>
                    <a:pt x="1071" y="1014"/>
                  </a:cubicBezTo>
                  <a:cubicBezTo>
                    <a:pt x="1104" y="1014"/>
                    <a:pt x="1137" y="1012"/>
                    <a:pt x="1170" y="1007"/>
                  </a:cubicBezTo>
                  <a:cubicBezTo>
                    <a:pt x="1390" y="970"/>
                    <a:pt x="1676" y="860"/>
                    <a:pt x="1727" y="743"/>
                  </a:cubicBezTo>
                  <a:cubicBezTo>
                    <a:pt x="1778" y="618"/>
                    <a:pt x="1896" y="200"/>
                    <a:pt x="1544" y="46"/>
                  </a:cubicBezTo>
                  <a:cubicBezTo>
                    <a:pt x="1473" y="14"/>
                    <a:pt x="1381" y="0"/>
                    <a:pt x="127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389871" y="1722228"/>
              <a:ext cx="338873" cy="296290"/>
            </a:xfrm>
            <a:custGeom>
              <a:avLst/>
              <a:gdLst/>
              <a:ahLst/>
              <a:cxnLst/>
              <a:rect l="l" t="t" r="r" b="b"/>
              <a:pathLst>
                <a:path w="1512" h="1322" extrusionOk="0">
                  <a:moveTo>
                    <a:pt x="1191" y="0"/>
                  </a:moveTo>
                  <a:cubicBezTo>
                    <a:pt x="950" y="0"/>
                    <a:pt x="114" y="194"/>
                    <a:pt x="38" y="615"/>
                  </a:cubicBezTo>
                  <a:cubicBezTo>
                    <a:pt x="1" y="805"/>
                    <a:pt x="52" y="1091"/>
                    <a:pt x="199" y="1164"/>
                  </a:cubicBezTo>
                  <a:cubicBezTo>
                    <a:pt x="297" y="1216"/>
                    <a:pt x="556" y="1322"/>
                    <a:pt x="809" y="1322"/>
                  </a:cubicBezTo>
                  <a:cubicBezTo>
                    <a:pt x="952" y="1322"/>
                    <a:pt x="1093" y="1289"/>
                    <a:pt x="1203" y="1194"/>
                  </a:cubicBezTo>
                  <a:cubicBezTo>
                    <a:pt x="1511" y="930"/>
                    <a:pt x="1284" y="79"/>
                    <a:pt x="1255" y="13"/>
                  </a:cubicBezTo>
                  <a:cubicBezTo>
                    <a:pt x="1250" y="5"/>
                    <a:pt x="1227" y="0"/>
                    <a:pt x="119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368358" y="1187453"/>
              <a:ext cx="381905" cy="315340"/>
            </a:xfrm>
            <a:custGeom>
              <a:avLst/>
              <a:gdLst/>
              <a:ahLst/>
              <a:cxnLst/>
              <a:rect l="l" t="t" r="r" b="b"/>
              <a:pathLst>
                <a:path w="1704" h="1407" extrusionOk="0">
                  <a:moveTo>
                    <a:pt x="718" y="0"/>
                  </a:moveTo>
                  <a:cubicBezTo>
                    <a:pt x="623" y="0"/>
                    <a:pt x="1" y="739"/>
                    <a:pt x="355" y="1115"/>
                  </a:cubicBezTo>
                  <a:cubicBezTo>
                    <a:pt x="474" y="1255"/>
                    <a:pt x="720" y="1406"/>
                    <a:pt x="896" y="1406"/>
                  </a:cubicBezTo>
                  <a:cubicBezTo>
                    <a:pt x="915" y="1406"/>
                    <a:pt x="932" y="1405"/>
                    <a:pt x="949" y="1401"/>
                  </a:cubicBezTo>
                  <a:cubicBezTo>
                    <a:pt x="1125" y="1372"/>
                    <a:pt x="1704" y="1218"/>
                    <a:pt x="1704" y="851"/>
                  </a:cubicBezTo>
                  <a:cubicBezTo>
                    <a:pt x="1697" y="485"/>
                    <a:pt x="795" y="30"/>
                    <a:pt x="721" y="1"/>
                  </a:cubicBezTo>
                  <a:cubicBezTo>
                    <a:pt x="720" y="0"/>
                    <a:pt x="719" y="0"/>
                    <a:pt x="71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146007" y="962548"/>
              <a:ext cx="400507" cy="309065"/>
            </a:xfrm>
            <a:custGeom>
              <a:avLst/>
              <a:gdLst/>
              <a:ahLst/>
              <a:cxnLst/>
              <a:rect l="l" t="t" r="r" b="b"/>
              <a:pathLst>
                <a:path w="1787" h="1379" extrusionOk="0">
                  <a:moveTo>
                    <a:pt x="818" y="1"/>
                  </a:moveTo>
                  <a:cubicBezTo>
                    <a:pt x="785" y="1"/>
                    <a:pt x="754" y="5"/>
                    <a:pt x="727" y="15"/>
                  </a:cubicBezTo>
                  <a:cubicBezTo>
                    <a:pt x="558" y="66"/>
                    <a:pt x="1" y="278"/>
                    <a:pt x="67" y="645"/>
                  </a:cubicBezTo>
                  <a:cubicBezTo>
                    <a:pt x="126" y="1004"/>
                    <a:pt x="1086" y="1356"/>
                    <a:pt x="1174" y="1378"/>
                  </a:cubicBezTo>
                  <a:cubicBezTo>
                    <a:pt x="1175" y="1378"/>
                    <a:pt x="1176" y="1378"/>
                    <a:pt x="1176" y="1378"/>
                  </a:cubicBezTo>
                  <a:cubicBezTo>
                    <a:pt x="1271" y="1378"/>
                    <a:pt x="1786" y="576"/>
                    <a:pt x="1372" y="234"/>
                  </a:cubicBezTo>
                  <a:cubicBezTo>
                    <a:pt x="1230" y="118"/>
                    <a:pt x="991" y="1"/>
                    <a:pt x="81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113760" y="656505"/>
              <a:ext cx="398490" cy="308393"/>
            </a:xfrm>
            <a:custGeom>
              <a:avLst/>
              <a:gdLst/>
              <a:ahLst/>
              <a:cxnLst/>
              <a:rect l="l" t="t" r="r" b="b"/>
              <a:pathLst>
                <a:path w="1778" h="1376" extrusionOk="0">
                  <a:moveTo>
                    <a:pt x="808" y="1"/>
                  </a:moveTo>
                  <a:cubicBezTo>
                    <a:pt x="778" y="1"/>
                    <a:pt x="750" y="4"/>
                    <a:pt x="726" y="11"/>
                  </a:cubicBezTo>
                  <a:cubicBezTo>
                    <a:pt x="557" y="70"/>
                    <a:pt x="0" y="283"/>
                    <a:pt x="66" y="642"/>
                  </a:cubicBezTo>
                  <a:cubicBezTo>
                    <a:pt x="125" y="1009"/>
                    <a:pt x="1085" y="1353"/>
                    <a:pt x="1173" y="1375"/>
                  </a:cubicBezTo>
                  <a:cubicBezTo>
                    <a:pt x="1174" y="1375"/>
                    <a:pt x="1175" y="1375"/>
                    <a:pt x="1176" y="1375"/>
                  </a:cubicBezTo>
                  <a:cubicBezTo>
                    <a:pt x="1270" y="1375"/>
                    <a:pt x="1778" y="573"/>
                    <a:pt x="1371" y="231"/>
                  </a:cubicBezTo>
                  <a:cubicBezTo>
                    <a:pt x="1227" y="119"/>
                    <a:pt x="981" y="1"/>
                    <a:pt x="80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1020843" y="310249"/>
              <a:ext cx="417764" cy="315789"/>
            </a:xfrm>
            <a:custGeom>
              <a:avLst/>
              <a:gdLst/>
              <a:ahLst/>
              <a:cxnLst/>
              <a:rect l="l" t="t" r="r" b="b"/>
              <a:pathLst>
                <a:path w="1864" h="1409" extrusionOk="0">
                  <a:moveTo>
                    <a:pt x="1145" y="1"/>
                  </a:moveTo>
                  <a:cubicBezTo>
                    <a:pt x="1020" y="1"/>
                    <a:pt x="690" y="30"/>
                    <a:pt x="470" y="162"/>
                  </a:cubicBezTo>
                  <a:cubicBezTo>
                    <a:pt x="1" y="727"/>
                    <a:pt x="705" y="1255"/>
                    <a:pt x="1027" y="1409"/>
                  </a:cubicBezTo>
                  <a:cubicBezTo>
                    <a:pt x="1211" y="1335"/>
                    <a:pt x="1863" y="785"/>
                    <a:pt x="1643" y="389"/>
                  </a:cubicBezTo>
                  <a:cubicBezTo>
                    <a:pt x="1548" y="214"/>
                    <a:pt x="1328" y="1"/>
                    <a:pt x="114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24934" y="-21467"/>
              <a:ext cx="370026" cy="269395"/>
            </a:xfrm>
            <a:custGeom>
              <a:avLst/>
              <a:gdLst/>
              <a:ahLst/>
              <a:cxnLst/>
              <a:rect l="l" t="t" r="r" b="b"/>
              <a:pathLst>
                <a:path w="1651" h="1202" extrusionOk="0">
                  <a:moveTo>
                    <a:pt x="926" y="1"/>
                  </a:moveTo>
                  <a:cubicBezTo>
                    <a:pt x="906" y="1"/>
                    <a:pt x="886" y="2"/>
                    <a:pt x="866" y="4"/>
                  </a:cubicBezTo>
                  <a:cubicBezTo>
                    <a:pt x="536" y="40"/>
                    <a:pt x="169" y="495"/>
                    <a:pt x="1" y="751"/>
                  </a:cubicBezTo>
                  <a:cubicBezTo>
                    <a:pt x="184" y="920"/>
                    <a:pt x="389" y="1067"/>
                    <a:pt x="616" y="1184"/>
                  </a:cubicBezTo>
                  <a:cubicBezTo>
                    <a:pt x="689" y="1195"/>
                    <a:pt x="762" y="1201"/>
                    <a:pt x="834" y="1201"/>
                  </a:cubicBezTo>
                  <a:cubicBezTo>
                    <a:pt x="1001" y="1201"/>
                    <a:pt x="1160" y="1166"/>
                    <a:pt x="1284" y="1074"/>
                  </a:cubicBezTo>
                  <a:cubicBezTo>
                    <a:pt x="1459" y="942"/>
                    <a:pt x="1650" y="700"/>
                    <a:pt x="1599" y="553"/>
                  </a:cubicBezTo>
                  <a:cubicBezTo>
                    <a:pt x="1543" y="421"/>
                    <a:pt x="1333" y="1"/>
                    <a:pt x="92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1439911" y="-147733"/>
              <a:ext cx="387060" cy="270068"/>
            </a:xfrm>
            <a:custGeom>
              <a:avLst/>
              <a:gdLst/>
              <a:ahLst/>
              <a:cxnLst/>
              <a:rect l="l" t="t" r="r" b="b"/>
              <a:pathLst>
                <a:path w="1727" h="1205" extrusionOk="0">
                  <a:moveTo>
                    <a:pt x="963" y="1"/>
                  </a:moveTo>
                  <a:cubicBezTo>
                    <a:pt x="925" y="1"/>
                    <a:pt x="886" y="5"/>
                    <a:pt x="846" y="13"/>
                  </a:cubicBezTo>
                  <a:cubicBezTo>
                    <a:pt x="414" y="101"/>
                    <a:pt x="32" y="922"/>
                    <a:pt x="10" y="995"/>
                  </a:cubicBezTo>
                  <a:cubicBezTo>
                    <a:pt x="1" y="1043"/>
                    <a:pt x="436" y="1205"/>
                    <a:pt x="848" y="1205"/>
                  </a:cubicBezTo>
                  <a:cubicBezTo>
                    <a:pt x="1065" y="1205"/>
                    <a:pt x="1275" y="1160"/>
                    <a:pt x="1411" y="1032"/>
                  </a:cubicBezTo>
                  <a:cubicBezTo>
                    <a:pt x="1572" y="885"/>
                    <a:pt x="1726" y="621"/>
                    <a:pt x="1653" y="489"/>
                  </a:cubicBezTo>
                  <a:cubicBezTo>
                    <a:pt x="1586" y="369"/>
                    <a:pt x="1338" y="1"/>
                    <a:pt x="9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540480" y="738980"/>
              <a:ext cx="386163" cy="270068"/>
            </a:xfrm>
            <a:custGeom>
              <a:avLst/>
              <a:gdLst/>
              <a:ahLst/>
              <a:cxnLst/>
              <a:rect l="l" t="t" r="r" b="b"/>
              <a:pathLst>
                <a:path w="1723" h="1205" extrusionOk="0">
                  <a:moveTo>
                    <a:pt x="965" y="1"/>
                  </a:moveTo>
                  <a:cubicBezTo>
                    <a:pt x="928" y="1"/>
                    <a:pt x="890" y="5"/>
                    <a:pt x="851" y="13"/>
                  </a:cubicBezTo>
                  <a:cubicBezTo>
                    <a:pt x="418" y="101"/>
                    <a:pt x="29" y="922"/>
                    <a:pt x="15" y="995"/>
                  </a:cubicBezTo>
                  <a:cubicBezTo>
                    <a:pt x="0" y="1043"/>
                    <a:pt x="437" y="1205"/>
                    <a:pt x="851" y="1205"/>
                  </a:cubicBezTo>
                  <a:cubicBezTo>
                    <a:pt x="1068" y="1205"/>
                    <a:pt x="1279" y="1160"/>
                    <a:pt x="1415" y="1032"/>
                  </a:cubicBezTo>
                  <a:cubicBezTo>
                    <a:pt x="1569" y="885"/>
                    <a:pt x="1723" y="621"/>
                    <a:pt x="1650" y="489"/>
                  </a:cubicBezTo>
                  <a:cubicBezTo>
                    <a:pt x="1590" y="369"/>
                    <a:pt x="1336" y="1"/>
                    <a:pt x="96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150145" y="2211639"/>
              <a:ext cx="408799" cy="291359"/>
            </a:xfrm>
            <a:custGeom>
              <a:avLst/>
              <a:gdLst/>
              <a:ahLst/>
              <a:cxnLst/>
              <a:rect l="l" t="t" r="r" b="b"/>
              <a:pathLst>
                <a:path w="1824" h="1300" extrusionOk="0">
                  <a:moveTo>
                    <a:pt x="815" y="1"/>
                  </a:moveTo>
                  <a:cubicBezTo>
                    <a:pt x="755" y="1"/>
                    <a:pt x="702" y="10"/>
                    <a:pt x="660" y="31"/>
                  </a:cubicBezTo>
                  <a:cubicBezTo>
                    <a:pt x="506" y="104"/>
                    <a:pt x="0" y="397"/>
                    <a:pt x="139" y="742"/>
                  </a:cubicBezTo>
                  <a:cubicBezTo>
                    <a:pt x="279" y="1079"/>
                    <a:pt x="1305" y="1292"/>
                    <a:pt x="1393" y="1299"/>
                  </a:cubicBezTo>
                  <a:cubicBezTo>
                    <a:pt x="1393" y="1299"/>
                    <a:pt x="1394" y="1299"/>
                    <a:pt x="1394" y="1299"/>
                  </a:cubicBezTo>
                  <a:cubicBezTo>
                    <a:pt x="1484" y="1299"/>
                    <a:pt x="1824" y="426"/>
                    <a:pt x="1342" y="155"/>
                  </a:cubicBezTo>
                  <a:cubicBezTo>
                    <a:pt x="1201" y="74"/>
                    <a:pt x="984" y="1"/>
                    <a:pt x="8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5546769" y="4625799"/>
              <a:ext cx="421350" cy="259310"/>
            </a:xfrm>
            <a:custGeom>
              <a:avLst/>
              <a:gdLst/>
              <a:ahLst/>
              <a:cxnLst/>
              <a:rect l="l" t="t" r="r" b="b"/>
              <a:pathLst>
                <a:path w="1880" h="1157" extrusionOk="0">
                  <a:moveTo>
                    <a:pt x="1095" y="0"/>
                  </a:moveTo>
                  <a:cubicBezTo>
                    <a:pt x="542" y="0"/>
                    <a:pt x="1" y="631"/>
                    <a:pt x="61" y="685"/>
                  </a:cubicBezTo>
                  <a:cubicBezTo>
                    <a:pt x="114" y="731"/>
                    <a:pt x="837" y="1156"/>
                    <a:pt x="1302" y="1156"/>
                  </a:cubicBezTo>
                  <a:cubicBezTo>
                    <a:pt x="1354" y="1156"/>
                    <a:pt x="1403" y="1151"/>
                    <a:pt x="1447" y="1139"/>
                  </a:cubicBezTo>
                  <a:cubicBezTo>
                    <a:pt x="1880" y="1015"/>
                    <a:pt x="1843" y="516"/>
                    <a:pt x="1821" y="369"/>
                  </a:cubicBezTo>
                  <a:cubicBezTo>
                    <a:pt x="1792" y="230"/>
                    <a:pt x="1484" y="76"/>
                    <a:pt x="1249" y="17"/>
                  </a:cubicBezTo>
                  <a:cubicBezTo>
                    <a:pt x="1198" y="6"/>
                    <a:pt x="1147"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6526352" y="4958617"/>
              <a:ext cx="414178" cy="262896"/>
            </a:xfrm>
            <a:custGeom>
              <a:avLst/>
              <a:gdLst/>
              <a:ahLst/>
              <a:cxnLst/>
              <a:rect l="l" t="t" r="r" b="b"/>
              <a:pathLst>
                <a:path w="1848" h="1173" extrusionOk="0">
                  <a:moveTo>
                    <a:pt x="1115" y="1"/>
                  </a:moveTo>
                  <a:cubicBezTo>
                    <a:pt x="585" y="1"/>
                    <a:pt x="0" y="521"/>
                    <a:pt x="51" y="572"/>
                  </a:cubicBezTo>
                  <a:cubicBezTo>
                    <a:pt x="100" y="627"/>
                    <a:pt x="807" y="1172"/>
                    <a:pt x="1269" y="1172"/>
                  </a:cubicBezTo>
                  <a:cubicBezTo>
                    <a:pt x="1296" y="1172"/>
                    <a:pt x="1323" y="1170"/>
                    <a:pt x="1349" y="1166"/>
                  </a:cubicBezTo>
                  <a:cubicBezTo>
                    <a:pt x="1796" y="1093"/>
                    <a:pt x="1847" y="594"/>
                    <a:pt x="1847" y="447"/>
                  </a:cubicBezTo>
                  <a:cubicBezTo>
                    <a:pt x="1847" y="301"/>
                    <a:pt x="1561" y="118"/>
                    <a:pt x="1342" y="37"/>
                  </a:cubicBezTo>
                  <a:cubicBezTo>
                    <a:pt x="1269" y="12"/>
                    <a:pt x="1193" y="1"/>
                    <a:pt x="11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4905287" y="4926556"/>
              <a:ext cx="407903" cy="312203"/>
            </a:xfrm>
            <a:custGeom>
              <a:avLst/>
              <a:gdLst/>
              <a:ahLst/>
              <a:cxnLst/>
              <a:rect l="l" t="t" r="r" b="b"/>
              <a:pathLst>
                <a:path w="1820" h="1393" extrusionOk="0">
                  <a:moveTo>
                    <a:pt x="1155" y="0"/>
                  </a:moveTo>
                  <a:cubicBezTo>
                    <a:pt x="1154" y="0"/>
                    <a:pt x="1152" y="1"/>
                    <a:pt x="1151" y="1"/>
                  </a:cubicBezTo>
                  <a:cubicBezTo>
                    <a:pt x="1063" y="23"/>
                    <a:pt x="88" y="433"/>
                    <a:pt x="44" y="793"/>
                  </a:cubicBezTo>
                  <a:cubicBezTo>
                    <a:pt x="0" y="1159"/>
                    <a:pt x="587" y="1343"/>
                    <a:pt x="770" y="1387"/>
                  </a:cubicBezTo>
                  <a:cubicBezTo>
                    <a:pt x="788" y="1390"/>
                    <a:pt x="807" y="1392"/>
                    <a:pt x="827" y="1392"/>
                  </a:cubicBezTo>
                  <a:cubicBezTo>
                    <a:pt x="1007" y="1392"/>
                    <a:pt x="1270" y="1255"/>
                    <a:pt x="1415" y="1130"/>
                  </a:cubicBezTo>
                  <a:cubicBezTo>
                    <a:pt x="1820" y="768"/>
                    <a:pt x="1255" y="0"/>
                    <a:pt x="115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8355728" y="3685301"/>
              <a:ext cx="422471" cy="274102"/>
            </a:xfrm>
            <a:custGeom>
              <a:avLst/>
              <a:gdLst/>
              <a:ahLst/>
              <a:cxnLst/>
              <a:rect l="l" t="t" r="r" b="b"/>
              <a:pathLst>
                <a:path w="1885" h="1223" extrusionOk="0">
                  <a:moveTo>
                    <a:pt x="1620" y="1"/>
                  </a:moveTo>
                  <a:cubicBezTo>
                    <a:pt x="1525" y="1"/>
                    <a:pt x="425" y="96"/>
                    <a:pt x="213" y="418"/>
                  </a:cubicBezTo>
                  <a:cubicBezTo>
                    <a:pt x="0" y="734"/>
                    <a:pt x="455" y="1086"/>
                    <a:pt x="601" y="1174"/>
                  </a:cubicBezTo>
                  <a:cubicBezTo>
                    <a:pt x="655" y="1208"/>
                    <a:pt x="736" y="1222"/>
                    <a:pt x="828" y="1222"/>
                  </a:cubicBezTo>
                  <a:cubicBezTo>
                    <a:pt x="990" y="1222"/>
                    <a:pt x="1187" y="1178"/>
                    <a:pt x="1327" y="1122"/>
                  </a:cubicBezTo>
                  <a:cubicBezTo>
                    <a:pt x="1884" y="910"/>
                    <a:pt x="1708" y="8"/>
                    <a:pt x="162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8844674" y="4062098"/>
              <a:ext cx="417540" cy="266930"/>
            </a:xfrm>
            <a:custGeom>
              <a:avLst/>
              <a:gdLst/>
              <a:ahLst/>
              <a:cxnLst/>
              <a:rect l="l" t="t" r="r" b="b"/>
              <a:pathLst>
                <a:path w="1863" h="1191" extrusionOk="0">
                  <a:moveTo>
                    <a:pt x="719" y="1"/>
                  </a:moveTo>
                  <a:cubicBezTo>
                    <a:pt x="257" y="1"/>
                    <a:pt x="73" y="484"/>
                    <a:pt x="37" y="624"/>
                  </a:cubicBezTo>
                  <a:cubicBezTo>
                    <a:pt x="0" y="770"/>
                    <a:pt x="235" y="990"/>
                    <a:pt x="425" y="1108"/>
                  </a:cubicBezTo>
                  <a:cubicBezTo>
                    <a:pt x="531" y="1167"/>
                    <a:pt x="655" y="1191"/>
                    <a:pt x="785" y="1191"/>
                  </a:cubicBezTo>
                  <a:cubicBezTo>
                    <a:pt x="1280" y="1191"/>
                    <a:pt x="1862" y="845"/>
                    <a:pt x="1833" y="792"/>
                  </a:cubicBezTo>
                  <a:cubicBezTo>
                    <a:pt x="1796" y="726"/>
                    <a:pt x="1181" y="1"/>
                    <a:pt x="71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8300474" y="2549940"/>
              <a:ext cx="409696" cy="311979"/>
            </a:xfrm>
            <a:custGeom>
              <a:avLst/>
              <a:gdLst/>
              <a:ahLst/>
              <a:cxnLst/>
              <a:rect l="l" t="t" r="r" b="b"/>
              <a:pathLst>
                <a:path w="1828" h="1392" extrusionOk="0">
                  <a:moveTo>
                    <a:pt x="1000" y="0"/>
                  </a:moveTo>
                  <a:cubicBezTo>
                    <a:pt x="821" y="0"/>
                    <a:pt x="558" y="137"/>
                    <a:pt x="413" y="262"/>
                  </a:cubicBezTo>
                  <a:cubicBezTo>
                    <a:pt x="1" y="624"/>
                    <a:pt x="573" y="1392"/>
                    <a:pt x="673" y="1392"/>
                  </a:cubicBezTo>
                  <a:cubicBezTo>
                    <a:pt x="674" y="1392"/>
                    <a:pt x="676" y="1392"/>
                    <a:pt x="677" y="1392"/>
                  </a:cubicBezTo>
                  <a:cubicBezTo>
                    <a:pt x="765" y="1370"/>
                    <a:pt x="1740" y="959"/>
                    <a:pt x="1784" y="600"/>
                  </a:cubicBezTo>
                  <a:cubicBezTo>
                    <a:pt x="1828" y="233"/>
                    <a:pt x="1241" y="50"/>
                    <a:pt x="1058" y="6"/>
                  </a:cubicBezTo>
                  <a:cubicBezTo>
                    <a:pt x="1040" y="2"/>
                    <a:pt x="1021" y="0"/>
                    <a:pt x="100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8887477" y="3082756"/>
              <a:ext cx="331925" cy="325650"/>
            </a:xfrm>
            <a:custGeom>
              <a:avLst/>
              <a:gdLst/>
              <a:ahLst/>
              <a:cxnLst/>
              <a:rect l="l" t="t" r="r" b="b"/>
              <a:pathLst>
                <a:path w="1481" h="1453" extrusionOk="0">
                  <a:moveTo>
                    <a:pt x="1362" y="1"/>
                  </a:moveTo>
                  <a:cubicBezTo>
                    <a:pt x="740" y="1"/>
                    <a:pt x="0" y="435"/>
                    <a:pt x="36" y="500"/>
                  </a:cubicBezTo>
                  <a:cubicBezTo>
                    <a:pt x="73" y="573"/>
                    <a:pt x="652" y="1255"/>
                    <a:pt x="1180" y="1453"/>
                  </a:cubicBezTo>
                  <a:cubicBezTo>
                    <a:pt x="1400" y="1006"/>
                    <a:pt x="1480" y="500"/>
                    <a:pt x="1407" y="1"/>
                  </a:cubicBezTo>
                  <a:cubicBezTo>
                    <a:pt x="1392" y="1"/>
                    <a:pt x="1377" y="1"/>
                    <a:pt x="13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7374028" y="4625794"/>
              <a:ext cx="294273" cy="236001"/>
            </a:xfrm>
            <a:custGeom>
              <a:avLst/>
              <a:gdLst/>
              <a:ahLst/>
              <a:cxnLst/>
              <a:rect l="l" t="t" r="r" b="b"/>
              <a:pathLst>
                <a:path w="1313" h="1053" extrusionOk="0">
                  <a:moveTo>
                    <a:pt x="286" y="0"/>
                  </a:moveTo>
                  <a:cubicBezTo>
                    <a:pt x="227" y="0"/>
                    <a:pt x="190" y="7"/>
                    <a:pt x="184" y="19"/>
                  </a:cubicBezTo>
                  <a:cubicBezTo>
                    <a:pt x="162" y="77"/>
                    <a:pt x="0" y="708"/>
                    <a:pt x="169" y="1052"/>
                  </a:cubicBezTo>
                  <a:cubicBezTo>
                    <a:pt x="601" y="899"/>
                    <a:pt x="990" y="649"/>
                    <a:pt x="1313" y="327"/>
                  </a:cubicBezTo>
                  <a:cubicBezTo>
                    <a:pt x="1045" y="94"/>
                    <a:pt x="511" y="0"/>
                    <a:pt x="28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8070490" y="4947077"/>
              <a:ext cx="423367" cy="298755"/>
            </a:xfrm>
            <a:custGeom>
              <a:avLst/>
              <a:gdLst/>
              <a:ahLst/>
              <a:cxnLst/>
              <a:rect l="l" t="t" r="r" b="b"/>
              <a:pathLst>
                <a:path w="1889" h="1333" extrusionOk="0">
                  <a:moveTo>
                    <a:pt x="1057" y="0"/>
                  </a:moveTo>
                  <a:cubicBezTo>
                    <a:pt x="882" y="0"/>
                    <a:pt x="639" y="90"/>
                    <a:pt x="488" y="189"/>
                  </a:cubicBezTo>
                  <a:cubicBezTo>
                    <a:pt x="1" y="487"/>
                    <a:pt x="393" y="1333"/>
                    <a:pt x="493" y="1333"/>
                  </a:cubicBezTo>
                  <a:cubicBezTo>
                    <a:pt x="494" y="1333"/>
                    <a:pt x="494" y="1333"/>
                    <a:pt x="495" y="1332"/>
                  </a:cubicBezTo>
                  <a:cubicBezTo>
                    <a:pt x="590" y="1325"/>
                    <a:pt x="1639" y="1054"/>
                    <a:pt x="1764" y="702"/>
                  </a:cubicBezTo>
                  <a:cubicBezTo>
                    <a:pt x="1888" y="350"/>
                    <a:pt x="1346" y="86"/>
                    <a:pt x="1177" y="20"/>
                  </a:cubicBezTo>
                  <a:cubicBezTo>
                    <a:pt x="1144" y="6"/>
                    <a:pt x="1103"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8739104" y="4799535"/>
              <a:ext cx="361734" cy="268051"/>
            </a:xfrm>
            <a:custGeom>
              <a:avLst/>
              <a:gdLst/>
              <a:ahLst/>
              <a:cxnLst/>
              <a:rect l="l" t="t" r="r" b="b"/>
              <a:pathLst>
                <a:path w="1614" h="1196" extrusionOk="0">
                  <a:moveTo>
                    <a:pt x="682" y="1"/>
                  </a:moveTo>
                  <a:cubicBezTo>
                    <a:pt x="462" y="66"/>
                    <a:pt x="272" y="184"/>
                    <a:pt x="110" y="352"/>
                  </a:cubicBezTo>
                  <a:cubicBezTo>
                    <a:pt x="0" y="470"/>
                    <a:pt x="88" y="748"/>
                    <a:pt x="206" y="917"/>
                  </a:cubicBezTo>
                  <a:cubicBezTo>
                    <a:pt x="359" y="1132"/>
                    <a:pt x="726" y="1195"/>
                    <a:pt x="1052" y="1195"/>
                  </a:cubicBezTo>
                  <a:cubicBezTo>
                    <a:pt x="1303" y="1195"/>
                    <a:pt x="1530" y="1157"/>
                    <a:pt x="1613" y="1122"/>
                  </a:cubicBezTo>
                  <a:cubicBezTo>
                    <a:pt x="1423" y="660"/>
                    <a:pt x="1100" y="272"/>
                    <a:pt x="68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8934546" y="1422232"/>
              <a:ext cx="376526" cy="269395"/>
            </a:xfrm>
            <a:custGeom>
              <a:avLst/>
              <a:gdLst/>
              <a:ahLst/>
              <a:cxnLst/>
              <a:rect l="l" t="t" r="r" b="b"/>
              <a:pathLst>
                <a:path w="1680" h="1202" extrusionOk="0">
                  <a:moveTo>
                    <a:pt x="828" y="0"/>
                  </a:moveTo>
                  <a:cubicBezTo>
                    <a:pt x="705" y="0"/>
                    <a:pt x="585" y="24"/>
                    <a:pt x="477" y="80"/>
                  </a:cubicBezTo>
                  <a:cubicBezTo>
                    <a:pt x="264" y="190"/>
                    <a:pt x="0" y="410"/>
                    <a:pt x="15" y="557"/>
                  </a:cubicBezTo>
                  <a:cubicBezTo>
                    <a:pt x="30" y="703"/>
                    <a:pt x="132" y="1187"/>
                    <a:pt x="594" y="1202"/>
                  </a:cubicBezTo>
                  <a:cubicBezTo>
                    <a:pt x="597" y="1202"/>
                    <a:pt x="600" y="1202"/>
                    <a:pt x="603" y="1202"/>
                  </a:cubicBezTo>
                  <a:cubicBezTo>
                    <a:pt x="948" y="1202"/>
                    <a:pt x="1439" y="804"/>
                    <a:pt x="1679" y="579"/>
                  </a:cubicBezTo>
                  <a:cubicBezTo>
                    <a:pt x="1540" y="381"/>
                    <a:pt x="1371" y="205"/>
                    <a:pt x="1181" y="58"/>
                  </a:cubicBezTo>
                  <a:cubicBezTo>
                    <a:pt x="1066" y="22"/>
                    <a:pt x="945" y="0"/>
                    <a:pt x="82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8344021" y="1886277"/>
              <a:ext cx="394680" cy="310410"/>
            </a:xfrm>
            <a:custGeom>
              <a:avLst/>
              <a:gdLst/>
              <a:ahLst/>
              <a:cxnLst/>
              <a:rect l="l" t="t" r="r" b="b"/>
              <a:pathLst>
                <a:path w="1761" h="1385" extrusionOk="0">
                  <a:moveTo>
                    <a:pt x="890" y="0"/>
                  </a:moveTo>
                  <a:cubicBezTo>
                    <a:pt x="872" y="0"/>
                    <a:pt x="854" y="2"/>
                    <a:pt x="836" y="6"/>
                  </a:cubicBezTo>
                  <a:cubicBezTo>
                    <a:pt x="653" y="35"/>
                    <a:pt x="44" y="196"/>
                    <a:pt x="22" y="555"/>
                  </a:cubicBezTo>
                  <a:cubicBezTo>
                    <a:pt x="0" y="915"/>
                    <a:pt x="888" y="1355"/>
                    <a:pt x="968" y="1384"/>
                  </a:cubicBezTo>
                  <a:cubicBezTo>
                    <a:pt x="970" y="1384"/>
                    <a:pt x="972" y="1385"/>
                    <a:pt x="974" y="1385"/>
                  </a:cubicBezTo>
                  <a:cubicBezTo>
                    <a:pt x="1076" y="1385"/>
                    <a:pt x="1761" y="658"/>
                    <a:pt x="1430" y="284"/>
                  </a:cubicBezTo>
                  <a:cubicBezTo>
                    <a:pt x="1311" y="151"/>
                    <a:pt x="1071" y="0"/>
                    <a:pt x="89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8883344" y="2241059"/>
              <a:ext cx="340218" cy="292256"/>
            </a:xfrm>
            <a:custGeom>
              <a:avLst/>
              <a:gdLst/>
              <a:ahLst/>
              <a:cxnLst/>
              <a:rect l="l" t="t" r="r" b="b"/>
              <a:pathLst>
                <a:path w="1518" h="1304" extrusionOk="0">
                  <a:moveTo>
                    <a:pt x="722" y="0"/>
                  </a:moveTo>
                  <a:cubicBezTo>
                    <a:pt x="597" y="0"/>
                    <a:pt x="471" y="29"/>
                    <a:pt x="359" y="105"/>
                  </a:cubicBezTo>
                  <a:cubicBezTo>
                    <a:pt x="0" y="354"/>
                    <a:pt x="73" y="1212"/>
                    <a:pt x="95" y="1285"/>
                  </a:cubicBezTo>
                  <a:cubicBezTo>
                    <a:pt x="99" y="1297"/>
                    <a:pt x="138" y="1303"/>
                    <a:pt x="201" y="1303"/>
                  </a:cubicBezTo>
                  <a:cubicBezTo>
                    <a:pt x="494" y="1303"/>
                    <a:pt x="1300" y="1164"/>
                    <a:pt x="1444" y="772"/>
                  </a:cubicBezTo>
                  <a:cubicBezTo>
                    <a:pt x="1510" y="581"/>
                    <a:pt x="1518" y="288"/>
                    <a:pt x="1378" y="208"/>
                  </a:cubicBezTo>
                  <a:cubicBezTo>
                    <a:pt x="1282" y="146"/>
                    <a:pt x="1005" y="0"/>
                    <a:pt x="72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679384" y="318976"/>
              <a:ext cx="312427" cy="224795"/>
            </a:xfrm>
            <a:custGeom>
              <a:avLst/>
              <a:gdLst/>
              <a:ahLst/>
              <a:cxnLst/>
              <a:rect l="l" t="t" r="r" b="b"/>
              <a:pathLst>
                <a:path w="1394" h="1003" extrusionOk="0">
                  <a:moveTo>
                    <a:pt x="948" y="0"/>
                  </a:moveTo>
                  <a:cubicBezTo>
                    <a:pt x="551" y="0"/>
                    <a:pt x="126" y="80"/>
                    <a:pt x="74" y="101"/>
                  </a:cubicBezTo>
                  <a:cubicBezTo>
                    <a:pt x="0" y="123"/>
                    <a:pt x="66" y="739"/>
                    <a:pt x="425" y="1003"/>
                  </a:cubicBezTo>
                  <a:cubicBezTo>
                    <a:pt x="814" y="761"/>
                    <a:pt x="1144" y="438"/>
                    <a:pt x="1393" y="50"/>
                  </a:cubicBezTo>
                  <a:cubicBezTo>
                    <a:pt x="1268" y="14"/>
                    <a:pt x="1110" y="0"/>
                    <a:pt x="94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8457508" y="-106632"/>
              <a:ext cx="281050" cy="271412"/>
            </a:xfrm>
            <a:custGeom>
              <a:avLst/>
              <a:gdLst/>
              <a:ahLst/>
              <a:cxnLst/>
              <a:rect l="l" t="t" r="r" b="b"/>
              <a:pathLst>
                <a:path w="1254" h="1211" extrusionOk="0">
                  <a:moveTo>
                    <a:pt x="1254" y="1"/>
                  </a:moveTo>
                  <a:lnTo>
                    <a:pt x="1254" y="1"/>
                  </a:lnTo>
                  <a:cubicBezTo>
                    <a:pt x="785" y="74"/>
                    <a:pt x="110" y="529"/>
                    <a:pt x="51" y="580"/>
                  </a:cubicBezTo>
                  <a:cubicBezTo>
                    <a:pt x="0" y="631"/>
                    <a:pt x="425" y="1122"/>
                    <a:pt x="909" y="1210"/>
                  </a:cubicBezTo>
                  <a:cubicBezTo>
                    <a:pt x="1136" y="844"/>
                    <a:pt x="1254" y="426"/>
                    <a:pt x="125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7315974" y="327069"/>
              <a:ext cx="410368" cy="282170"/>
            </a:xfrm>
            <a:custGeom>
              <a:avLst/>
              <a:gdLst/>
              <a:ahLst/>
              <a:cxnLst/>
              <a:rect l="l" t="t" r="r" b="b"/>
              <a:pathLst>
                <a:path w="1831" h="1259" extrusionOk="0">
                  <a:moveTo>
                    <a:pt x="964" y="1"/>
                  </a:moveTo>
                  <a:cubicBezTo>
                    <a:pt x="731" y="1"/>
                    <a:pt x="500" y="49"/>
                    <a:pt x="345" y="191"/>
                  </a:cubicBezTo>
                  <a:cubicBezTo>
                    <a:pt x="176" y="345"/>
                    <a:pt x="1" y="623"/>
                    <a:pt x="74" y="755"/>
                  </a:cubicBezTo>
                  <a:cubicBezTo>
                    <a:pt x="134" y="882"/>
                    <a:pt x="376" y="1258"/>
                    <a:pt x="768" y="1258"/>
                  </a:cubicBezTo>
                  <a:cubicBezTo>
                    <a:pt x="806" y="1258"/>
                    <a:pt x="846" y="1254"/>
                    <a:pt x="888" y="1247"/>
                  </a:cubicBezTo>
                  <a:cubicBezTo>
                    <a:pt x="1342" y="1151"/>
                    <a:pt x="1789" y="293"/>
                    <a:pt x="1811" y="213"/>
                  </a:cubicBezTo>
                  <a:cubicBezTo>
                    <a:pt x="1830" y="165"/>
                    <a:pt x="1393" y="1"/>
                    <a:pt x="9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7195168" y="-155585"/>
              <a:ext cx="412610" cy="285756"/>
            </a:xfrm>
            <a:custGeom>
              <a:avLst/>
              <a:gdLst/>
              <a:ahLst/>
              <a:cxnLst/>
              <a:rect l="l" t="t" r="r" b="b"/>
              <a:pathLst>
                <a:path w="1841" h="1275" extrusionOk="0">
                  <a:moveTo>
                    <a:pt x="969" y="1"/>
                  </a:moveTo>
                  <a:cubicBezTo>
                    <a:pt x="735" y="1"/>
                    <a:pt x="502" y="49"/>
                    <a:pt x="345" y="191"/>
                  </a:cubicBezTo>
                  <a:cubicBezTo>
                    <a:pt x="184" y="352"/>
                    <a:pt x="1" y="631"/>
                    <a:pt x="74" y="770"/>
                  </a:cubicBezTo>
                  <a:cubicBezTo>
                    <a:pt x="134" y="890"/>
                    <a:pt x="380" y="1275"/>
                    <a:pt x="764" y="1275"/>
                  </a:cubicBezTo>
                  <a:cubicBezTo>
                    <a:pt x="804" y="1275"/>
                    <a:pt x="845" y="1270"/>
                    <a:pt x="888" y="1262"/>
                  </a:cubicBezTo>
                  <a:cubicBezTo>
                    <a:pt x="1350" y="1159"/>
                    <a:pt x="1804" y="294"/>
                    <a:pt x="1826" y="213"/>
                  </a:cubicBezTo>
                  <a:cubicBezTo>
                    <a:pt x="1840" y="166"/>
                    <a:pt x="1402" y="1"/>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6236274" y="-75655"/>
              <a:ext cx="443090" cy="234208"/>
            </a:xfrm>
            <a:custGeom>
              <a:avLst/>
              <a:gdLst/>
              <a:ahLst/>
              <a:cxnLst/>
              <a:rect l="l" t="t" r="r" b="b"/>
              <a:pathLst>
                <a:path w="1977" h="1045" extrusionOk="0">
                  <a:moveTo>
                    <a:pt x="937" y="0"/>
                  </a:moveTo>
                  <a:cubicBezTo>
                    <a:pt x="913" y="0"/>
                    <a:pt x="890" y="1"/>
                    <a:pt x="866" y="4"/>
                  </a:cubicBezTo>
                  <a:cubicBezTo>
                    <a:pt x="631" y="33"/>
                    <a:pt x="316" y="128"/>
                    <a:pt x="250" y="246"/>
                  </a:cubicBezTo>
                  <a:cubicBezTo>
                    <a:pt x="184" y="370"/>
                    <a:pt x="1" y="796"/>
                    <a:pt x="345" y="979"/>
                  </a:cubicBezTo>
                  <a:cubicBezTo>
                    <a:pt x="430" y="1026"/>
                    <a:pt x="552" y="1045"/>
                    <a:pt x="692" y="1045"/>
                  </a:cubicBezTo>
                  <a:cubicBezTo>
                    <a:pt x="1161" y="1045"/>
                    <a:pt x="1825" y="837"/>
                    <a:pt x="1892" y="803"/>
                  </a:cubicBezTo>
                  <a:cubicBezTo>
                    <a:pt x="1977" y="768"/>
                    <a:pt x="1526" y="0"/>
                    <a:pt x="9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7960635" y="563039"/>
              <a:ext cx="439504" cy="233984"/>
            </a:xfrm>
            <a:custGeom>
              <a:avLst/>
              <a:gdLst/>
              <a:ahLst/>
              <a:cxnLst/>
              <a:rect l="l" t="t" r="r" b="b"/>
              <a:pathLst>
                <a:path w="1961" h="1044" extrusionOk="0">
                  <a:moveTo>
                    <a:pt x="1341" y="0"/>
                  </a:moveTo>
                  <a:cubicBezTo>
                    <a:pt x="869" y="0"/>
                    <a:pt x="143" y="279"/>
                    <a:pt x="76" y="316"/>
                  </a:cubicBezTo>
                  <a:cubicBezTo>
                    <a:pt x="1" y="364"/>
                    <a:pt x="505" y="1043"/>
                    <a:pt x="1070" y="1043"/>
                  </a:cubicBezTo>
                  <a:cubicBezTo>
                    <a:pt x="1107" y="1043"/>
                    <a:pt x="1145" y="1040"/>
                    <a:pt x="1183" y="1034"/>
                  </a:cubicBezTo>
                  <a:cubicBezTo>
                    <a:pt x="1410" y="997"/>
                    <a:pt x="1718" y="880"/>
                    <a:pt x="1770" y="763"/>
                  </a:cubicBezTo>
                  <a:cubicBezTo>
                    <a:pt x="1821" y="638"/>
                    <a:pt x="1960" y="206"/>
                    <a:pt x="1601" y="44"/>
                  </a:cubicBezTo>
                  <a:cubicBezTo>
                    <a:pt x="1532" y="13"/>
                    <a:pt x="1442" y="0"/>
                    <a:pt x="134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8288251" y="1271098"/>
              <a:ext cx="416868" cy="313099"/>
            </a:xfrm>
            <a:custGeom>
              <a:avLst/>
              <a:gdLst/>
              <a:ahLst/>
              <a:cxnLst/>
              <a:rect l="l" t="t" r="r" b="b"/>
              <a:pathLst>
                <a:path w="1860" h="1397" extrusionOk="0">
                  <a:moveTo>
                    <a:pt x="873" y="1"/>
                  </a:moveTo>
                  <a:cubicBezTo>
                    <a:pt x="833" y="1"/>
                    <a:pt x="795" y="6"/>
                    <a:pt x="763" y="18"/>
                  </a:cubicBezTo>
                  <a:cubicBezTo>
                    <a:pt x="587" y="77"/>
                    <a:pt x="1" y="333"/>
                    <a:pt x="59" y="700"/>
                  </a:cubicBezTo>
                  <a:cubicBezTo>
                    <a:pt x="125" y="1066"/>
                    <a:pt x="1122" y="1382"/>
                    <a:pt x="1218" y="1396"/>
                  </a:cubicBezTo>
                  <a:cubicBezTo>
                    <a:pt x="1218" y="1397"/>
                    <a:pt x="1219" y="1397"/>
                    <a:pt x="1220" y="1397"/>
                  </a:cubicBezTo>
                  <a:cubicBezTo>
                    <a:pt x="1315" y="1397"/>
                    <a:pt x="1859" y="550"/>
                    <a:pt x="1430" y="216"/>
                  </a:cubicBezTo>
                  <a:cubicBezTo>
                    <a:pt x="1293" y="108"/>
                    <a:pt x="1052" y="1"/>
                    <a:pt x="87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8847262" y="429649"/>
              <a:ext cx="412385" cy="282618"/>
            </a:xfrm>
            <a:custGeom>
              <a:avLst/>
              <a:gdLst/>
              <a:ahLst/>
              <a:cxnLst/>
              <a:rect l="l" t="t" r="r" b="b"/>
              <a:pathLst>
                <a:path w="1840" h="1261" extrusionOk="0">
                  <a:moveTo>
                    <a:pt x="1076" y="1"/>
                  </a:moveTo>
                  <a:cubicBezTo>
                    <a:pt x="1030" y="1"/>
                    <a:pt x="981" y="6"/>
                    <a:pt x="931" y="18"/>
                  </a:cubicBezTo>
                  <a:cubicBezTo>
                    <a:pt x="469" y="128"/>
                    <a:pt x="36" y="993"/>
                    <a:pt x="14" y="1074"/>
                  </a:cubicBezTo>
                  <a:cubicBezTo>
                    <a:pt x="0" y="1120"/>
                    <a:pt x="412" y="1261"/>
                    <a:pt x="827" y="1261"/>
                  </a:cubicBezTo>
                  <a:cubicBezTo>
                    <a:pt x="1076" y="1261"/>
                    <a:pt x="1326" y="1210"/>
                    <a:pt x="1488" y="1059"/>
                  </a:cubicBezTo>
                  <a:cubicBezTo>
                    <a:pt x="1664" y="906"/>
                    <a:pt x="1840" y="627"/>
                    <a:pt x="1766" y="488"/>
                  </a:cubicBezTo>
                  <a:cubicBezTo>
                    <a:pt x="1701" y="364"/>
                    <a:pt x="1455" y="1"/>
                    <a:pt x="107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5005320" y="165699"/>
              <a:ext cx="325650" cy="217399"/>
            </a:xfrm>
            <a:custGeom>
              <a:avLst/>
              <a:gdLst/>
              <a:ahLst/>
              <a:cxnLst/>
              <a:rect l="l" t="t" r="r" b="b"/>
              <a:pathLst>
                <a:path w="1453" h="970" extrusionOk="0">
                  <a:moveTo>
                    <a:pt x="238" y="0"/>
                  </a:moveTo>
                  <a:cubicBezTo>
                    <a:pt x="212" y="0"/>
                    <a:pt x="193" y="1"/>
                    <a:pt x="184" y="2"/>
                  </a:cubicBezTo>
                  <a:cubicBezTo>
                    <a:pt x="110" y="9"/>
                    <a:pt x="0" y="632"/>
                    <a:pt x="257" y="970"/>
                  </a:cubicBezTo>
                  <a:cubicBezTo>
                    <a:pt x="704" y="808"/>
                    <a:pt x="1108" y="552"/>
                    <a:pt x="1452" y="222"/>
                  </a:cubicBezTo>
                  <a:cubicBezTo>
                    <a:pt x="1121" y="33"/>
                    <a:pt x="445" y="0"/>
                    <a:pt x="23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4279201" y="-151883"/>
              <a:ext cx="381456" cy="278360"/>
            </a:xfrm>
            <a:custGeom>
              <a:avLst/>
              <a:gdLst/>
              <a:ahLst/>
              <a:cxnLst/>
              <a:rect l="l" t="t" r="r" b="b"/>
              <a:pathLst>
                <a:path w="1702" h="1242" extrusionOk="0">
                  <a:moveTo>
                    <a:pt x="972" y="0"/>
                  </a:moveTo>
                  <a:cubicBezTo>
                    <a:pt x="949" y="0"/>
                    <a:pt x="926" y="2"/>
                    <a:pt x="902" y="4"/>
                  </a:cubicBezTo>
                  <a:cubicBezTo>
                    <a:pt x="558" y="41"/>
                    <a:pt x="176" y="525"/>
                    <a:pt x="0" y="781"/>
                  </a:cubicBezTo>
                  <a:cubicBezTo>
                    <a:pt x="191" y="957"/>
                    <a:pt x="404" y="1104"/>
                    <a:pt x="638" y="1229"/>
                  </a:cubicBezTo>
                  <a:cubicBezTo>
                    <a:pt x="703" y="1236"/>
                    <a:pt x="769" y="1241"/>
                    <a:pt x="834" y="1241"/>
                  </a:cubicBezTo>
                  <a:cubicBezTo>
                    <a:pt x="1012" y="1241"/>
                    <a:pt x="1186" y="1206"/>
                    <a:pt x="1320" y="1104"/>
                  </a:cubicBezTo>
                  <a:cubicBezTo>
                    <a:pt x="1496" y="965"/>
                    <a:pt x="1701" y="708"/>
                    <a:pt x="1643" y="569"/>
                  </a:cubicBezTo>
                  <a:cubicBezTo>
                    <a:pt x="1594" y="430"/>
                    <a:pt x="1387" y="0"/>
                    <a:pt x="97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5573872" y="-3435"/>
              <a:ext cx="443090" cy="233312"/>
            </a:xfrm>
            <a:custGeom>
              <a:avLst/>
              <a:gdLst/>
              <a:ahLst/>
              <a:cxnLst/>
              <a:rect l="l" t="t" r="r" b="b"/>
              <a:pathLst>
                <a:path w="1977" h="1041" extrusionOk="0">
                  <a:moveTo>
                    <a:pt x="1294" y="0"/>
                  </a:moveTo>
                  <a:cubicBezTo>
                    <a:pt x="823" y="0"/>
                    <a:pt x="154" y="211"/>
                    <a:pt x="85" y="245"/>
                  </a:cubicBezTo>
                  <a:cubicBezTo>
                    <a:pt x="1" y="280"/>
                    <a:pt x="465" y="1041"/>
                    <a:pt x="1048" y="1041"/>
                  </a:cubicBezTo>
                  <a:cubicBezTo>
                    <a:pt x="1072" y="1041"/>
                    <a:pt x="1095" y="1039"/>
                    <a:pt x="1119" y="1037"/>
                  </a:cubicBezTo>
                  <a:cubicBezTo>
                    <a:pt x="1346" y="1015"/>
                    <a:pt x="1662" y="920"/>
                    <a:pt x="1728" y="795"/>
                  </a:cubicBezTo>
                  <a:cubicBezTo>
                    <a:pt x="1794" y="678"/>
                    <a:pt x="1977" y="245"/>
                    <a:pt x="1632" y="62"/>
                  </a:cubicBezTo>
                  <a:cubicBezTo>
                    <a:pt x="1549" y="18"/>
                    <a:pt x="1430" y="0"/>
                    <a:pt x="129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7"/>
          <p:cNvSpPr/>
          <p:nvPr/>
        </p:nvSpPr>
        <p:spPr>
          <a:xfrm>
            <a:off x="-7068107" y="1059831"/>
            <a:ext cx="7973303" cy="147495"/>
          </a:xfrm>
          <a:custGeom>
            <a:avLst/>
            <a:gdLst/>
            <a:ahLst/>
            <a:cxnLst/>
            <a:rect l="l" t="t" r="r" b="b"/>
            <a:pathLst>
              <a:path w="19210" h="654" extrusionOk="0">
                <a:moveTo>
                  <a:pt x="9598" y="1"/>
                </a:moveTo>
                <a:cubicBezTo>
                  <a:pt x="4297" y="1"/>
                  <a:pt x="1" y="147"/>
                  <a:pt x="1" y="331"/>
                </a:cubicBezTo>
                <a:cubicBezTo>
                  <a:pt x="1" y="507"/>
                  <a:pt x="4297" y="653"/>
                  <a:pt x="9605" y="653"/>
                </a:cubicBezTo>
                <a:cubicBezTo>
                  <a:pt x="14906" y="653"/>
                  <a:pt x="19209" y="507"/>
                  <a:pt x="19209" y="331"/>
                </a:cubicBezTo>
                <a:cubicBezTo>
                  <a:pt x="19209" y="147"/>
                  <a:pt x="14906" y="1"/>
                  <a:pt x="9598"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8430768" y="4530256"/>
            <a:ext cx="7973303" cy="147495"/>
          </a:xfrm>
          <a:custGeom>
            <a:avLst/>
            <a:gdLst/>
            <a:ahLst/>
            <a:cxnLst/>
            <a:rect l="l" t="t" r="r" b="b"/>
            <a:pathLst>
              <a:path w="19210" h="654" extrusionOk="0">
                <a:moveTo>
                  <a:pt x="9598" y="1"/>
                </a:moveTo>
                <a:cubicBezTo>
                  <a:pt x="4297" y="1"/>
                  <a:pt x="1" y="147"/>
                  <a:pt x="1" y="331"/>
                </a:cubicBezTo>
                <a:cubicBezTo>
                  <a:pt x="1" y="507"/>
                  <a:pt x="4297" y="653"/>
                  <a:pt x="9605" y="653"/>
                </a:cubicBezTo>
                <a:cubicBezTo>
                  <a:pt x="14906" y="653"/>
                  <a:pt x="19209" y="507"/>
                  <a:pt x="19209" y="331"/>
                </a:cubicBezTo>
                <a:cubicBezTo>
                  <a:pt x="19209" y="147"/>
                  <a:pt x="14906" y="1"/>
                  <a:pt x="9598"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1160"/>
        <p:cNvGrpSpPr/>
        <p:nvPr/>
      </p:nvGrpSpPr>
      <p:grpSpPr>
        <a:xfrm>
          <a:off x="0" y="0"/>
          <a:ext cx="0" cy="0"/>
          <a:chOff x="0" y="0"/>
          <a:chExt cx="0" cy="0"/>
        </a:xfrm>
      </p:grpSpPr>
      <p:sp>
        <p:nvSpPr>
          <p:cNvPr id="1161" name="Google Shape;1161;p9"/>
          <p:cNvSpPr/>
          <p:nvPr/>
        </p:nvSpPr>
        <p:spPr>
          <a:xfrm rot="10800000" flipH="1">
            <a:off x="5740042" y="-205358"/>
            <a:ext cx="6772904" cy="2258470"/>
          </a:xfrm>
          <a:custGeom>
            <a:avLst/>
            <a:gdLst/>
            <a:ahLst/>
            <a:cxnLst/>
            <a:rect l="l" t="t" r="r" b="b"/>
            <a:pathLst>
              <a:path w="35162" h="11725" extrusionOk="0">
                <a:moveTo>
                  <a:pt x="16938" y="0"/>
                </a:moveTo>
                <a:cubicBezTo>
                  <a:pt x="16099" y="0"/>
                  <a:pt x="15244" y="180"/>
                  <a:pt x="14546" y="427"/>
                </a:cubicBezTo>
                <a:cubicBezTo>
                  <a:pt x="13952" y="640"/>
                  <a:pt x="13681" y="1057"/>
                  <a:pt x="13673" y="1629"/>
                </a:cubicBezTo>
                <a:cubicBezTo>
                  <a:pt x="13673" y="2348"/>
                  <a:pt x="14319" y="2714"/>
                  <a:pt x="14663" y="3301"/>
                </a:cubicBezTo>
                <a:cubicBezTo>
                  <a:pt x="15092" y="4048"/>
                  <a:pt x="14866" y="4979"/>
                  <a:pt x="14002" y="4979"/>
                </a:cubicBezTo>
                <a:cubicBezTo>
                  <a:pt x="13831" y="4979"/>
                  <a:pt x="13636" y="4943"/>
                  <a:pt x="13417" y="4862"/>
                </a:cubicBezTo>
                <a:cubicBezTo>
                  <a:pt x="13358" y="4494"/>
                  <a:pt x="13316" y="3991"/>
                  <a:pt x="12801" y="3991"/>
                </a:cubicBezTo>
                <a:cubicBezTo>
                  <a:pt x="12742" y="3991"/>
                  <a:pt x="12676" y="3998"/>
                  <a:pt x="12603" y="4012"/>
                </a:cubicBezTo>
                <a:cubicBezTo>
                  <a:pt x="12599" y="4381"/>
                  <a:pt x="12455" y="4555"/>
                  <a:pt x="12278" y="4555"/>
                </a:cubicBezTo>
                <a:cubicBezTo>
                  <a:pt x="12102" y="4555"/>
                  <a:pt x="11895" y="4384"/>
                  <a:pt x="11760" y="4063"/>
                </a:cubicBezTo>
                <a:cubicBezTo>
                  <a:pt x="11518" y="3455"/>
                  <a:pt x="11569" y="3191"/>
                  <a:pt x="11027" y="2656"/>
                </a:cubicBezTo>
                <a:cubicBezTo>
                  <a:pt x="10408" y="2032"/>
                  <a:pt x="9444" y="1717"/>
                  <a:pt x="8492" y="1717"/>
                </a:cubicBezTo>
                <a:cubicBezTo>
                  <a:pt x="7955" y="1717"/>
                  <a:pt x="7423" y="1817"/>
                  <a:pt x="6958" y="2018"/>
                </a:cubicBezTo>
                <a:cubicBezTo>
                  <a:pt x="6342" y="2289"/>
                  <a:pt x="6078" y="2780"/>
                  <a:pt x="6195" y="3374"/>
                </a:cubicBezTo>
                <a:cubicBezTo>
                  <a:pt x="6335" y="4071"/>
                  <a:pt x="7148" y="4474"/>
                  <a:pt x="7720" y="4980"/>
                </a:cubicBezTo>
                <a:cubicBezTo>
                  <a:pt x="8651" y="5801"/>
                  <a:pt x="9648" y="6417"/>
                  <a:pt x="10030" y="7516"/>
                </a:cubicBezTo>
                <a:cubicBezTo>
                  <a:pt x="10255" y="8156"/>
                  <a:pt x="9935" y="8646"/>
                  <a:pt x="9525" y="8646"/>
                </a:cubicBezTo>
                <a:cubicBezTo>
                  <a:pt x="9282" y="8646"/>
                  <a:pt x="9008" y="8474"/>
                  <a:pt x="8798" y="8059"/>
                </a:cubicBezTo>
                <a:cubicBezTo>
                  <a:pt x="8593" y="7656"/>
                  <a:pt x="8688" y="7179"/>
                  <a:pt x="8475" y="6761"/>
                </a:cubicBezTo>
                <a:cubicBezTo>
                  <a:pt x="8211" y="6285"/>
                  <a:pt x="7830" y="5896"/>
                  <a:pt x="7361" y="5625"/>
                </a:cubicBezTo>
                <a:cubicBezTo>
                  <a:pt x="7056" y="5455"/>
                  <a:pt x="6665" y="5374"/>
                  <a:pt x="6270" y="5374"/>
                </a:cubicBezTo>
                <a:cubicBezTo>
                  <a:pt x="5677" y="5374"/>
                  <a:pt x="5074" y="5557"/>
                  <a:pt x="4744" y="5896"/>
                </a:cubicBezTo>
                <a:cubicBezTo>
                  <a:pt x="4436" y="6211"/>
                  <a:pt x="4333" y="6754"/>
                  <a:pt x="4443" y="7194"/>
                </a:cubicBezTo>
                <a:cubicBezTo>
                  <a:pt x="4604" y="7839"/>
                  <a:pt x="5015" y="7927"/>
                  <a:pt x="5543" y="8382"/>
                </a:cubicBezTo>
                <a:cubicBezTo>
                  <a:pt x="5895" y="8682"/>
                  <a:pt x="6173" y="9269"/>
                  <a:pt x="5770" y="9621"/>
                </a:cubicBezTo>
                <a:cubicBezTo>
                  <a:pt x="5641" y="9732"/>
                  <a:pt x="5510" y="9776"/>
                  <a:pt x="5379" y="9776"/>
                </a:cubicBezTo>
                <a:cubicBezTo>
                  <a:pt x="5080" y="9776"/>
                  <a:pt x="4780" y="9545"/>
                  <a:pt x="4494" y="9357"/>
                </a:cubicBezTo>
                <a:cubicBezTo>
                  <a:pt x="4273" y="9202"/>
                  <a:pt x="3837" y="9020"/>
                  <a:pt x="3450" y="9020"/>
                </a:cubicBezTo>
                <a:cubicBezTo>
                  <a:pt x="3196" y="9020"/>
                  <a:pt x="2962" y="9098"/>
                  <a:pt x="2823" y="9313"/>
                </a:cubicBezTo>
                <a:cubicBezTo>
                  <a:pt x="2427" y="9928"/>
                  <a:pt x="5052" y="11351"/>
                  <a:pt x="0" y="11725"/>
                </a:cubicBezTo>
                <a:lnTo>
                  <a:pt x="35162" y="11725"/>
                </a:lnTo>
                <a:cubicBezTo>
                  <a:pt x="34487" y="11439"/>
                  <a:pt x="33058" y="11593"/>
                  <a:pt x="32559" y="10860"/>
                </a:cubicBezTo>
                <a:cubicBezTo>
                  <a:pt x="32229" y="10368"/>
                  <a:pt x="32830" y="9987"/>
                  <a:pt x="31987" y="9884"/>
                </a:cubicBezTo>
                <a:cubicBezTo>
                  <a:pt x="31931" y="9878"/>
                  <a:pt x="31879" y="9875"/>
                  <a:pt x="31830" y="9875"/>
                </a:cubicBezTo>
                <a:cubicBezTo>
                  <a:pt x="31318" y="9875"/>
                  <a:pt x="31181" y="10205"/>
                  <a:pt x="30800" y="10412"/>
                </a:cubicBezTo>
                <a:cubicBezTo>
                  <a:pt x="30620" y="10512"/>
                  <a:pt x="30365" y="10603"/>
                  <a:pt x="30111" y="10603"/>
                </a:cubicBezTo>
                <a:cubicBezTo>
                  <a:pt x="29897" y="10603"/>
                  <a:pt x="29684" y="10538"/>
                  <a:pt x="29517" y="10361"/>
                </a:cubicBezTo>
                <a:cubicBezTo>
                  <a:pt x="29069" y="9870"/>
                  <a:pt x="29744" y="9078"/>
                  <a:pt x="29979" y="8689"/>
                </a:cubicBezTo>
                <a:cubicBezTo>
                  <a:pt x="30316" y="8110"/>
                  <a:pt x="30536" y="7560"/>
                  <a:pt x="30198" y="6879"/>
                </a:cubicBezTo>
                <a:cubicBezTo>
                  <a:pt x="29927" y="6329"/>
                  <a:pt x="29077" y="5676"/>
                  <a:pt x="28395" y="5625"/>
                </a:cubicBezTo>
                <a:cubicBezTo>
                  <a:pt x="28324" y="5619"/>
                  <a:pt x="28256" y="5616"/>
                  <a:pt x="28190" y="5616"/>
                </a:cubicBezTo>
                <a:cubicBezTo>
                  <a:pt x="26419" y="5616"/>
                  <a:pt x="26464" y="7658"/>
                  <a:pt x="25990" y="8697"/>
                </a:cubicBezTo>
                <a:cubicBezTo>
                  <a:pt x="25813" y="9085"/>
                  <a:pt x="25525" y="9648"/>
                  <a:pt x="25010" y="9648"/>
                </a:cubicBezTo>
                <a:cubicBezTo>
                  <a:pt x="24865" y="9648"/>
                  <a:pt x="24701" y="9603"/>
                  <a:pt x="24517" y="9496"/>
                </a:cubicBezTo>
                <a:cubicBezTo>
                  <a:pt x="23923" y="9151"/>
                  <a:pt x="24062" y="8528"/>
                  <a:pt x="24311" y="8147"/>
                </a:cubicBezTo>
                <a:cubicBezTo>
                  <a:pt x="24612" y="7692"/>
                  <a:pt x="25022" y="7560"/>
                  <a:pt x="24788" y="6915"/>
                </a:cubicBezTo>
                <a:cubicBezTo>
                  <a:pt x="24640" y="6513"/>
                  <a:pt x="24397" y="6235"/>
                  <a:pt x="23977" y="6235"/>
                </a:cubicBezTo>
                <a:cubicBezTo>
                  <a:pt x="23876" y="6235"/>
                  <a:pt x="23766" y="6251"/>
                  <a:pt x="23644" y="6285"/>
                </a:cubicBezTo>
                <a:cubicBezTo>
                  <a:pt x="23308" y="6378"/>
                  <a:pt x="23009" y="6725"/>
                  <a:pt x="22622" y="6725"/>
                </a:cubicBezTo>
                <a:cubicBezTo>
                  <a:pt x="22553" y="6725"/>
                  <a:pt x="22481" y="6714"/>
                  <a:pt x="22405" y="6688"/>
                </a:cubicBezTo>
                <a:cubicBezTo>
                  <a:pt x="21687" y="6453"/>
                  <a:pt x="22178" y="5903"/>
                  <a:pt x="22061" y="5515"/>
                </a:cubicBezTo>
                <a:cubicBezTo>
                  <a:pt x="21968" y="5205"/>
                  <a:pt x="21832" y="5097"/>
                  <a:pt x="21669" y="5097"/>
                </a:cubicBezTo>
                <a:cubicBezTo>
                  <a:pt x="21303" y="5097"/>
                  <a:pt x="20795" y="5639"/>
                  <a:pt x="20310" y="5639"/>
                </a:cubicBezTo>
                <a:cubicBezTo>
                  <a:pt x="20159" y="5639"/>
                  <a:pt x="20010" y="5587"/>
                  <a:pt x="19868" y="5449"/>
                </a:cubicBezTo>
                <a:cubicBezTo>
                  <a:pt x="19517" y="5097"/>
                  <a:pt x="20096" y="4063"/>
                  <a:pt x="20191" y="3719"/>
                </a:cubicBezTo>
                <a:cubicBezTo>
                  <a:pt x="20426" y="2964"/>
                  <a:pt x="20330" y="2142"/>
                  <a:pt x="19927" y="1453"/>
                </a:cubicBezTo>
                <a:cubicBezTo>
                  <a:pt x="19313" y="372"/>
                  <a:pt x="18143" y="0"/>
                  <a:pt x="16938"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txBox="1">
            <a:spLocks noGrp="1"/>
          </p:cNvSpPr>
          <p:nvPr>
            <p:ph type="subTitle" idx="1"/>
          </p:nvPr>
        </p:nvSpPr>
        <p:spPr>
          <a:xfrm>
            <a:off x="4074913" y="1923875"/>
            <a:ext cx="4220400" cy="11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3" name="Google Shape;1163;p9"/>
          <p:cNvSpPr txBox="1">
            <a:spLocks noGrp="1"/>
          </p:cNvSpPr>
          <p:nvPr>
            <p:ph type="title"/>
          </p:nvPr>
        </p:nvSpPr>
        <p:spPr>
          <a:xfrm>
            <a:off x="4539463" y="1196864"/>
            <a:ext cx="3291300" cy="48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64" name="Google Shape;1164;p9"/>
          <p:cNvGrpSpPr/>
          <p:nvPr/>
        </p:nvGrpSpPr>
        <p:grpSpPr>
          <a:xfrm>
            <a:off x="7855024" y="-77158"/>
            <a:ext cx="3249305" cy="780519"/>
            <a:chOff x="1285551" y="-3218411"/>
            <a:chExt cx="2391833" cy="574545"/>
          </a:xfrm>
        </p:grpSpPr>
        <p:sp>
          <p:nvSpPr>
            <p:cNvPr id="1165" name="Google Shape;1165;p9"/>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9"/>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9"/>
          <p:cNvGrpSpPr/>
          <p:nvPr/>
        </p:nvGrpSpPr>
        <p:grpSpPr>
          <a:xfrm>
            <a:off x="-3472246" y="-563386"/>
            <a:ext cx="6372800" cy="1530817"/>
            <a:chOff x="1285551" y="-3218411"/>
            <a:chExt cx="2391833" cy="574545"/>
          </a:xfrm>
        </p:grpSpPr>
        <p:sp>
          <p:nvSpPr>
            <p:cNvPr id="1168" name="Google Shape;1168;p9"/>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9"/>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9"/>
          <p:cNvSpPr/>
          <p:nvPr/>
        </p:nvSpPr>
        <p:spPr>
          <a:xfrm>
            <a:off x="100" y="4604000"/>
            <a:ext cx="9144000" cy="524400"/>
          </a:xfrm>
          <a:prstGeom prst="rect">
            <a:avLst/>
          </a:pr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1_1">
    <p:bg>
      <p:bgPr>
        <a:solidFill>
          <a:schemeClr val="lt1"/>
        </a:solidFill>
        <a:effectLst/>
      </p:bgPr>
    </p:bg>
    <p:spTree>
      <p:nvGrpSpPr>
        <p:cNvPr id="1" name="Shape 1298"/>
        <p:cNvGrpSpPr/>
        <p:nvPr/>
      </p:nvGrpSpPr>
      <p:grpSpPr>
        <a:xfrm>
          <a:off x="0" y="0"/>
          <a:ext cx="0" cy="0"/>
          <a:chOff x="0" y="0"/>
          <a:chExt cx="0" cy="0"/>
        </a:xfrm>
      </p:grpSpPr>
      <p:sp>
        <p:nvSpPr>
          <p:cNvPr id="1299" name="Google Shape;1299;p16"/>
          <p:cNvSpPr txBox="1">
            <a:spLocks noGrp="1"/>
          </p:cNvSpPr>
          <p:nvPr>
            <p:ph type="title"/>
          </p:nvPr>
        </p:nvSpPr>
        <p:spPr>
          <a:xfrm>
            <a:off x="713250" y="484825"/>
            <a:ext cx="7717500" cy="48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0" name="Google Shape;1300;p16"/>
          <p:cNvSpPr/>
          <p:nvPr/>
        </p:nvSpPr>
        <p:spPr>
          <a:xfrm flipH="1">
            <a:off x="-344193" y="-149740"/>
            <a:ext cx="1227760" cy="1538249"/>
          </a:xfrm>
          <a:custGeom>
            <a:avLst/>
            <a:gdLst/>
            <a:ahLst/>
            <a:cxnLst/>
            <a:rect l="l" t="t" r="r" b="b"/>
            <a:pathLst>
              <a:path w="5536" h="6936" extrusionOk="0">
                <a:moveTo>
                  <a:pt x="59" y="0"/>
                </a:moveTo>
                <a:cubicBezTo>
                  <a:pt x="67" y="44"/>
                  <a:pt x="74" y="88"/>
                  <a:pt x="74" y="132"/>
                </a:cubicBezTo>
                <a:cubicBezTo>
                  <a:pt x="74" y="352"/>
                  <a:pt x="1" y="594"/>
                  <a:pt x="1" y="792"/>
                </a:cubicBezTo>
                <a:cubicBezTo>
                  <a:pt x="1" y="814"/>
                  <a:pt x="2098" y="2126"/>
                  <a:pt x="3630" y="3842"/>
                </a:cubicBezTo>
                <a:cubicBezTo>
                  <a:pt x="4642" y="4964"/>
                  <a:pt x="5169" y="6613"/>
                  <a:pt x="5536" y="6936"/>
                </a:cubicBezTo>
                <a:cubicBezTo>
                  <a:pt x="3512" y="2691"/>
                  <a:pt x="4817" y="4795"/>
                  <a:pt x="3183" y="2830"/>
                </a:cubicBezTo>
                <a:cubicBezTo>
                  <a:pt x="2266" y="2097"/>
                  <a:pt x="1731" y="917"/>
                  <a:pt x="595" y="550"/>
                </a:cubicBezTo>
                <a:cubicBezTo>
                  <a:pt x="367" y="550"/>
                  <a:pt x="213" y="183"/>
                  <a:pt x="59"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rot="-1982797" flipH="1">
            <a:off x="-1501018" y="4215241"/>
            <a:ext cx="2464392" cy="1997329"/>
          </a:xfrm>
          <a:custGeom>
            <a:avLst/>
            <a:gdLst/>
            <a:ahLst/>
            <a:cxnLst/>
            <a:rect l="l" t="t" r="r" b="b"/>
            <a:pathLst>
              <a:path w="11112" h="9006" extrusionOk="0">
                <a:moveTo>
                  <a:pt x="1695" y="1"/>
                </a:moveTo>
                <a:cubicBezTo>
                  <a:pt x="4723" y="2963"/>
                  <a:pt x="3587" y="2567"/>
                  <a:pt x="4137" y="3681"/>
                </a:cubicBezTo>
                <a:cubicBezTo>
                  <a:pt x="4210" y="3835"/>
                  <a:pt x="4254" y="3996"/>
                  <a:pt x="4269" y="4165"/>
                </a:cubicBezTo>
                <a:cubicBezTo>
                  <a:pt x="4247" y="4251"/>
                  <a:pt x="4132" y="4256"/>
                  <a:pt x="4010" y="4256"/>
                </a:cubicBezTo>
                <a:cubicBezTo>
                  <a:pt x="3994" y="4256"/>
                  <a:pt x="3978" y="4256"/>
                  <a:pt x="3962" y="4256"/>
                </a:cubicBezTo>
                <a:cubicBezTo>
                  <a:pt x="3893" y="4256"/>
                  <a:pt x="3826" y="4258"/>
                  <a:pt x="3777" y="4275"/>
                </a:cubicBezTo>
                <a:cubicBezTo>
                  <a:pt x="3188" y="4350"/>
                  <a:pt x="2597" y="4365"/>
                  <a:pt x="2079" y="4365"/>
                </a:cubicBezTo>
                <a:cubicBezTo>
                  <a:pt x="1733" y="4365"/>
                  <a:pt x="1419" y="4358"/>
                  <a:pt x="1160" y="4358"/>
                </a:cubicBezTo>
                <a:cubicBezTo>
                  <a:pt x="214" y="4358"/>
                  <a:pt x="0" y="4448"/>
                  <a:pt x="1607" y="5279"/>
                </a:cubicBezTo>
                <a:cubicBezTo>
                  <a:pt x="1886" y="5419"/>
                  <a:pt x="2164" y="5558"/>
                  <a:pt x="2443" y="5697"/>
                </a:cubicBezTo>
                <a:cubicBezTo>
                  <a:pt x="2663" y="5807"/>
                  <a:pt x="2839" y="5917"/>
                  <a:pt x="2927" y="5961"/>
                </a:cubicBezTo>
                <a:cubicBezTo>
                  <a:pt x="3589" y="6302"/>
                  <a:pt x="4229" y="6407"/>
                  <a:pt x="4825" y="6407"/>
                </a:cubicBezTo>
                <a:cubicBezTo>
                  <a:pt x="5358" y="6407"/>
                  <a:pt x="5857" y="6323"/>
                  <a:pt x="6307" y="6247"/>
                </a:cubicBezTo>
                <a:cubicBezTo>
                  <a:pt x="6710" y="6188"/>
                  <a:pt x="6738" y="5415"/>
                  <a:pt x="7062" y="5415"/>
                </a:cubicBezTo>
                <a:cubicBezTo>
                  <a:pt x="7103" y="5415"/>
                  <a:pt x="7149" y="5427"/>
                  <a:pt x="7201" y="5455"/>
                </a:cubicBezTo>
                <a:cubicBezTo>
                  <a:pt x="8719" y="6460"/>
                  <a:pt x="8176" y="6863"/>
                  <a:pt x="8316" y="7442"/>
                </a:cubicBezTo>
                <a:cubicBezTo>
                  <a:pt x="8345" y="7530"/>
                  <a:pt x="8528" y="7669"/>
                  <a:pt x="8521" y="7728"/>
                </a:cubicBezTo>
                <a:cubicBezTo>
                  <a:pt x="8501" y="7962"/>
                  <a:pt x="8126" y="8845"/>
                  <a:pt x="7217" y="8845"/>
                </a:cubicBezTo>
                <a:cubicBezTo>
                  <a:pt x="7131" y="8845"/>
                  <a:pt x="7040" y="8837"/>
                  <a:pt x="6945" y="8820"/>
                </a:cubicBezTo>
                <a:lnTo>
                  <a:pt x="6945" y="8820"/>
                </a:lnTo>
                <a:cubicBezTo>
                  <a:pt x="7298" y="8885"/>
                  <a:pt x="8267" y="9005"/>
                  <a:pt x="9189" y="9005"/>
                </a:cubicBezTo>
                <a:cubicBezTo>
                  <a:pt x="10043" y="9005"/>
                  <a:pt x="10858" y="8902"/>
                  <a:pt x="11109" y="8556"/>
                </a:cubicBezTo>
                <a:cubicBezTo>
                  <a:pt x="11111" y="8403"/>
                  <a:pt x="11044" y="8362"/>
                  <a:pt x="10953" y="8362"/>
                </a:cubicBezTo>
                <a:cubicBezTo>
                  <a:pt x="10850" y="8362"/>
                  <a:pt x="10716" y="8413"/>
                  <a:pt x="10617" y="8413"/>
                </a:cubicBezTo>
                <a:cubicBezTo>
                  <a:pt x="10561" y="8413"/>
                  <a:pt x="10515" y="8397"/>
                  <a:pt x="10493" y="8344"/>
                </a:cubicBezTo>
                <a:cubicBezTo>
                  <a:pt x="10515" y="7875"/>
                  <a:pt x="10148" y="7479"/>
                  <a:pt x="10178" y="6922"/>
                </a:cubicBezTo>
                <a:cubicBezTo>
                  <a:pt x="10222" y="5968"/>
                  <a:pt x="10640" y="5998"/>
                  <a:pt x="9892" y="5565"/>
                </a:cubicBezTo>
                <a:cubicBezTo>
                  <a:pt x="9754" y="5489"/>
                  <a:pt x="7454" y="4630"/>
                  <a:pt x="6611" y="4630"/>
                </a:cubicBezTo>
                <a:cubicBezTo>
                  <a:pt x="6557" y="4630"/>
                  <a:pt x="6509" y="4634"/>
                  <a:pt x="6468" y="4641"/>
                </a:cubicBezTo>
                <a:cubicBezTo>
                  <a:pt x="6270" y="4678"/>
                  <a:pt x="6490" y="5697"/>
                  <a:pt x="6277" y="5807"/>
                </a:cubicBezTo>
                <a:cubicBezTo>
                  <a:pt x="5719" y="5949"/>
                  <a:pt x="5233" y="6165"/>
                  <a:pt x="4675" y="6165"/>
                </a:cubicBezTo>
                <a:cubicBezTo>
                  <a:pt x="4339" y="6165"/>
                  <a:pt x="3977" y="6086"/>
                  <a:pt x="3557" y="5866"/>
                </a:cubicBezTo>
                <a:cubicBezTo>
                  <a:pt x="3059" y="5602"/>
                  <a:pt x="1519" y="4876"/>
                  <a:pt x="1541" y="4803"/>
                </a:cubicBezTo>
                <a:cubicBezTo>
                  <a:pt x="1651" y="4414"/>
                  <a:pt x="4642" y="4920"/>
                  <a:pt x="4840" y="3989"/>
                </a:cubicBezTo>
                <a:cubicBezTo>
                  <a:pt x="4950" y="3468"/>
                  <a:pt x="4415" y="3358"/>
                  <a:pt x="4203" y="2963"/>
                </a:cubicBezTo>
                <a:cubicBezTo>
                  <a:pt x="3697" y="1834"/>
                  <a:pt x="2729" y="917"/>
                  <a:pt x="1695"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rot="-2700000" flipH="1">
            <a:off x="7783474" y="-716843"/>
            <a:ext cx="2280533" cy="2008856"/>
          </a:xfrm>
          <a:custGeom>
            <a:avLst/>
            <a:gdLst/>
            <a:ahLst/>
            <a:cxnLst/>
            <a:rect l="l" t="t" r="r" b="b"/>
            <a:pathLst>
              <a:path w="10283" h="9058" extrusionOk="0">
                <a:moveTo>
                  <a:pt x="7973" y="0"/>
                </a:moveTo>
                <a:cubicBezTo>
                  <a:pt x="7357" y="0"/>
                  <a:pt x="4417" y="1372"/>
                  <a:pt x="3872" y="1986"/>
                </a:cubicBezTo>
                <a:cubicBezTo>
                  <a:pt x="4539" y="1528"/>
                  <a:pt x="4962" y="1387"/>
                  <a:pt x="5242" y="1387"/>
                </a:cubicBezTo>
                <a:cubicBezTo>
                  <a:pt x="5639" y="1387"/>
                  <a:pt x="5750" y="1671"/>
                  <a:pt x="5866" y="1744"/>
                </a:cubicBezTo>
                <a:cubicBezTo>
                  <a:pt x="5910" y="1774"/>
                  <a:pt x="5969" y="1803"/>
                  <a:pt x="6020" y="1832"/>
                </a:cubicBezTo>
                <a:cubicBezTo>
                  <a:pt x="6306" y="2008"/>
                  <a:pt x="6555" y="2925"/>
                  <a:pt x="6357" y="3834"/>
                </a:cubicBezTo>
                <a:cubicBezTo>
                  <a:pt x="4906" y="4354"/>
                  <a:pt x="2611" y="3497"/>
                  <a:pt x="1401" y="6055"/>
                </a:cubicBezTo>
                <a:cubicBezTo>
                  <a:pt x="1064" y="6759"/>
                  <a:pt x="573" y="7412"/>
                  <a:pt x="1" y="8020"/>
                </a:cubicBezTo>
                <a:cubicBezTo>
                  <a:pt x="881" y="8005"/>
                  <a:pt x="1768" y="7947"/>
                  <a:pt x="1797" y="7346"/>
                </a:cubicBezTo>
                <a:cubicBezTo>
                  <a:pt x="1841" y="6884"/>
                  <a:pt x="1914" y="6429"/>
                  <a:pt x="2105" y="6026"/>
                </a:cubicBezTo>
                <a:cubicBezTo>
                  <a:pt x="2699" y="4766"/>
                  <a:pt x="4473" y="4561"/>
                  <a:pt x="5342" y="4561"/>
                </a:cubicBezTo>
                <a:cubicBezTo>
                  <a:pt x="5621" y="4561"/>
                  <a:pt x="5806" y="4582"/>
                  <a:pt x="5829" y="4596"/>
                </a:cubicBezTo>
                <a:cubicBezTo>
                  <a:pt x="6262" y="4875"/>
                  <a:pt x="5676" y="6011"/>
                  <a:pt x="5976" y="6195"/>
                </a:cubicBezTo>
                <a:cubicBezTo>
                  <a:pt x="6299" y="6400"/>
                  <a:pt x="6856" y="6906"/>
                  <a:pt x="7061" y="7287"/>
                </a:cubicBezTo>
                <a:cubicBezTo>
                  <a:pt x="7332" y="7793"/>
                  <a:pt x="6460" y="8313"/>
                  <a:pt x="7215" y="8783"/>
                </a:cubicBezTo>
                <a:cubicBezTo>
                  <a:pt x="7543" y="8987"/>
                  <a:pt x="7961" y="9058"/>
                  <a:pt x="8379" y="9058"/>
                </a:cubicBezTo>
                <a:cubicBezTo>
                  <a:pt x="9327" y="9058"/>
                  <a:pt x="10282" y="8695"/>
                  <a:pt x="10221" y="8695"/>
                </a:cubicBezTo>
                <a:cubicBezTo>
                  <a:pt x="9810" y="8727"/>
                  <a:pt x="9462" y="8741"/>
                  <a:pt x="9166" y="8741"/>
                </a:cubicBezTo>
                <a:cubicBezTo>
                  <a:pt x="6958" y="8741"/>
                  <a:pt x="7685" y="7914"/>
                  <a:pt x="7420" y="7228"/>
                </a:cubicBezTo>
                <a:cubicBezTo>
                  <a:pt x="6885" y="5879"/>
                  <a:pt x="6636" y="6847"/>
                  <a:pt x="6372" y="5637"/>
                </a:cubicBezTo>
                <a:cubicBezTo>
                  <a:pt x="6299" y="5388"/>
                  <a:pt x="6819" y="4230"/>
                  <a:pt x="6878" y="3959"/>
                </a:cubicBezTo>
                <a:cubicBezTo>
                  <a:pt x="7545" y="945"/>
                  <a:pt x="5763" y="1781"/>
                  <a:pt x="8110" y="95"/>
                </a:cubicBezTo>
                <a:cubicBezTo>
                  <a:pt x="8102" y="95"/>
                  <a:pt x="8088" y="102"/>
                  <a:pt x="8073" y="110"/>
                </a:cubicBezTo>
                <a:cubicBezTo>
                  <a:pt x="8109" y="34"/>
                  <a:pt x="8069" y="0"/>
                  <a:pt x="7973"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flipH="1">
            <a:off x="6574271" y="-798626"/>
            <a:ext cx="1433126" cy="1080500"/>
          </a:xfrm>
          <a:custGeom>
            <a:avLst/>
            <a:gdLst/>
            <a:ahLst/>
            <a:cxnLst/>
            <a:rect l="l" t="t" r="r" b="b"/>
            <a:pathLst>
              <a:path w="6462" h="4872" extrusionOk="0">
                <a:moveTo>
                  <a:pt x="482" y="1"/>
                </a:moveTo>
                <a:cubicBezTo>
                  <a:pt x="184" y="1"/>
                  <a:pt x="0" y="35"/>
                  <a:pt x="46" y="120"/>
                </a:cubicBezTo>
                <a:cubicBezTo>
                  <a:pt x="347" y="582"/>
                  <a:pt x="4306" y="1601"/>
                  <a:pt x="4607" y="2078"/>
                </a:cubicBezTo>
                <a:cubicBezTo>
                  <a:pt x="4746" y="2291"/>
                  <a:pt x="4768" y="2584"/>
                  <a:pt x="4907" y="2796"/>
                </a:cubicBezTo>
                <a:cubicBezTo>
                  <a:pt x="4944" y="2862"/>
                  <a:pt x="5802" y="3713"/>
                  <a:pt x="6088" y="4167"/>
                </a:cubicBezTo>
                <a:cubicBezTo>
                  <a:pt x="6227" y="4387"/>
                  <a:pt x="6330" y="4622"/>
                  <a:pt x="6396" y="4871"/>
                </a:cubicBezTo>
                <a:cubicBezTo>
                  <a:pt x="6461" y="4556"/>
                  <a:pt x="6278" y="4248"/>
                  <a:pt x="6080" y="3940"/>
                </a:cubicBezTo>
                <a:cubicBezTo>
                  <a:pt x="5809" y="3508"/>
                  <a:pt x="5494" y="3119"/>
                  <a:pt x="5230" y="2694"/>
                </a:cubicBezTo>
                <a:cubicBezTo>
                  <a:pt x="5047" y="2393"/>
                  <a:pt x="4885" y="2078"/>
                  <a:pt x="4746" y="1763"/>
                </a:cubicBezTo>
                <a:cubicBezTo>
                  <a:pt x="4365" y="1154"/>
                  <a:pt x="3632" y="1257"/>
                  <a:pt x="3177" y="531"/>
                </a:cubicBezTo>
                <a:cubicBezTo>
                  <a:pt x="3140" y="472"/>
                  <a:pt x="3104" y="414"/>
                  <a:pt x="3074" y="348"/>
                </a:cubicBezTo>
                <a:cubicBezTo>
                  <a:pt x="2687" y="212"/>
                  <a:pt x="1227" y="1"/>
                  <a:pt x="482"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flipH="1">
            <a:off x="8700271" y="3550504"/>
            <a:ext cx="1591919" cy="2434230"/>
          </a:xfrm>
          <a:custGeom>
            <a:avLst/>
            <a:gdLst/>
            <a:ahLst/>
            <a:cxnLst/>
            <a:rect l="l" t="t" r="r" b="b"/>
            <a:pathLst>
              <a:path w="7178" h="10976" extrusionOk="0">
                <a:moveTo>
                  <a:pt x="6298" y="1"/>
                </a:moveTo>
                <a:lnTo>
                  <a:pt x="6298" y="1"/>
                </a:lnTo>
                <a:cubicBezTo>
                  <a:pt x="6679" y="1027"/>
                  <a:pt x="6819" y="2119"/>
                  <a:pt x="6709" y="3204"/>
                </a:cubicBezTo>
                <a:cubicBezTo>
                  <a:pt x="6423" y="5976"/>
                  <a:pt x="4436" y="7493"/>
                  <a:pt x="4135" y="7501"/>
                </a:cubicBezTo>
                <a:cubicBezTo>
                  <a:pt x="4133" y="7501"/>
                  <a:pt x="4130" y="7501"/>
                  <a:pt x="4128" y="7501"/>
                </a:cubicBezTo>
                <a:cubicBezTo>
                  <a:pt x="3636" y="7501"/>
                  <a:pt x="3569" y="6766"/>
                  <a:pt x="3146" y="6562"/>
                </a:cubicBezTo>
                <a:cubicBezTo>
                  <a:pt x="2934" y="6472"/>
                  <a:pt x="2717" y="6467"/>
                  <a:pt x="2499" y="6467"/>
                </a:cubicBezTo>
                <a:cubicBezTo>
                  <a:pt x="2467" y="6467"/>
                  <a:pt x="2436" y="6467"/>
                  <a:pt x="2405" y="6467"/>
                </a:cubicBezTo>
                <a:cubicBezTo>
                  <a:pt x="2361" y="6467"/>
                  <a:pt x="1643" y="6628"/>
                  <a:pt x="1628" y="7141"/>
                </a:cubicBezTo>
                <a:lnTo>
                  <a:pt x="1628" y="7464"/>
                </a:lnTo>
                <a:cubicBezTo>
                  <a:pt x="1621" y="7852"/>
                  <a:pt x="1437" y="7984"/>
                  <a:pt x="1283" y="7984"/>
                </a:cubicBezTo>
                <a:cubicBezTo>
                  <a:pt x="1282" y="7985"/>
                  <a:pt x="1280" y="7985"/>
                  <a:pt x="1278" y="7985"/>
                </a:cubicBezTo>
                <a:cubicBezTo>
                  <a:pt x="1007" y="7985"/>
                  <a:pt x="902" y="7383"/>
                  <a:pt x="527" y="7383"/>
                </a:cubicBezTo>
                <a:cubicBezTo>
                  <a:pt x="523" y="7383"/>
                  <a:pt x="518" y="7383"/>
                  <a:pt x="514" y="7383"/>
                </a:cubicBezTo>
                <a:cubicBezTo>
                  <a:pt x="15" y="7391"/>
                  <a:pt x="8" y="8842"/>
                  <a:pt x="8" y="9568"/>
                </a:cubicBezTo>
                <a:cubicBezTo>
                  <a:pt x="0" y="9964"/>
                  <a:pt x="59" y="10360"/>
                  <a:pt x="191" y="10734"/>
                </a:cubicBezTo>
                <a:cubicBezTo>
                  <a:pt x="1943" y="10976"/>
                  <a:pt x="3813" y="10829"/>
                  <a:pt x="5646" y="10924"/>
                </a:cubicBezTo>
                <a:cubicBezTo>
                  <a:pt x="5646" y="10880"/>
                  <a:pt x="5660" y="10829"/>
                  <a:pt x="5660" y="10778"/>
                </a:cubicBezTo>
                <a:cubicBezTo>
                  <a:pt x="4698" y="10188"/>
                  <a:pt x="3722" y="9597"/>
                  <a:pt x="2487" y="9597"/>
                </a:cubicBezTo>
                <a:cubicBezTo>
                  <a:pt x="2479" y="9597"/>
                  <a:pt x="2471" y="9597"/>
                  <a:pt x="2464" y="9597"/>
                </a:cubicBezTo>
                <a:cubicBezTo>
                  <a:pt x="2478" y="9223"/>
                  <a:pt x="2962" y="9209"/>
                  <a:pt x="2977" y="8894"/>
                </a:cubicBezTo>
                <a:cubicBezTo>
                  <a:pt x="2992" y="8710"/>
                  <a:pt x="2823" y="8564"/>
                  <a:pt x="2830" y="8439"/>
                </a:cubicBezTo>
                <a:cubicBezTo>
                  <a:pt x="2838" y="8314"/>
                  <a:pt x="3226" y="7999"/>
                  <a:pt x="3901" y="7992"/>
                </a:cubicBezTo>
                <a:cubicBezTo>
                  <a:pt x="3927" y="7991"/>
                  <a:pt x="3953" y="7991"/>
                  <a:pt x="3979" y="7991"/>
                </a:cubicBezTo>
                <a:cubicBezTo>
                  <a:pt x="4451" y="7991"/>
                  <a:pt x="4957" y="8103"/>
                  <a:pt x="5446" y="8103"/>
                </a:cubicBezTo>
                <a:cubicBezTo>
                  <a:pt x="5474" y="8103"/>
                  <a:pt x="5501" y="8102"/>
                  <a:pt x="5528" y="8102"/>
                </a:cubicBezTo>
                <a:cubicBezTo>
                  <a:pt x="5880" y="8094"/>
                  <a:pt x="6247" y="8058"/>
                  <a:pt x="6357" y="7024"/>
                </a:cubicBezTo>
                <a:cubicBezTo>
                  <a:pt x="6540" y="5946"/>
                  <a:pt x="6789" y="4839"/>
                  <a:pt x="6907" y="3688"/>
                </a:cubicBezTo>
                <a:cubicBezTo>
                  <a:pt x="7009" y="2816"/>
                  <a:pt x="7178" y="382"/>
                  <a:pt x="6298"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flipH="1">
            <a:off x="4328464" y="4723465"/>
            <a:ext cx="429361" cy="2011522"/>
          </a:xfrm>
          <a:custGeom>
            <a:avLst/>
            <a:gdLst/>
            <a:ahLst/>
            <a:cxnLst/>
            <a:rect l="l" t="t" r="r" b="b"/>
            <a:pathLst>
              <a:path w="1936" h="9070" extrusionOk="0">
                <a:moveTo>
                  <a:pt x="1686" y="1"/>
                </a:moveTo>
                <a:cubicBezTo>
                  <a:pt x="1686" y="206"/>
                  <a:pt x="1804" y="419"/>
                  <a:pt x="1804" y="609"/>
                </a:cubicBezTo>
                <a:cubicBezTo>
                  <a:pt x="1804" y="1100"/>
                  <a:pt x="799" y="1929"/>
                  <a:pt x="484" y="2662"/>
                </a:cubicBezTo>
                <a:cubicBezTo>
                  <a:pt x="337" y="3014"/>
                  <a:pt x="0" y="3051"/>
                  <a:pt x="0" y="3351"/>
                </a:cubicBezTo>
                <a:lnTo>
                  <a:pt x="0" y="3359"/>
                </a:lnTo>
                <a:cubicBezTo>
                  <a:pt x="44" y="3593"/>
                  <a:pt x="286" y="3703"/>
                  <a:pt x="359" y="3901"/>
                </a:cubicBezTo>
                <a:cubicBezTo>
                  <a:pt x="440" y="4128"/>
                  <a:pt x="403" y="4400"/>
                  <a:pt x="528" y="4598"/>
                </a:cubicBezTo>
                <a:cubicBezTo>
                  <a:pt x="836" y="5125"/>
                  <a:pt x="1261" y="5705"/>
                  <a:pt x="1261" y="6313"/>
                </a:cubicBezTo>
                <a:cubicBezTo>
                  <a:pt x="1261" y="7142"/>
                  <a:pt x="425" y="7515"/>
                  <a:pt x="425" y="8212"/>
                </a:cubicBezTo>
                <a:cubicBezTo>
                  <a:pt x="425" y="8351"/>
                  <a:pt x="462" y="8490"/>
                  <a:pt x="528" y="8608"/>
                </a:cubicBezTo>
                <a:lnTo>
                  <a:pt x="1760" y="9070"/>
                </a:lnTo>
                <a:cubicBezTo>
                  <a:pt x="1401" y="8769"/>
                  <a:pt x="1188" y="8337"/>
                  <a:pt x="1181" y="7875"/>
                </a:cubicBezTo>
                <a:cubicBezTo>
                  <a:pt x="1181" y="7149"/>
                  <a:pt x="1716" y="7120"/>
                  <a:pt x="1716" y="6672"/>
                </a:cubicBezTo>
                <a:cubicBezTo>
                  <a:pt x="1547" y="5221"/>
                  <a:pt x="1936" y="6320"/>
                  <a:pt x="352" y="3586"/>
                </a:cubicBezTo>
                <a:cubicBezTo>
                  <a:pt x="293" y="3505"/>
                  <a:pt x="264" y="3410"/>
                  <a:pt x="264" y="3315"/>
                </a:cubicBezTo>
                <a:cubicBezTo>
                  <a:pt x="264" y="2743"/>
                  <a:pt x="1928" y="1335"/>
                  <a:pt x="1892" y="661"/>
                </a:cubicBezTo>
                <a:cubicBezTo>
                  <a:pt x="1877" y="411"/>
                  <a:pt x="1760" y="250"/>
                  <a:pt x="1686"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6" name="Google Shape;1306;p16"/>
          <p:cNvGrpSpPr/>
          <p:nvPr/>
        </p:nvGrpSpPr>
        <p:grpSpPr>
          <a:xfrm>
            <a:off x="-229729" y="-161860"/>
            <a:ext cx="9584683" cy="5392427"/>
            <a:chOff x="-229729" y="-161860"/>
            <a:chExt cx="9584683" cy="5392427"/>
          </a:xfrm>
        </p:grpSpPr>
        <p:sp>
          <p:nvSpPr>
            <p:cNvPr id="1307" name="Google Shape;1307;p16"/>
            <p:cNvSpPr/>
            <p:nvPr/>
          </p:nvSpPr>
          <p:spPr>
            <a:xfrm flipH="1">
              <a:off x="7380472" y="4990083"/>
              <a:ext cx="297635" cy="240483"/>
            </a:xfrm>
            <a:custGeom>
              <a:avLst/>
              <a:gdLst/>
              <a:ahLst/>
              <a:cxnLst/>
              <a:rect l="l" t="t" r="r" b="b"/>
              <a:pathLst>
                <a:path w="1328" h="1073" extrusionOk="0">
                  <a:moveTo>
                    <a:pt x="68" y="0"/>
                  </a:moveTo>
                  <a:cubicBezTo>
                    <a:pt x="45" y="0"/>
                    <a:pt x="23" y="1"/>
                    <a:pt x="1" y="2"/>
                  </a:cubicBezTo>
                  <a:cubicBezTo>
                    <a:pt x="89" y="405"/>
                    <a:pt x="287" y="772"/>
                    <a:pt x="565" y="1073"/>
                  </a:cubicBezTo>
                  <a:cubicBezTo>
                    <a:pt x="1020" y="897"/>
                    <a:pt x="1328" y="339"/>
                    <a:pt x="1262" y="303"/>
                  </a:cubicBezTo>
                  <a:cubicBezTo>
                    <a:pt x="1199"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flipH="1">
              <a:off x="8495513" y="3552338"/>
              <a:ext cx="269171" cy="243845"/>
            </a:xfrm>
            <a:custGeom>
              <a:avLst/>
              <a:gdLst/>
              <a:ahLst/>
              <a:cxnLst/>
              <a:rect l="l" t="t" r="r" b="b"/>
              <a:pathLst>
                <a:path w="1201" h="1088" extrusionOk="0">
                  <a:moveTo>
                    <a:pt x="697" y="0"/>
                  </a:moveTo>
                  <a:cubicBezTo>
                    <a:pt x="375" y="272"/>
                    <a:pt x="140" y="624"/>
                    <a:pt x="1" y="1019"/>
                  </a:cubicBezTo>
                  <a:cubicBezTo>
                    <a:pt x="143" y="1069"/>
                    <a:pt x="311" y="1087"/>
                    <a:pt x="476" y="1087"/>
                  </a:cubicBezTo>
                  <a:cubicBezTo>
                    <a:pt x="847" y="1087"/>
                    <a:pt x="1201" y="994"/>
                    <a:pt x="1196" y="953"/>
                  </a:cubicBezTo>
                  <a:cubicBezTo>
                    <a:pt x="1196" y="888"/>
                    <a:pt x="1012" y="257"/>
                    <a:pt x="69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flipH="1">
              <a:off x="6893892" y="4912353"/>
              <a:ext cx="269843" cy="239587"/>
            </a:xfrm>
            <a:custGeom>
              <a:avLst/>
              <a:gdLst/>
              <a:ahLst/>
              <a:cxnLst/>
              <a:rect l="l" t="t" r="r" b="b"/>
              <a:pathLst>
                <a:path w="1204" h="1069" extrusionOk="0">
                  <a:moveTo>
                    <a:pt x="969" y="1"/>
                  </a:moveTo>
                  <a:cubicBezTo>
                    <a:pt x="580" y="206"/>
                    <a:pt x="250" y="507"/>
                    <a:pt x="1" y="873"/>
                  </a:cubicBezTo>
                  <a:cubicBezTo>
                    <a:pt x="249" y="1022"/>
                    <a:pt x="634" y="1068"/>
                    <a:pt x="897" y="1068"/>
                  </a:cubicBezTo>
                  <a:cubicBezTo>
                    <a:pt x="1062" y="1068"/>
                    <a:pt x="1178" y="1050"/>
                    <a:pt x="1181" y="1027"/>
                  </a:cubicBezTo>
                  <a:cubicBezTo>
                    <a:pt x="1196" y="961"/>
                    <a:pt x="1203" y="316"/>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rot="-3912233" flipH="1">
              <a:off x="8873705" y="3142119"/>
              <a:ext cx="417541" cy="267154"/>
            </a:xfrm>
            <a:custGeom>
              <a:avLst/>
              <a:gdLst/>
              <a:ahLst/>
              <a:cxnLst/>
              <a:rect l="l" t="t" r="r" b="b"/>
              <a:pathLst>
                <a:path w="1863" h="1192" extrusionOk="0">
                  <a:moveTo>
                    <a:pt x="1078" y="1"/>
                  </a:moveTo>
                  <a:cubicBezTo>
                    <a:pt x="583" y="1"/>
                    <a:pt x="0" y="347"/>
                    <a:pt x="29" y="400"/>
                  </a:cubicBezTo>
                  <a:cubicBezTo>
                    <a:pt x="73" y="466"/>
                    <a:pt x="689" y="1191"/>
                    <a:pt x="1151" y="1191"/>
                  </a:cubicBezTo>
                  <a:cubicBezTo>
                    <a:pt x="1606" y="1191"/>
                    <a:pt x="1789" y="708"/>
                    <a:pt x="1826" y="568"/>
                  </a:cubicBezTo>
                  <a:cubicBezTo>
                    <a:pt x="1862" y="422"/>
                    <a:pt x="1635" y="202"/>
                    <a:pt x="1437" y="84"/>
                  </a:cubicBezTo>
                  <a:cubicBezTo>
                    <a:pt x="1332" y="25"/>
                    <a:pt x="1208" y="1"/>
                    <a:pt x="107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flipH="1">
              <a:off x="6632528" y="4583881"/>
              <a:ext cx="414627" cy="262896"/>
            </a:xfrm>
            <a:custGeom>
              <a:avLst/>
              <a:gdLst/>
              <a:ahLst/>
              <a:cxnLst/>
              <a:rect l="l" t="t" r="r" b="b"/>
              <a:pathLst>
                <a:path w="1850" h="1173" extrusionOk="0">
                  <a:moveTo>
                    <a:pt x="1117" y="1"/>
                  </a:moveTo>
                  <a:cubicBezTo>
                    <a:pt x="587" y="1"/>
                    <a:pt x="1" y="521"/>
                    <a:pt x="46" y="572"/>
                  </a:cubicBezTo>
                  <a:cubicBezTo>
                    <a:pt x="101" y="627"/>
                    <a:pt x="809" y="1172"/>
                    <a:pt x="1264" y="1172"/>
                  </a:cubicBezTo>
                  <a:cubicBezTo>
                    <a:pt x="1292" y="1172"/>
                    <a:pt x="1318" y="1170"/>
                    <a:pt x="1343" y="1166"/>
                  </a:cubicBezTo>
                  <a:cubicBezTo>
                    <a:pt x="1798" y="1093"/>
                    <a:pt x="1849" y="594"/>
                    <a:pt x="1849" y="447"/>
                  </a:cubicBezTo>
                  <a:cubicBezTo>
                    <a:pt x="1849" y="301"/>
                    <a:pt x="1563" y="118"/>
                    <a:pt x="1343" y="37"/>
                  </a:cubicBezTo>
                  <a:cubicBezTo>
                    <a:pt x="1271" y="12"/>
                    <a:pt x="1195" y="1"/>
                    <a:pt x="11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flipH="1">
              <a:off x="8907448" y="4533560"/>
              <a:ext cx="398042" cy="318030"/>
            </a:xfrm>
            <a:custGeom>
              <a:avLst/>
              <a:gdLst/>
              <a:ahLst/>
              <a:cxnLst/>
              <a:rect l="l" t="t" r="r" b="b"/>
              <a:pathLst>
                <a:path w="1776" h="1419" extrusionOk="0">
                  <a:moveTo>
                    <a:pt x="917" y="1"/>
                  </a:moveTo>
                  <a:cubicBezTo>
                    <a:pt x="733" y="1"/>
                    <a:pt x="471" y="179"/>
                    <a:pt x="346" y="325"/>
                  </a:cubicBezTo>
                  <a:cubicBezTo>
                    <a:pt x="1" y="727"/>
                    <a:pt x="684" y="1418"/>
                    <a:pt x="787" y="1418"/>
                  </a:cubicBezTo>
                  <a:cubicBezTo>
                    <a:pt x="789" y="1418"/>
                    <a:pt x="791" y="1418"/>
                    <a:pt x="793" y="1417"/>
                  </a:cubicBezTo>
                  <a:cubicBezTo>
                    <a:pt x="874" y="1388"/>
                    <a:pt x="1775" y="882"/>
                    <a:pt x="1761" y="515"/>
                  </a:cubicBezTo>
                  <a:cubicBezTo>
                    <a:pt x="1746" y="149"/>
                    <a:pt x="1130" y="32"/>
                    <a:pt x="947" y="2"/>
                  </a:cubicBezTo>
                  <a:cubicBezTo>
                    <a:pt x="937" y="1"/>
                    <a:pt x="927" y="1"/>
                    <a:pt x="9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flipH="1">
              <a:off x="7456653" y="4523385"/>
              <a:ext cx="409696" cy="312203"/>
            </a:xfrm>
            <a:custGeom>
              <a:avLst/>
              <a:gdLst/>
              <a:ahLst/>
              <a:cxnLst/>
              <a:rect l="l" t="t" r="r" b="b"/>
              <a:pathLst>
                <a:path w="1828" h="1393" extrusionOk="0">
                  <a:moveTo>
                    <a:pt x="1163" y="1"/>
                  </a:moveTo>
                  <a:cubicBezTo>
                    <a:pt x="1161" y="1"/>
                    <a:pt x="1160" y="1"/>
                    <a:pt x="1159" y="1"/>
                  </a:cubicBezTo>
                  <a:cubicBezTo>
                    <a:pt x="1063" y="23"/>
                    <a:pt x="88" y="434"/>
                    <a:pt x="44" y="793"/>
                  </a:cubicBezTo>
                  <a:cubicBezTo>
                    <a:pt x="0" y="1160"/>
                    <a:pt x="594" y="1343"/>
                    <a:pt x="770" y="1387"/>
                  </a:cubicBezTo>
                  <a:cubicBezTo>
                    <a:pt x="789" y="1391"/>
                    <a:pt x="809" y="1392"/>
                    <a:pt x="829" y="1392"/>
                  </a:cubicBezTo>
                  <a:cubicBezTo>
                    <a:pt x="1014" y="1392"/>
                    <a:pt x="1278" y="1255"/>
                    <a:pt x="1423" y="1123"/>
                  </a:cubicBezTo>
                  <a:cubicBezTo>
                    <a:pt x="1827" y="761"/>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flipH="1">
              <a:off x="8189589" y="4669042"/>
              <a:ext cx="343580" cy="285532"/>
            </a:xfrm>
            <a:custGeom>
              <a:avLst/>
              <a:gdLst/>
              <a:ahLst/>
              <a:cxnLst/>
              <a:rect l="l" t="t" r="r" b="b"/>
              <a:pathLst>
                <a:path w="1533" h="1274" extrusionOk="0">
                  <a:moveTo>
                    <a:pt x="850" y="1"/>
                  </a:moveTo>
                  <a:cubicBezTo>
                    <a:pt x="551" y="1"/>
                    <a:pt x="249" y="177"/>
                    <a:pt x="147" y="246"/>
                  </a:cubicBezTo>
                  <a:cubicBezTo>
                    <a:pt x="0" y="342"/>
                    <a:pt x="8" y="628"/>
                    <a:pt x="74" y="811"/>
                  </a:cubicBezTo>
                  <a:cubicBezTo>
                    <a:pt x="200" y="1168"/>
                    <a:pt x="881" y="1274"/>
                    <a:pt x="1225" y="1274"/>
                  </a:cubicBezTo>
                  <a:cubicBezTo>
                    <a:pt x="1340" y="1274"/>
                    <a:pt x="1417" y="1262"/>
                    <a:pt x="1423" y="1243"/>
                  </a:cubicBezTo>
                  <a:cubicBezTo>
                    <a:pt x="1445" y="1177"/>
                    <a:pt x="1533" y="305"/>
                    <a:pt x="1166" y="85"/>
                  </a:cubicBezTo>
                  <a:cubicBezTo>
                    <a:pt x="1068" y="24"/>
                    <a:pt x="959" y="1"/>
                    <a:pt x="85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flipH="1">
              <a:off x="8804346" y="4095767"/>
              <a:ext cx="343580" cy="285980"/>
            </a:xfrm>
            <a:custGeom>
              <a:avLst/>
              <a:gdLst/>
              <a:ahLst/>
              <a:cxnLst/>
              <a:rect l="l" t="t" r="r" b="b"/>
              <a:pathLst>
                <a:path w="1533" h="1276" extrusionOk="0">
                  <a:moveTo>
                    <a:pt x="857" y="0"/>
                  </a:moveTo>
                  <a:cubicBezTo>
                    <a:pt x="556" y="0"/>
                    <a:pt x="248" y="177"/>
                    <a:pt x="140" y="242"/>
                  </a:cubicBezTo>
                  <a:cubicBezTo>
                    <a:pt x="1" y="337"/>
                    <a:pt x="8" y="630"/>
                    <a:pt x="74" y="814"/>
                  </a:cubicBezTo>
                  <a:cubicBezTo>
                    <a:pt x="201" y="1168"/>
                    <a:pt x="892" y="1276"/>
                    <a:pt x="1233" y="1276"/>
                  </a:cubicBezTo>
                  <a:cubicBezTo>
                    <a:pt x="1344" y="1276"/>
                    <a:pt x="1418" y="1264"/>
                    <a:pt x="1423" y="1246"/>
                  </a:cubicBezTo>
                  <a:cubicBezTo>
                    <a:pt x="1445" y="1173"/>
                    <a:pt x="1533" y="308"/>
                    <a:pt x="1166" y="81"/>
                  </a:cubicBezTo>
                  <a:cubicBezTo>
                    <a:pt x="1070" y="23"/>
                    <a:pt x="964" y="0"/>
                    <a:pt x="8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flipH="1">
              <a:off x="8513196" y="4475236"/>
              <a:ext cx="389749" cy="258189"/>
            </a:xfrm>
            <a:custGeom>
              <a:avLst/>
              <a:gdLst/>
              <a:ahLst/>
              <a:cxnLst/>
              <a:rect l="l" t="t" r="r" b="b"/>
              <a:pathLst>
                <a:path w="1739" h="1152" extrusionOk="0">
                  <a:moveTo>
                    <a:pt x="833" y="0"/>
                  </a:moveTo>
                  <a:cubicBezTo>
                    <a:pt x="475" y="0"/>
                    <a:pt x="102" y="107"/>
                    <a:pt x="1" y="169"/>
                  </a:cubicBezTo>
                  <a:cubicBezTo>
                    <a:pt x="294" y="594"/>
                    <a:pt x="697" y="939"/>
                    <a:pt x="1166" y="1151"/>
                  </a:cubicBezTo>
                  <a:cubicBezTo>
                    <a:pt x="1364" y="1056"/>
                    <a:pt x="1533" y="909"/>
                    <a:pt x="1650" y="726"/>
                  </a:cubicBezTo>
                  <a:cubicBezTo>
                    <a:pt x="1738" y="594"/>
                    <a:pt x="1592" y="330"/>
                    <a:pt x="1438" y="184"/>
                  </a:cubicBezTo>
                  <a:cubicBezTo>
                    <a:pt x="1298" y="47"/>
                    <a:pt x="1069" y="0"/>
                    <a:pt x="83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flipH="1">
              <a:off x="8612466" y="4826939"/>
              <a:ext cx="432332" cy="314668"/>
            </a:xfrm>
            <a:custGeom>
              <a:avLst/>
              <a:gdLst/>
              <a:ahLst/>
              <a:cxnLst/>
              <a:rect l="l" t="t" r="r" b="b"/>
              <a:pathLst>
                <a:path w="1929" h="1404" extrusionOk="0">
                  <a:moveTo>
                    <a:pt x="1027" y="1"/>
                  </a:moveTo>
                  <a:cubicBezTo>
                    <a:pt x="704" y="177"/>
                    <a:pt x="0" y="741"/>
                    <a:pt x="521" y="1284"/>
                  </a:cubicBezTo>
                  <a:cubicBezTo>
                    <a:pt x="717" y="1382"/>
                    <a:pt x="990" y="1403"/>
                    <a:pt x="1152" y="1403"/>
                  </a:cubicBezTo>
                  <a:cubicBezTo>
                    <a:pt x="1183" y="1403"/>
                    <a:pt x="1210" y="1402"/>
                    <a:pt x="1232" y="1401"/>
                  </a:cubicBezTo>
                  <a:cubicBezTo>
                    <a:pt x="1415" y="1394"/>
                    <a:pt x="1635" y="1159"/>
                    <a:pt x="1723" y="983"/>
                  </a:cubicBezTo>
                  <a:cubicBezTo>
                    <a:pt x="1928" y="573"/>
                    <a:pt x="1225"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flipH="1">
              <a:off x="8516135" y="2848307"/>
              <a:ext cx="413058" cy="309513"/>
            </a:xfrm>
            <a:custGeom>
              <a:avLst/>
              <a:gdLst/>
              <a:ahLst/>
              <a:cxnLst/>
              <a:rect l="l" t="t" r="r" b="b"/>
              <a:pathLst>
                <a:path w="1843" h="1381" extrusionOk="0">
                  <a:moveTo>
                    <a:pt x="1013" y="1"/>
                  </a:moveTo>
                  <a:cubicBezTo>
                    <a:pt x="833" y="1"/>
                    <a:pt x="575" y="122"/>
                    <a:pt x="428" y="243"/>
                  </a:cubicBezTo>
                  <a:cubicBezTo>
                    <a:pt x="1" y="591"/>
                    <a:pt x="523" y="1380"/>
                    <a:pt x="629" y="1380"/>
                  </a:cubicBezTo>
                  <a:cubicBezTo>
                    <a:pt x="630" y="1380"/>
                    <a:pt x="632" y="1380"/>
                    <a:pt x="633" y="1380"/>
                  </a:cubicBezTo>
                  <a:cubicBezTo>
                    <a:pt x="721" y="1358"/>
                    <a:pt x="1718" y="984"/>
                    <a:pt x="1784" y="625"/>
                  </a:cubicBezTo>
                  <a:cubicBezTo>
                    <a:pt x="1843" y="265"/>
                    <a:pt x="1263" y="60"/>
                    <a:pt x="1087" y="9"/>
                  </a:cubicBezTo>
                  <a:cubicBezTo>
                    <a:pt x="1065" y="3"/>
                    <a:pt x="1040" y="1"/>
                    <a:pt x="101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flipH="1">
              <a:off x="8827589" y="3740465"/>
              <a:ext cx="361734" cy="268051"/>
            </a:xfrm>
            <a:custGeom>
              <a:avLst/>
              <a:gdLst/>
              <a:ahLst/>
              <a:cxnLst/>
              <a:rect l="l" t="t" r="r" b="b"/>
              <a:pathLst>
                <a:path w="1614" h="1196" extrusionOk="0">
                  <a:moveTo>
                    <a:pt x="562" y="1"/>
                  </a:moveTo>
                  <a:cubicBezTo>
                    <a:pt x="311" y="1"/>
                    <a:pt x="84" y="39"/>
                    <a:pt x="1" y="74"/>
                  </a:cubicBezTo>
                  <a:cubicBezTo>
                    <a:pt x="191" y="536"/>
                    <a:pt x="514" y="924"/>
                    <a:pt x="932" y="1196"/>
                  </a:cubicBezTo>
                  <a:cubicBezTo>
                    <a:pt x="1152" y="1130"/>
                    <a:pt x="1350" y="1012"/>
                    <a:pt x="1504" y="844"/>
                  </a:cubicBezTo>
                  <a:cubicBezTo>
                    <a:pt x="1614" y="727"/>
                    <a:pt x="1533" y="448"/>
                    <a:pt x="1408" y="279"/>
                  </a:cubicBezTo>
                  <a:cubicBezTo>
                    <a:pt x="1255" y="64"/>
                    <a:pt x="888" y="1"/>
                    <a:pt x="5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flipH="1">
              <a:off x="6043359" y="4930031"/>
              <a:ext cx="402748" cy="204176"/>
            </a:xfrm>
            <a:custGeom>
              <a:avLst/>
              <a:gdLst/>
              <a:ahLst/>
              <a:cxnLst/>
              <a:rect l="l" t="t" r="r" b="b"/>
              <a:pathLst>
                <a:path w="1797" h="911" extrusionOk="0">
                  <a:moveTo>
                    <a:pt x="652" y="0"/>
                  </a:moveTo>
                  <a:cubicBezTo>
                    <a:pt x="466" y="0"/>
                    <a:pt x="281" y="13"/>
                    <a:pt x="95" y="39"/>
                  </a:cubicBezTo>
                  <a:cubicBezTo>
                    <a:pt x="0" y="245"/>
                    <a:pt x="59" y="509"/>
                    <a:pt x="95" y="611"/>
                  </a:cubicBezTo>
                  <a:cubicBezTo>
                    <a:pt x="139" y="751"/>
                    <a:pt x="477" y="875"/>
                    <a:pt x="711" y="905"/>
                  </a:cubicBezTo>
                  <a:cubicBezTo>
                    <a:pt x="741" y="908"/>
                    <a:pt x="770" y="910"/>
                    <a:pt x="799" y="910"/>
                  </a:cubicBezTo>
                  <a:cubicBezTo>
                    <a:pt x="1313" y="910"/>
                    <a:pt x="1762" y="324"/>
                    <a:pt x="1796" y="171"/>
                  </a:cubicBezTo>
                  <a:cubicBezTo>
                    <a:pt x="1424" y="57"/>
                    <a:pt x="1039" y="0"/>
                    <a:pt x="65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flipH="1">
              <a:off x="5605352" y="4904368"/>
              <a:ext cx="262672" cy="255500"/>
            </a:xfrm>
            <a:custGeom>
              <a:avLst/>
              <a:gdLst/>
              <a:ahLst/>
              <a:cxnLst/>
              <a:rect l="l" t="t" r="r" b="b"/>
              <a:pathLst>
                <a:path w="1172" h="1140" extrusionOk="0">
                  <a:moveTo>
                    <a:pt x="1052" y="1"/>
                  </a:moveTo>
                  <a:cubicBezTo>
                    <a:pt x="568" y="1"/>
                    <a:pt x="0" y="314"/>
                    <a:pt x="28" y="370"/>
                  </a:cubicBezTo>
                  <a:cubicBezTo>
                    <a:pt x="58" y="428"/>
                    <a:pt x="490" y="978"/>
                    <a:pt x="908" y="1140"/>
                  </a:cubicBezTo>
                  <a:cubicBezTo>
                    <a:pt x="1091" y="795"/>
                    <a:pt x="1172" y="392"/>
                    <a:pt x="1128" y="3"/>
                  </a:cubicBezTo>
                  <a:cubicBezTo>
                    <a:pt x="1103" y="1"/>
                    <a:pt x="1077" y="1"/>
                    <a:pt x="10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flipH="1">
              <a:off x="5768120" y="4561493"/>
              <a:ext cx="294273" cy="236001"/>
            </a:xfrm>
            <a:custGeom>
              <a:avLst/>
              <a:gdLst/>
              <a:ahLst/>
              <a:cxnLst/>
              <a:rect l="l" t="t" r="r" b="b"/>
              <a:pathLst>
                <a:path w="1313" h="1053" extrusionOk="0">
                  <a:moveTo>
                    <a:pt x="280" y="1"/>
                  </a:moveTo>
                  <a:cubicBezTo>
                    <a:pt x="225" y="1"/>
                    <a:pt x="189" y="7"/>
                    <a:pt x="183" y="19"/>
                  </a:cubicBezTo>
                  <a:cubicBezTo>
                    <a:pt x="154" y="77"/>
                    <a:pt x="0" y="715"/>
                    <a:pt x="169" y="1052"/>
                  </a:cubicBezTo>
                  <a:cubicBezTo>
                    <a:pt x="601" y="898"/>
                    <a:pt x="990" y="649"/>
                    <a:pt x="1312" y="327"/>
                  </a:cubicBezTo>
                  <a:cubicBezTo>
                    <a:pt x="1043" y="98"/>
                    <a:pt x="502" y="1"/>
                    <a:pt x="28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flipH="1">
              <a:off x="5085625" y="4877130"/>
              <a:ext cx="413506" cy="309961"/>
            </a:xfrm>
            <a:custGeom>
              <a:avLst/>
              <a:gdLst/>
              <a:ahLst/>
              <a:cxnLst/>
              <a:rect l="l" t="t" r="r" b="b"/>
              <a:pathLst>
                <a:path w="1845" h="1383" extrusionOk="0">
                  <a:moveTo>
                    <a:pt x="1220" y="0"/>
                  </a:moveTo>
                  <a:cubicBezTo>
                    <a:pt x="1219" y="0"/>
                    <a:pt x="1219" y="1"/>
                    <a:pt x="1218" y="1"/>
                  </a:cubicBezTo>
                  <a:cubicBezTo>
                    <a:pt x="1123" y="23"/>
                    <a:pt x="125" y="404"/>
                    <a:pt x="67" y="763"/>
                  </a:cubicBezTo>
                  <a:cubicBezTo>
                    <a:pt x="1" y="1122"/>
                    <a:pt x="580" y="1328"/>
                    <a:pt x="756" y="1372"/>
                  </a:cubicBezTo>
                  <a:cubicBezTo>
                    <a:pt x="781" y="1379"/>
                    <a:pt x="808" y="1382"/>
                    <a:pt x="837" y="1382"/>
                  </a:cubicBezTo>
                  <a:cubicBezTo>
                    <a:pt x="1017" y="1382"/>
                    <a:pt x="1271" y="1257"/>
                    <a:pt x="1416" y="1137"/>
                  </a:cubicBezTo>
                  <a:cubicBezTo>
                    <a:pt x="1844" y="788"/>
                    <a:pt x="1316" y="0"/>
                    <a:pt x="122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flipH="1">
              <a:off x="6397120" y="-138089"/>
              <a:ext cx="313996" cy="209106"/>
            </a:xfrm>
            <a:custGeom>
              <a:avLst/>
              <a:gdLst/>
              <a:ahLst/>
              <a:cxnLst/>
              <a:rect l="l" t="t" r="r" b="b"/>
              <a:pathLst>
                <a:path w="1401" h="933" extrusionOk="0">
                  <a:moveTo>
                    <a:pt x="1144" y="0"/>
                  </a:moveTo>
                  <a:cubicBezTo>
                    <a:pt x="712" y="147"/>
                    <a:pt x="323" y="389"/>
                    <a:pt x="0" y="712"/>
                  </a:cubicBezTo>
                  <a:cubicBezTo>
                    <a:pt x="335" y="892"/>
                    <a:pt x="1019" y="933"/>
                    <a:pt x="1196" y="933"/>
                  </a:cubicBezTo>
                  <a:cubicBezTo>
                    <a:pt x="1213" y="933"/>
                    <a:pt x="1225" y="932"/>
                    <a:pt x="1232" y="932"/>
                  </a:cubicBezTo>
                  <a:cubicBezTo>
                    <a:pt x="1305" y="924"/>
                    <a:pt x="1401" y="323"/>
                    <a:pt x="114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
            <p:cNvSpPr/>
            <p:nvPr/>
          </p:nvSpPr>
          <p:spPr>
            <a:xfrm flipH="1">
              <a:off x="5528133" y="-161846"/>
              <a:ext cx="264913" cy="256620"/>
            </a:xfrm>
            <a:custGeom>
              <a:avLst/>
              <a:gdLst/>
              <a:ahLst/>
              <a:cxnLst/>
              <a:rect l="l" t="t" r="r" b="b"/>
              <a:pathLst>
                <a:path w="1182" h="1145" extrusionOk="0">
                  <a:moveTo>
                    <a:pt x="1159" y="1"/>
                  </a:moveTo>
                  <a:lnTo>
                    <a:pt x="1159" y="1"/>
                  </a:lnTo>
                  <a:cubicBezTo>
                    <a:pt x="712" y="67"/>
                    <a:pt x="103" y="492"/>
                    <a:pt x="52" y="536"/>
                  </a:cubicBezTo>
                  <a:cubicBezTo>
                    <a:pt x="1" y="587"/>
                    <a:pt x="441" y="1064"/>
                    <a:pt x="910" y="1145"/>
                  </a:cubicBezTo>
                  <a:cubicBezTo>
                    <a:pt x="1100" y="793"/>
                    <a:pt x="1181" y="397"/>
                    <a:pt x="11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
            <p:cNvSpPr/>
            <p:nvPr/>
          </p:nvSpPr>
          <p:spPr>
            <a:xfrm flipH="1">
              <a:off x="5850679" y="251554"/>
              <a:ext cx="386835" cy="270292"/>
            </a:xfrm>
            <a:custGeom>
              <a:avLst/>
              <a:gdLst/>
              <a:ahLst/>
              <a:cxnLst/>
              <a:rect l="l" t="t" r="r" b="b"/>
              <a:pathLst>
                <a:path w="1726" h="1206" extrusionOk="0">
                  <a:moveTo>
                    <a:pt x="878" y="0"/>
                  </a:moveTo>
                  <a:cubicBezTo>
                    <a:pt x="662" y="0"/>
                    <a:pt x="452" y="45"/>
                    <a:pt x="315" y="173"/>
                  </a:cubicBezTo>
                  <a:cubicBezTo>
                    <a:pt x="154" y="320"/>
                    <a:pt x="0" y="584"/>
                    <a:pt x="74" y="716"/>
                  </a:cubicBezTo>
                  <a:cubicBezTo>
                    <a:pt x="140" y="835"/>
                    <a:pt x="386" y="1206"/>
                    <a:pt x="757" y="1206"/>
                  </a:cubicBezTo>
                  <a:cubicBezTo>
                    <a:pt x="797" y="1206"/>
                    <a:pt x="838" y="1202"/>
                    <a:pt x="880" y="1192"/>
                  </a:cubicBezTo>
                  <a:cubicBezTo>
                    <a:pt x="1313" y="1112"/>
                    <a:pt x="1701" y="283"/>
                    <a:pt x="1716" y="210"/>
                  </a:cubicBezTo>
                  <a:cubicBezTo>
                    <a:pt x="1725" y="162"/>
                    <a:pt x="1290" y="0"/>
                    <a:pt x="87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flipH="1">
              <a:off x="6724193" y="273067"/>
              <a:ext cx="424936" cy="227260"/>
            </a:xfrm>
            <a:custGeom>
              <a:avLst/>
              <a:gdLst/>
              <a:ahLst/>
              <a:cxnLst/>
              <a:rect l="l" t="t" r="r" b="b"/>
              <a:pathLst>
                <a:path w="1896" h="1014" extrusionOk="0">
                  <a:moveTo>
                    <a:pt x="1277" y="0"/>
                  </a:moveTo>
                  <a:cubicBezTo>
                    <a:pt x="820" y="0"/>
                    <a:pt x="136" y="261"/>
                    <a:pt x="70" y="303"/>
                  </a:cubicBezTo>
                  <a:cubicBezTo>
                    <a:pt x="1" y="344"/>
                    <a:pt x="514" y="1014"/>
                    <a:pt x="1071" y="1014"/>
                  </a:cubicBezTo>
                  <a:cubicBezTo>
                    <a:pt x="1104" y="1014"/>
                    <a:pt x="1137" y="1012"/>
                    <a:pt x="1170" y="1007"/>
                  </a:cubicBezTo>
                  <a:cubicBezTo>
                    <a:pt x="1390" y="970"/>
                    <a:pt x="1676" y="860"/>
                    <a:pt x="1727" y="743"/>
                  </a:cubicBezTo>
                  <a:cubicBezTo>
                    <a:pt x="1778" y="618"/>
                    <a:pt x="1896" y="200"/>
                    <a:pt x="1544" y="46"/>
                  </a:cubicBezTo>
                  <a:cubicBezTo>
                    <a:pt x="1473" y="14"/>
                    <a:pt x="1381" y="0"/>
                    <a:pt x="127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
            <p:cNvSpPr/>
            <p:nvPr/>
          </p:nvSpPr>
          <p:spPr>
            <a:xfrm flipH="1">
              <a:off x="5044420" y="145000"/>
              <a:ext cx="340442" cy="301669"/>
            </a:xfrm>
            <a:custGeom>
              <a:avLst/>
              <a:gdLst/>
              <a:ahLst/>
              <a:cxnLst/>
              <a:rect l="l" t="t" r="r" b="b"/>
              <a:pathLst>
                <a:path w="1519" h="1346" extrusionOk="0">
                  <a:moveTo>
                    <a:pt x="721" y="1"/>
                  </a:moveTo>
                  <a:cubicBezTo>
                    <a:pt x="559" y="1"/>
                    <a:pt x="397" y="39"/>
                    <a:pt x="280" y="156"/>
                  </a:cubicBezTo>
                  <a:cubicBezTo>
                    <a:pt x="1" y="450"/>
                    <a:pt x="309" y="1271"/>
                    <a:pt x="346" y="1337"/>
                  </a:cubicBezTo>
                  <a:cubicBezTo>
                    <a:pt x="350" y="1342"/>
                    <a:pt x="364" y="1345"/>
                    <a:pt x="385" y="1345"/>
                  </a:cubicBezTo>
                  <a:cubicBezTo>
                    <a:pt x="587" y="1345"/>
                    <a:pt x="1471" y="1099"/>
                    <a:pt x="1504" y="655"/>
                  </a:cubicBezTo>
                  <a:cubicBezTo>
                    <a:pt x="1519" y="464"/>
                    <a:pt x="1438" y="178"/>
                    <a:pt x="1284" y="120"/>
                  </a:cubicBezTo>
                  <a:cubicBezTo>
                    <a:pt x="1189" y="81"/>
                    <a:pt x="955" y="1"/>
                    <a:pt x="7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flipH="1">
              <a:off x="4510288" y="-157131"/>
              <a:ext cx="383698" cy="271412"/>
            </a:xfrm>
            <a:custGeom>
              <a:avLst/>
              <a:gdLst/>
              <a:ahLst/>
              <a:cxnLst/>
              <a:rect l="l" t="t" r="r" b="b"/>
              <a:pathLst>
                <a:path w="1712" h="1211" extrusionOk="0">
                  <a:moveTo>
                    <a:pt x="943" y="0"/>
                  </a:moveTo>
                  <a:cubicBezTo>
                    <a:pt x="903" y="0"/>
                    <a:pt x="860" y="4"/>
                    <a:pt x="817" y="14"/>
                  </a:cubicBezTo>
                  <a:cubicBezTo>
                    <a:pt x="384" y="117"/>
                    <a:pt x="25" y="952"/>
                    <a:pt x="10" y="1026"/>
                  </a:cubicBezTo>
                  <a:cubicBezTo>
                    <a:pt x="1" y="1068"/>
                    <a:pt x="417" y="1211"/>
                    <a:pt x="820" y="1211"/>
                  </a:cubicBezTo>
                  <a:cubicBezTo>
                    <a:pt x="1050" y="1211"/>
                    <a:pt x="1277" y="1164"/>
                    <a:pt x="1418" y="1026"/>
                  </a:cubicBezTo>
                  <a:cubicBezTo>
                    <a:pt x="1565" y="872"/>
                    <a:pt x="1711" y="608"/>
                    <a:pt x="1638" y="476"/>
                  </a:cubicBezTo>
                  <a:cubicBezTo>
                    <a:pt x="1565" y="351"/>
                    <a:pt x="1309" y="0"/>
                    <a:pt x="94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flipH="1">
              <a:off x="8950413" y="279806"/>
              <a:ext cx="404541" cy="262896"/>
            </a:xfrm>
            <a:custGeom>
              <a:avLst/>
              <a:gdLst/>
              <a:ahLst/>
              <a:cxnLst/>
              <a:rect l="l" t="t" r="r" b="b"/>
              <a:pathLst>
                <a:path w="1805" h="1173" extrusionOk="0">
                  <a:moveTo>
                    <a:pt x="245" y="1"/>
                  </a:moveTo>
                  <a:cubicBezTo>
                    <a:pt x="226" y="1"/>
                    <a:pt x="213" y="1"/>
                    <a:pt x="206" y="2"/>
                  </a:cubicBezTo>
                  <a:cubicBezTo>
                    <a:pt x="118" y="9"/>
                    <a:pt x="1" y="918"/>
                    <a:pt x="551" y="1102"/>
                  </a:cubicBezTo>
                  <a:cubicBezTo>
                    <a:pt x="670" y="1143"/>
                    <a:pt x="833" y="1172"/>
                    <a:pt x="976" y="1172"/>
                  </a:cubicBezTo>
                  <a:cubicBezTo>
                    <a:pt x="1089" y="1172"/>
                    <a:pt x="1189" y="1154"/>
                    <a:pt x="1247" y="1109"/>
                  </a:cubicBezTo>
                  <a:cubicBezTo>
                    <a:pt x="1379" y="1006"/>
                    <a:pt x="1804" y="640"/>
                    <a:pt x="1577" y="332"/>
                  </a:cubicBezTo>
                  <a:cubicBezTo>
                    <a:pt x="1375" y="48"/>
                    <a:pt x="457" y="1"/>
                    <a:pt x="24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flipH="1">
              <a:off x="8523085" y="1865579"/>
              <a:ext cx="399162" cy="267378"/>
            </a:xfrm>
            <a:custGeom>
              <a:avLst/>
              <a:gdLst/>
              <a:ahLst/>
              <a:cxnLst/>
              <a:rect l="l" t="t" r="r" b="b"/>
              <a:pathLst>
                <a:path w="1781" h="1193" extrusionOk="0">
                  <a:moveTo>
                    <a:pt x="1095" y="0"/>
                  </a:moveTo>
                  <a:cubicBezTo>
                    <a:pt x="1082" y="0"/>
                    <a:pt x="1069" y="1"/>
                    <a:pt x="1055" y="2"/>
                  </a:cubicBezTo>
                  <a:cubicBezTo>
                    <a:pt x="608" y="24"/>
                    <a:pt x="58" y="786"/>
                    <a:pt x="29" y="852"/>
                  </a:cubicBezTo>
                  <a:cubicBezTo>
                    <a:pt x="1" y="902"/>
                    <a:pt x="529" y="1193"/>
                    <a:pt x="991" y="1193"/>
                  </a:cubicBezTo>
                  <a:cubicBezTo>
                    <a:pt x="1138" y="1193"/>
                    <a:pt x="1279" y="1163"/>
                    <a:pt x="1392" y="1087"/>
                  </a:cubicBezTo>
                  <a:cubicBezTo>
                    <a:pt x="1576" y="962"/>
                    <a:pt x="1781" y="720"/>
                    <a:pt x="1737" y="581"/>
                  </a:cubicBezTo>
                  <a:cubicBezTo>
                    <a:pt x="1694" y="446"/>
                    <a:pt x="1514"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flipH="1">
              <a:off x="7879012" y="228361"/>
              <a:ext cx="333943" cy="316685"/>
            </a:xfrm>
            <a:custGeom>
              <a:avLst/>
              <a:gdLst/>
              <a:ahLst/>
              <a:cxnLst/>
              <a:rect l="l" t="t" r="r" b="b"/>
              <a:pathLst>
                <a:path w="1490" h="1413" extrusionOk="0">
                  <a:moveTo>
                    <a:pt x="959" y="0"/>
                  </a:moveTo>
                  <a:cubicBezTo>
                    <a:pt x="819" y="0"/>
                    <a:pt x="0" y="482"/>
                    <a:pt x="104" y="937"/>
                  </a:cubicBezTo>
                  <a:cubicBezTo>
                    <a:pt x="141" y="1113"/>
                    <a:pt x="273" y="1340"/>
                    <a:pt x="419" y="1377"/>
                  </a:cubicBezTo>
                  <a:cubicBezTo>
                    <a:pt x="479" y="1392"/>
                    <a:pt x="599" y="1413"/>
                    <a:pt x="733" y="1413"/>
                  </a:cubicBezTo>
                  <a:cubicBezTo>
                    <a:pt x="930" y="1413"/>
                    <a:pt x="1159" y="1368"/>
                    <a:pt x="1277" y="1194"/>
                  </a:cubicBezTo>
                  <a:cubicBezTo>
                    <a:pt x="1490" y="878"/>
                    <a:pt x="1028" y="72"/>
                    <a:pt x="976" y="6"/>
                  </a:cubicBezTo>
                  <a:cubicBezTo>
                    <a:pt x="973" y="2"/>
                    <a:pt x="967" y="0"/>
                    <a:pt x="95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6"/>
            <p:cNvSpPr/>
            <p:nvPr/>
          </p:nvSpPr>
          <p:spPr>
            <a:xfrm flipH="1">
              <a:off x="8501234" y="1221833"/>
              <a:ext cx="400507" cy="309065"/>
            </a:xfrm>
            <a:custGeom>
              <a:avLst/>
              <a:gdLst/>
              <a:ahLst/>
              <a:cxnLst/>
              <a:rect l="l" t="t" r="r" b="b"/>
              <a:pathLst>
                <a:path w="1787" h="1379" extrusionOk="0">
                  <a:moveTo>
                    <a:pt x="818" y="1"/>
                  </a:moveTo>
                  <a:cubicBezTo>
                    <a:pt x="785" y="1"/>
                    <a:pt x="754" y="5"/>
                    <a:pt x="727" y="15"/>
                  </a:cubicBezTo>
                  <a:cubicBezTo>
                    <a:pt x="558" y="66"/>
                    <a:pt x="1" y="278"/>
                    <a:pt x="67" y="645"/>
                  </a:cubicBezTo>
                  <a:cubicBezTo>
                    <a:pt x="126" y="1004"/>
                    <a:pt x="1086" y="1356"/>
                    <a:pt x="1174" y="1378"/>
                  </a:cubicBezTo>
                  <a:cubicBezTo>
                    <a:pt x="1175" y="1378"/>
                    <a:pt x="1176" y="1378"/>
                    <a:pt x="1176" y="1378"/>
                  </a:cubicBezTo>
                  <a:cubicBezTo>
                    <a:pt x="1271" y="1378"/>
                    <a:pt x="1786" y="576"/>
                    <a:pt x="1372" y="234"/>
                  </a:cubicBezTo>
                  <a:cubicBezTo>
                    <a:pt x="1230" y="118"/>
                    <a:pt x="991" y="1"/>
                    <a:pt x="81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
            <p:cNvSpPr/>
            <p:nvPr/>
          </p:nvSpPr>
          <p:spPr>
            <a:xfrm flipH="1">
              <a:off x="7283226" y="259735"/>
              <a:ext cx="417764" cy="315789"/>
            </a:xfrm>
            <a:custGeom>
              <a:avLst/>
              <a:gdLst/>
              <a:ahLst/>
              <a:cxnLst/>
              <a:rect l="l" t="t" r="r" b="b"/>
              <a:pathLst>
                <a:path w="1864" h="1409" extrusionOk="0">
                  <a:moveTo>
                    <a:pt x="1145" y="1"/>
                  </a:moveTo>
                  <a:cubicBezTo>
                    <a:pt x="1020" y="1"/>
                    <a:pt x="690" y="30"/>
                    <a:pt x="470" y="162"/>
                  </a:cubicBezTo>
                  <a:cubicBezTo>
                    <a:pt x="1" y="727"/>
                    <a:pt x="705" y="1255"/>
                    <a:pt x="1027" y="1409"/>
                  </a:cubicBezTo>
                  <a:cubicBezTo>
                    <a:pt x="1211" y="1335"/>
                    <a:pt x="1863" y="785"/>
                    <a:pt x="1643" y="389"/>
                  </a:cubicBezTo>
                  <a:cubicBezTo>
                    <a:pt x="1548" y="214"/>
                    <a:pt x="1328" y="1"/>
                    <a:pt x="114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
            <p:cNvSpPr/>
            <p:nvPr/>
          </p:nvSpPr>
          <p:spPr>
            <a:xfrm flipH="1">
              <a:off x="7315202" y="-55662"/>
              <a:ext cx="312427" cy="209106"/>
            </a:xfrm>
            <a:custGeom>
              <a:avLst/>
              <a:gdLst/>
              <a:ahLst/>
              <a:cxnLst/>
              <a:rect l="l" t="t" r="r" b="b"/>
              <a:pathLst>
                <a:path w="1394" h="933" extrusionOk="0">
                  <a:moveTo>
                    <a:pt x="211" y="1"/>
                  </a:moveTo>
                  <a:cubicBezTo>
                    <a:pt x="191" y="1"/>
                    <a:pt x="177" y="1"/>
                    <a:pt x="169" y="2"/>
                  </a:cubicBezTo>
                  <a:cubicBezTo>
                    <a:pt x="96" y="9"/>
                    <a:pt x="1" y="603"/>
                    <a:pt x="257" y="933"/>
                  </a:cubicBezTo>
                  <a:cubicBezTo>
                    <a:pt x="683" y="779"/>
                    <a:pt x="1071" y="537"/>
                    <a:pt x="1394" y="222"/>
                  </a:cubicBezTo>
                  <a:cubicBezTo>
                    <a:pt x="1070" y="37"/>
                    <a:pt x="395" y="1"/>
                    <a:pt x="2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
            <p:cNvSpPr/>
            <p:nvPr/>
          </p:nvSpPr>
          <p:spPr>
            <a:xfrm flipH="1">
              <a:off x="8480197" y="-118977"/>
              <a:ext cx="318478" cy="323857"/>
            </a:xfrm>
            <a:custGeom>
              <a:avLst/>
              <a:gdLst/>
              <a:ahLst/>
              <a:cxnLst/>
              <a:rect l="l" t="t" r="r" b="b"/>
              <a:pathLst>
                <a:path w="1421" h="1445" extrusionOk="0">
                  <a:moveTo>
                    <a:pt x="181" y="1"/>
                  </a:moveTo>
                  <a:cubicBezTo>
                    <a:pt x="135" y="1"/>
                    <a:pt x="89" y="3"/>
                    <a:pt x="45" y="8"/>
                  </a:cubicBezTo>
                  <a:cubicBezTo>
                    <a:pt x="1" y="506"/>
                    <a:pt x="103" y="1005"/>
                    <a:pt x="338" y="1445"/>
                  </a:cubicBezTo>
                  <a:cubicBezTo>
                    <a:pt x="837" y="1218"/>
                    <a:pt x="1350" y="499"/>
                    <a:pt x="1386" y="426"/>
                  </a:cubicBezTo>
                  <a:cubicBezTo>
                    <a:pt x="1420" y="358"/>
                    <a:pt x="756" y="1"/>
                    <a:pt x="18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flipH="1">
              <a:off x="8237691" y="626490"/>
              <a:ext cx="386163" cy="270068"/>
            </a:xfrm>
            <a:custGeom>
              <a:avLst/>
              <a:gdLst/>
              <a:ahLst/>
              <a:cxnLst/>
              <a:rect l="l" t="t" r="r" b="b"/>
              <a:pathLst>
                <a:path w="1723" h="1205" extrusionOk="0">
                  <a:moveTo>
                    <a:pt x="965" y="1"/>
                  </a:moveTo>
                  <a:cubicBezTo>
                    <a:pt x="928" y="1"/>
                    <a:pt x="890" y="5"/>
                    <a:pt x="851" y="13"/>
                  </a:cubicBezTo>
                  <a:cubicBezTo>
                    <a:pt x="418" y="101"/>
                    <a:pt x="29" y="922"/>
                    <a:pt x="15" y="995"/>
                  </a:cubicBezTo>
                  <a:cubicBezTo>
                    <a:pt x="0" y="1043"/>
                    <a:pt x="437" y="1205"/>
                    <a:pt x="851" y="1205"/>
                  </a:cubicBezTo>
                  <a:cubicBezTo>
                    <a:pt x="1068" y="1205"/>
                    <a:pt x="1279" y="1160"/>
                    <a:pt x="1415" y="1032"/>
                  </a:cubicBezTo>
                  <a:cubicBezTo>
                    <a:pt x="1569" y="885"/>
                    <a:pt x="1723" y="621"/>
                    <a:pt x="1650" y="489"/>
                  </a:cubicBezTo>
                  <a:cubicBezTo>
                    <a:pt x="1590" y="369"/>
                    <a:pt x="1336" y="1"/>
                    <a:pt x="96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flipH="1">
              <a:off x="8920831" y="2182859"/>
              <a:ext cx="340442" cy="272757"/>
            </a:xfrm>
            <a:custGeom>
              <a:avLst/>
              <a:gdLst/>
              <a:ahLst/>
              <a:cxnLst/>
              <a:rect l="l" t="t" r="r" b="b"/>
              <a:pathLst>
                <a:path w="1519" h="1217" extrusionOk="0">
                  <a:moveTo>
                    <a:pt x="837" y="0"/>
                  </a:moveTo>
                  <a:cubicBezTo>
                    <a:pt x="448" y="301"/>
                    <a:pt x="155" y="712"/>
                    <a:pt x="1" y="1174"/>
                  </a:cubicBezTo>
                  <a:cubicBezTo>
                    <a:pt x="67" y="1196"/>
                    <a:pt x="222" y="1217"/>
                    <a:pt x="405" y="1217"/>
                  </a:cubicBezTo>
                  <a:cubicBezTo>
                    <a:pt x="747" y="1217"/>
                    <a:pt x="1190" y="1146"/>
                    <a:pt x="1343" y="888"/>
                  </a:cubicBezTo>
                  <a:cubicBezTo>
                    <a:pt x="1452" y="712"/>
                    <a:pt x="1518" y="426"/>
                    <a:pt x="1401" y="316"/>
                  </a:cubicBezTo>
                  <a:cubicBezTo>
                    <a:pt x="1240" y="162"/>
                    <a:pt x="1049" y="52"/>
                    <a:pt x="8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flipH="1">
              <a:off x="3118885" y="4911892"/>
              <a:ext cx="297411" cy="240483"/>
            </a:xfrm>
            <a:custGeom>
              <a:avLst/>
              <a:gdLst/>
              <a:ahLst/>
              <a:cxnLst/>
              <a:rect l="l" t="t" r="r" b="b"/>
              <a:pathLst>
                <a:path w="1327" h="1073" extrusionOk="0">
                  <a:moveTo>
                    <a:pt x="69" y="0"/>
                  </a:moveTo>
                  <a:cubicBezTo>
                    <a:pt x="45" y="0"/>
                    <a:pt x="22" y="1"/>
                    <a:pt x="0" y="2"/>
                  </a:cubicBezTo>
                  <a:cubicBezTo>
                    <a:pt x="88" y="405"/>
                    <a:pt x="286" y="772"/>
                    <a:pt x="572" y="1073"/>
                  </a:cubicBezTo>
                  <a:cubicBezTo>
                    <a:pt x="1019" y="889"/>
                    <a:pt x="1327" y="339"/>
                    <a:pt x="1268" y="303"/>
                  </a:cubicBezTo>
                  <a:cubicBezTo>
                    <a:pt x="1206" y="268"/>
                    <a:pt x="537" y="0"/>
                    <a:pt x="6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flipH="1">
              <a:off x="2404684" y="4991232"/>
              <a:ext cx="297635" cy="238915"/>
            </a:xfrm>
            <a:custGeom>
              <a:avLst/>
              <a:gdLst/>
              <a:ahLst/>
              <a:cxnLst/>
              <a:rect l="l" t="t" r="r" b="b"/>
              <a:pathLst>
                <a:path w="1328" h="1066" extrusionOk="0">
                  <a:moveTo>
                    <a:pt x="69" y="1"/>
                  </a:moveTo>
                  <a:cubicBezTo>
                    <a:pt x="45" y="1"/>
                    <a:pt x="23" y="1"/>
                    <a:pt x="1" y="3"/>
                  </a:cubicBezTo>
                  <a:cubicBezTo>
                    <a:pt x="82" y="406"/>
                    <a:pt x="280" y="772"/>
                    <a:pt x="566" y="1066"/>
                  </a:cubicBezTo>
                  <a:cubicBezTo>
                    <a:pt x="1013" y="890"/>
                    <a:pt x="1328" y="340"/>
                    <a:pt x="1262" y="303"/>
                  </a:cubicBezTo>
                  <a:cubicBezTo>
                    <a:pt x="1199" y="268"/>
                    <a:pt x="531" y="1"/>
                    <a:pt x="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flipH="1">
              <a:off x="3741256" y="4521144"/>
              <a:ext cx="397593" cy="316685"/>
            </a:xfrm>
            <a:custGeom>
              <a:avLst/>
              <a:gdLst/>
              <a:ahLst/>
              <a:cxnLst/>
              <a:rect l="l" t="t" r="r" b="b"/>
              <a:pathLst>
                <a:path w="1774" h="1413" extrusionOk="0">
                  <a:moveTo>
                    <a:pt x="906" y="0"/>
                  </a:moveTo>
                  <a:cubicBezTo>
                    <a:pt x="724" y="0"/>
                    <a:pt x="474" y="176"/>
                    <a:pt x="344" y="326"/>
                  </a:cubicBezTo>
                  <a:cubicBezTo>
                    <a:pt x="1" y="719"/>
                    <a:pt x="676" y="1412"/>
                    <a:pt x="784" y="1412"/>
                  </a:cubicBezTo>
                  <a:cubicBezTo>
                    <a:pt x="787" y="1412"/>
                    <a:pt x="789" y="1412"/>
                    <a:pt x="791" y="1411"/>
                  </a:cubicBezTo>
                  <a:cubicBezTo>
                    <a:pt x="872" y="1382"/>
                    <a:pt x="1774" y="876"/>
                    <a:pt x="1759" y="509"/>
                  </a:cubicBezTo>
                  <a:cubicBezTo>
                    <a:pt x="1744" y="150"/>
                    <a:pt x="1128" y="25"/>
                    <a:pt x="945" y="3"/>
                  </a:cubicBezTo>
                  <a:cubicBezTo>
                    <a:pt x="932" y="1"/>
                    <a:pt x="919" y="0"/>
                    <a:pt x="90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flipH="1">
              <a:off x="2911676" y="4549832"/>
              <a:ext cx="421350" cy="259310"/>
            </a:xfrm>
            <a:custGeom>
              <a:avLst/>
              <a:gdLst/>
              <a:ahLst/>
              <a:cxnLst/>
              <a:rect l="l" t="t" r="r" b="b"/>
              <a:pathLst>
                <a:path w="1880" h="1157" extrusionOk="0">
                  <a:moveTo>
                    <a:pt x="1095" y="0"/>
                  </a:moveTo>
                  <a:cubicBezTo>
                    <a:pt x="542" y="0"/>
                    <a:pt x="1" y="631"/>
                    <a:pt x="61" y="685"/>
                  </a:cubicBezTo>
                  <a:cubicBezTo>
                    <a:pt x="114" y="731"/>
                    <a:pt x="837" y="1156"/>
                    <a:pt x="1302" y="1156"/>
                  </a:cubicBezTo>
                  <a:cubicBezTo>
                    <a:pt x="1354" y="1156"/>
                    <a:pt x="1403" y="1151"/>
                    <a:pt x="1447" y="1139"/>
                  </a:cubicBezTo>
                  <a:cubicBezTo>
                    <a:pt x="1880" y="1015"/>
                    <a:pt x="1843" y="516"/>
                    <a:pt x="1821" y="369"/>
                  </a:cubicBezTo>
                  <a:cubicBezTo>
                    <a:pt x="1792" y="230"/>
                    <a:pt x="1484" y="76"/>
                    <a:pt x="1249" y="17"/>
                  </a:cubicBezTo>
                  <a:cubicBezTo>
                    <a:pt x="1198" y="6"/>
                    <a:pt x="1147"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flipH="1">
              <a:off x="4100275" y="4875786"/>
              <a:ext cx="409696" cy="312651"/>
            </a:xfrm>
            <a:custGeom>
              <a:avLst/>
              <a:gdLst/>
              <a:ahLst/>
              <a:cxnLst/>
              <a:rect l="l" t="t" r="r" b="b"/>
              <a:pathLst>
                <a:path w="1828" h="1395" extrusionOk="0">
                  <a:moveTo>
                    <a:pt x="1163" y="1"/>
                  </a:moveTo>
                  <a:cubicBezTo>
                    <a:pt x="1161" y="1"/>
                    <a:pt x="1160" y="1"/>
                    <a:pt x="1159" y="1"/>
                  </a:cubicBezTo>
                  <a:cubicBezTo>
                    <a:pt x="1064" y="30"/>
                    <a:pt x="89" y="441"/>
                    <a:pt x="45" y="800"/>
                  </a:cubicBezTo>
                  <a:cubicBezTo>
                    <a:pt x="1" y="1160"/>
                    <a:pt x="594" y="1350"/>
                    <a:pt x="770" y="1387"/>
                  </a:cubicBezTo>
                  <a:cubicBezTo>
                    <a:pt x="792" y="1392"/>
                    <a:pt x="816" y="1394"/>
                    <a:pt x="840" y="1394"/>
                  </a:cubicBezTo>
                  <a:cubicBezTo>
                    <a:pt x="1025" y="1394"/>
                    <a:pt x="1281" y="1259"/>
                    <a:pt x="1423" y="1130"/>
                  </a:cubicBezTo>
                  <a:cubicBezTo>
                    <a:pt x="1828" y="769"/>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flipH="1">
              <a:off x="3592781" y="4876041"/>
              <a:ext cx="407903" cy="312203"/>
            </a:xfrm>
            <a:custGeom>
              <a:avLst/>
              <a:gdLst/>
              <a:ahLst/>
              <a:cxnLst/>
              <a:rect l="l" t="t" r="r" b="b"/>
              <a:pathLst>
                <a:path w="1820" h="1393" extrusionOk="0">
                  <a:moveTo>
                    <a:pt x="1155" y="0"/>
                  </a:moveTo>
                  <a:cubicBezTo>
                    <a:pt x="1154" y="0"/>
                    <a:pt x="1152" y="1"/>
                    <a:pt x="1151" y="1"/>
                  </a:cubicBezTo>
                  <a:cubicBezTo>
                    <a:pt x="1063" y="23"/>
                    <a:pt x="88" y="433"/>
                    <a:pt x="44" y="793"/>
                  </a:cubicBezTo>
                  <a:cubicBezTo>
                    <a:pt x="0" y="1159"/>
                    <a:pt x="587" y="1343"/>
                    <a:pt x="770" y="1387"/>
                  </a:cubicBezTo>
                  <a:cubicBezTo>
                    <a:pt x="788" y="1390"/>
                    <a:pt x="807" y="1392"/>
                    <a:pt x="827" y="1392"/>
                  </a:cubicBezTo>
                  <a:cubicBezTo>
                    <a:pt x="1007" y="1392"/>
                    <a:pt x="1270" y="1255"/>
                    <a:pt x="1415" y="1130"/>
                  </a:cubicBezTo>
                  <a:cubicBezTo>
                    <a:pt x="1820" y="768"/>
                    <a:pt x="1255" y="0"/>
                    <a:pt x="115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flipH="1">
              <a:off x="4859684" y="4550172"/>
              <a:ext cx="387956" cy="258637"/>
            </a:xfrm>
            <a:custGeom>
              <a:avLst/>
              <a:gdLst/>
              <a:ahLst/>
              <a:cxnLst/>
              <a:rect l="l" t="t" r="r" b="b"/>
              <a:pathLst>
                <a:path w="1731" h="1154" extrusionOk="0">
                  <a:moveTo>
                    <a:pt x="832" y="0"/>
                  </a:moveTo>
                  <a:cubicBezTo>
                    <a:pt x="475" y="0"/>
                    <a:pt x="102" y="106"/>
                    <a:pt x="0" y="164"/>
                  </a:cubicBezTo>
                  <a:cubicBezTo>
                    <a:pt x="286" y="596"/>
                    <a:pt x="689" y="933"/>
                    <a:pt x="1158" y="1153"/>
                  </a:cubicBezTo>
                  <a:cubicBezTo>
                    <a:pt x="1356" y="1058"/>
                    <a:pt x="1525" y="911"/>
                    <a:pt x="1642" y="728"/>
                  </a:cubicBezTo>
                  <a:cubicBezTo>
                    <a:pt x="1730" y="596"/>
                    <a:pt x="1584" y="332"/>
                    <a:pt x="1430" y="178"/>
                  </a:cubicBezTo>
                  <a:cubicBezTo>
                    <a:pt x="1291" y="45"/>
                    <a:pt x="1065" y="0"/>
                    <a:pt x="83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flipH="1">
              <a:off x="4547072" y="4829136"/>
              <a:ext cx="432332" cy="314668"/>
            </a:xfrm>
            <a:custGeom>
              <a:avLst/>
              <a:gdLst/>
              <a:ahLst/>
              <a:cxnLst/>
              <a:rect l="l" t="t" r="r" b="b"/>
              <a:pathLst>
                <a:path w="1929" h="1404" extrusionOk="0">
                  <a:moveTo>
                    <a:pt x="1027" y="1"/>
                  </a:moveTo>
                  <a:cubicBezTo>
                    <a:pt x="705" y="177"/>
                    <a:pt x="1" y="741"/>
                    <a:pt x="514" y="1284"/>
                  </a:cubicBezTo>
                  <a:cubicBezTo>
                    <a:pt x="716" y="1382"/>
                    <a:pt x="991" y="1403"/>
                    <a:pt x="1148" y="1403"/>
                  </a:cubicBezTo>
                  <a:cubicBezTo>
                    <a:pt x="1179" y="1403"/>
                    <a:pt x="1205" y="1402"/>
                    <a:pt x="1225" y="1401"/>
                  </a:cubicBezTo>
                  <a:cubicBezTo>
                    <a:pt x="1408" y="1394"/>
                    <a:pt x="1636" y="1159"/>
                    <a:pt x="1724" y="983"/>
                  </a:cubicBezTo>
                  <a:cubicBezTo>
                    <a:pt x="1929" y="573"/>
                    <a:pt x="1218"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
            <p:cNvSpPr/>
            <p:nvPr/>
          </p:nvSpPr>
          <p:spPr>
            <a:xfrm flipH="1">
              <a:off x="371099" y="3802782"/>
              <a:ext cx="348510" cy="292032"/>
            </a:xfrm>
            <a:custGeom>
              <a:avLst/>
              <a:gdLst/>
              <a:ahLst/>
              <a:cxnLst/>
              <a:rect l="l" t="t" r="r" b="b"/>
              <a:pathLst>
                <a:path w="1555" h="1303" extrusionOk="0">
                  <a:moveTo>
                    <a:pt x="314" y="1"/>
                  </a:moveTo>
                  <a:cubicBezTo>
                    <a:pt x="256" y="1"/>
                    <a:pt x="219" y="6"/>
                    <a:pt x="213" y="17"/>
                  </a:cubicBezTo>
                  <a:cubicBezTo>
                    <a:pt x="184" y="91"/>
                    <a:pt x="1" y="948"/>
                    <a:pt x="330" y="1198"/>
                  </a:cubicBezTo>
                  <a:cubicBezTo>
                    <a:pt x="437" y="1274"/>
                    <a:pt x="564" y="1302"/>
                    <a:pt x="693" y="1302"/>
                  </a:cubicBezTo>
                  <a:cubicBezTo>
                    <a:pt x="974" y="1302"/>
                    <a:pt x="1266" y="1168"/>
                    <a:pt x="1372" y="1102"/>
                  </a:cubicBezTo>
                  <a:cubicBezTo>
                    <a:pt x="1525" y="1014"/>
                    <a:pt x="1555" y="736"/>
                    <a:pt x="1511" y="545"/>
                  </a:cubicBezTo>
                  <a:cubicBezTo>
                    <a:pt x="1413" y="148"/>
                    <a:pt x="603" y="1"/>
                    <a:pt x="31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flipH="1">
              <a:off x="-83115" y="3528661"/>
              <a:ext cx="422471" cy="274102"/>
            </a:xfrm>
            <a:custGeom>
              <a:avLst/>
              <a:gdLst/>
              <a:ahLst/>
              <a:cxnLst/>
              <a:rect l="l" t="t" r="r" b="b"/>
              <a:pathLst>
                <a:path w="1885" h="1223" extrusionOk="0">
                  <a:moveTo>
                    <a:pt x="1620" y="1"/>
                  </a:moveTo>
                  <a:cubicBezTo>
                    <a:pt x="1525" y="1"/>
                    <a:pt x="425" y="96"/>
                    <a:pt x="213" y="418"/>
                  </a:cubicBezTo>
                  <a:cubicBezTo>
                    <a:pt x="0" y="734"/>
                    <a:pt x="455" y="1086"/>
                    <a:pt x="601" y="1174"/>
                  </a:cubicBezTo>
                  <a:cubicBezTo>
                    <a:pt x="655" y="1208"/>
                    <a:pt x="736" y="1222"/>
                    <a:pt x="828" y="1222"/>
                  </a:cubicBezTo>
                  <a:cubicBezTo>
                    <a:pt x="990" y="1222"/>
                    <a:pt x="1187" y="1178"/>
                    <a:pt x="1327" y="1122"/>
                  </a:cubicBezTo>
                  <a:cubicBezTo>
                    <a:pt x="1884" y="910"/>
                    <a:pt x="1708" y="8"/>
                    <a:pt x="162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flipH="1">
              <a:off x="-152005" y="4011583"/>
              <a:ext cx="417540" cy="266930"/>
            </a:xfrm>
            <a:custGeom>
              <a:avLst/>
              <a:gdLst/>
              <a:ahLst/>
              <a:cxnLst/>
              <a:rect l="l" t="t" r="r" b="b"/>
              <a:pathLst>
                <a:path w="1863" h="1191" extrusionOk="0">
                  <a:moveTo>
                    <a:pt x="719" y="1"/>
                  </a:moveTo>
                  <a:cubicBezTo>
                    <a:pt x="257" y="1"/>
                    <a:pt x="73" y="484"/>
                    <a:pt x="37" y="624"/>
                  </a:cubicBezTo>
                  <a:cubicBezTo>
                    <a:pt x="0" y="770"/>
                    <a:pt x="235" y="990"/>
                    <a:pt x="425" y="1108"/>
                  </a:cubicBezTo>
                  <a:cubicBezTo>
                    <a:pt x="531" y="1167"/>
                    <a:pt x="655" y="1191"/>
                    <a:pt x="785" y="1191"/>
                  </a:cubicBezTo>
                  <a:cubicBezTo>
                    <a:pt x="1280" y="1191"/>
                    <a:pt x="1862" y="845"/>
                    <a:pt x="1833" y="792"/>
                  </a:cubicBezTo>
                  <a:cubicBezTo>
                    <a:pt x="1796" y="726"/>
                    <a:pt x="1181" y="1"/>
                    <a:pt x="71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flipH="1">
              <a:off x="136921" y="2979161"/>
              <a:ext cx="399610" cy="318030"/>
            </a:xfrm>
            <a:custGeom>
              <a:avLst/>
              <a:gdLst/>
              <a:ahLst/>
              <a:cxnLst/>
              <a:rect l="l" t="t" r="r" b="b"/>
              <a:pathLst>
                <a:path w="1783" h="1419" extrusionOk="0">
                  <a:moveTo>
                    <a:pt x="996" y="1"/>
                  </a:moveTo>
                  <a:cubicBezTo>
                    <a:pt x="994" y="1"/>
                    <a:pt x="992" y="1"/>
                    <a:pt x="990" y="1"/>
                  </a:cubicBezTo>
                  <a:cubicBezTo>
                    <a:pt x="902" y="38"/>
                    <a:pt x="1" y="544"/>
                    <a:pt x="23" y="903"/>
                  </a:cubicBezTo>
                  <a:cubicBezTo>
                    <a:pt x="37" y="1270"/>
                    <a:pt x="653" y="1394"/>
                    <a:pt x="836" y="1416"/>
                  </a:cubicBezTo>
                  <a:cubicBezTo>
                    <a:pt x="846" y="1418"/>
                    <a:pt x="857" y="1418"/>
                    <a:pt x="868" y="1418"/>
                  </a:cubicBezTo>
                  <a:cubicBezTo>
                    <a:pt x="1050" y="1418"/>
                    <a:pt x="1306" y="1246"/>
                    <a:pt x="1437" y="1094"/>
                  </a:cubicBezTo>
                  <a:cubicBezTo>
                    <a:pt x="1782" y="699"/>
                    <a:pt x="1099" y="1"/>
                    <a:pt x="99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flipH="1">
              <a:off x="220239" y="910488"/>
              <a:ext cx="409696" cy="311979"/>
            </a:xfrm>
            <a:custGeom>
              <a:avLst/>
              <a:gdLst/>
              <a:ahLst/>
              <a:cxnLst/>
              <a:rect l="l" t="t" r="r" b="b"/>
              <a:pathLst>
                <a:path w="1828" h="1392" extrusionOk="0">
                  <a:moveTo>
                    <a:pt x="1000" y="0"/>
                  </a:moveTo>
                  <a:cubicBezTo>
                    <a:pt x="821" y="0"/>
                    <a:pt x="558" y="137"/>
                    <a:pt x="413" y="262"/>
                  </a:cubicBezTo>
                  <a:cubicBezTo>
                    <a:pt x="1" y="624"/>
                    <a:pt x="573" y="1392"/>
                    <a:pt x="673" y="1392"/>
                  </a:cubicBezTo>
                  <a:cubicBezTo>
                    <a:pt x="674" y="1392"/>
                    <a:pt x="676" y="1392"/>
                    <a:pt x="677" y="1392"/>
                  </a:cubicBezTo>
                  <a:cubicBezTo>
                    <a:pt x="765" y="1370"/>
                    <a:pt x="1740" y="959"/>
                    <a:pt x="1784" y="600"/>
                  </a:cubicBezTo>
                  <a:cubicBezTo>
                    <a:pt x="1828" y="233"/>
                    <a:pt x="1241" y="50"/>
                    <a:pt x="1058" y="6"/>
                  </a:cubicBezTo>
                  <a:cubicBezTo>
                    <a:pt x="1040" y="2"/>
                    <a:pt x="1021" y="0"/>
                    <a:pt x="100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flipH="1">
              <a:off x="2049453" y="4590340"/>
              <a:ext cx="404317" cy="204176"/>
            </a:xfrm>
            <a:custGeom>
              <a:avLst/>
              <a:gdLst/>
              <a:ahLst/>
              <a:cxnLst/>
              <a:rect l="l" t="t" r="r" b="b"/>
              <a:pathLst>
                <a:path w="1804" h="911" extrusionOk="0">
                  <a:moveTo>
                    <a:pt x="656" y="0"/>
                  </a:moveTo>
                  <a:cubicBezTo>
                    <a:pt x="471" y="0"/>
                    <a:pt x="286" y="13"/>
                    <a:pt x="103" y="39"/>
                  </a:cubicBezTo>
                  <a:cubicBezTo>
                    <a:pt x="0" y="245"/>
                    <a:pt x="66" y="509"/>
                    <a:pt x="96" y="611"/>
                  </a:cubicBezTo>
                  <a:cubicBezTo>
                    <a:pt x="147" y="751"/>
                    <a:pt x="477" y="875"/>
                    <a:pt x="719" y="905"/>
                  </a:cubicBezTo>
                  <a:cubicBezTo>
                    <a:pt x="748" y="908"/>
                    <a:pt x="777" y="910"/>
                    <a:pt x="806" y="910"/>
                  </a:cubicBezTo>
                  <a:cubicBezTo>
                    <a:pt x="1320" y="910"/>
                    <a:pt x="1762" y="324"/>
                    <a:pt x="1804" y="171"/>
                  </a:cubicBezTo>
                  <a:cubicBezTo>
                    <a:pt x="1432" y="57"/>
                    <a:pt x="1043" y="0"/>
                    <a:pt x="65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flipH="1">
              <a:off x="-109206" y="2619979"/>
              <a:ext cx="331925" cy="325650"/>
            </a:xfrm>
            <a:custGeom>
              <a:avLst/>
              <a:gdLst/>
              <a:ahLst/>
              <a:cxnLst/>
              <a:rect l="l" t="t" r="r" b="b"/>
              <a:pathLst>
                <a:path w="1481" h="1453" extrusionOk="0">
                  <a:moveTo>
                    <a:pt x="1362" y="1"/>
                  </a:moveTo>
                  <a:cubicBezTo>
                    <a:pt x="740" y="1"/>
                    <a:pt x="0" y="435"/>
                    <a:pt x="36" y="500"/>
                  </a:cubicBezTo>
                  <a:cubicBezTo>
                    <a:pt x="73" y="573"/>
                    <a:pt x="652" y="1255"/>
                    <a:pt x="1180" y="1453"/>
                  </a:cubicBezTo>
                  <a:cubicBezTo>
                    <a:pt x="1400" y="1006"/>
                    <a:pt x="1480" y="500"/>
                    <a:pt x="1407" y="1"/>
                  </a:cubicBezTo>
                  <a:cubicBezTo>
                    <a:pt x="1392" y="1"/>
                    <a:pt x="1377" y="1"/>
                    <a:pt x="13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flipH="1">
              <a:off x="1725203" y="4903707"/>
              <a:ext cx="262896" cy="256844"/>
            </a:xfrm>
            <a:custGeom>
              <a:avLst/>
              <a:gdLst/>
              <a:ahLst/>
              <a:cxnLst/>
              <a:rect l="l" t="t" r="r" b="b"/>
              <a:pathLst>
                <a:path w="1173" h="1146" extrusionOk="0">
                  <a:moveTo>
                    <a:pt x="1067" y="0"/>
                  </a:moveTo>
                  <a:cubicBezTo>
                    <a:pt x="579" y="0"/>
                    <a:pt x="0" y="320"/>
                    <a:pt x="28" y="376"/>
                  </a:cubicBezTo>
                  <a:cubicBezTo>
                    <a:pt x="58" y="435"/>
                    <a:pt x="490" y="984"/>
                    <a:pt x="908" y="1146"/>
                  </a:cubicBezTo>
                  <a:cubicBezTo>
                    <a:pt x="1091" y="794"/>
                    <a:pt x="1172" y="398"/>
                    <a:pt x="1128" y="2"/>
                  </a:cubicBezTo>
                  <a:cubicBezTo>
                    <a:pt x="1108" y="1"/>
                    <a:pt x="1087" y="0"/>
                    <a:pt x="106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flipH="1">
              <a:off x="1002731" y="4596577"/>
              <a:ext cx="415075" cy="309961"/>
            </a:xfrm>
            <a:custGeom>
              <a:avLst/>
              <a:gdLst/>
              <a:ahLst/>
              <a:cxnLst/>
              <a:rect l="l" t="t" r="r" b="b"/>
              <a:pathLst>
                <a:path w="1852" h="1383" extrusionOk="0">
                  <a:moveTo>
                    <a:pt x="1221" y="1"/>
                  </a:moveTo>
                  <a:cubicBezTo>
                    <a:pt x="1220" y="1"/>
                    <a:pt x="1219" y="1"/>
                    <a:pt x="1218" y="1"/>
                  </a:cubicBezTo>
                  <a:cubicBezTo>
                    <a:pt x="1130" y="23"/>
                    <a:pt x="133" y="397"/>
                    <a:pt x="67" y="763"/>
                  </a:cubicBezTo>
                  <a:cubicBezTo>
                    <a:pt x="1" y="1122"/>
                    <a:pt x="580" y="1328"/>
                    <a:pt x="756" y="1372"/>
                  </a:cubicBezTo>
                  <a:cubicBezTo>
                    <a:pt x="781" y="1379"/>
                    <a:pt x="808" y="1382"/>
                    <a:pt x="838" y="1382"/>
                  </a:cubicBezTo>
                  <a:cubicBezTo>
                    <a:pt x="1019" y="1382"/>
                    <a:pt x="1278" y="1257"/>
                    <a:pt x="1423" y="1137"/>
                  </a:cubicBezTo>
                  <a:cubicBezTo>
                    <a:pt x="1852" y="788"/>
                    <a:pt x="1316" y="1"/>
                    <a:pt x="12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flipH="1">
              <a:off x="479239" y="4887862"/>
              <a:ext cx="423367" cy="298755"/>
            </a:xfrm>
            <a:custGeom>
              <a:avLst/>
              <a:gdLst/>
              <a:ahLst/>
              <a:cxnLst/>
              <a:rect l="l" t="t" r="r" b="b"/>
              <a:pathLst>
                <a:path w="1889" h="1333" extrusionOk="0">
                  <a:moveTo>
                    <a:pt x="1057" y="0"/>
                  </a:moveTo>
                  <a:cubicBezTo>
                    <a:pt x="882" y="0"/>
                    <a:pt x="639" y="90"/>
                    <a:pt x="488" y="189"/>
                  </a:cubicBezTo>
                  <a:cubicBezTo>
                    <a:pt x="1" y="487"/>
                    <a:pt x="393" y="1333"/>
                    <a:pt x="493" y="1333"/>
                  </a:cubicBezTo>
                  <a:cubicBezTo>
                    <a:pt x="494" y="1333"/>
                    <a:pt x="494" y="1333"/>
                    <a:pt x="495" y="1332"/>
                  </a:cubicBezTo>
                  <a:cubicBezTo>
                    <a:pt x="590" y="1325"/>
                    <a:pt x="1639" y="1054"/>
                    <a:pt x="1764" y="702"/>
                  </a:cubicBezTo>
                  <a:cubicBezTo>
                    <a:pt x="1888" y="350"/>
                    <a:pt x="1346" y="86"/>
                    <a:pt x="1177" y="20"/>
                  </a:cubicBezTo>
                  <a:cubicBezTo>
                    <a:pt x="1144" y="6"/>
                    <a:pt x="1103"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flipH="1">
              <a:off x="247825" y="4316554"/>
              <a:ext cx="421574" cy="298531"/>
            </a:xfrm>
            <a:custGeom>
              <a:avLst/>
              <a:gdLst/>
              <a:ahLst/>
              <a:cxnLst/>
              <a:rect l="l" t="t" r="r" b="b"/>
              <a:pathLst>
                <a:path w="1881" h="1332" extrusionOk="0">
                  <a:moveTo>
                    <a:pt x="1057" y="0"/>
                  </a:moveTo>
                  <a:cubicBezTo>
                    <a:pt x="879" y="0"/>
                    <a:pt x="632" y="94"/>
                    <a:pt x="480" y="188"/>
                  </a:cubicBezTo>
                  <a:cubicBezTo>
                    <a:pt x="0" y="493"/>
                    <a:pt x="392" y="1332"/>
                    <a:pt x="492" y="1332"/>
                  </a:cubicBezTo>
                  <a:cubicBezTo>
                    <a:pt x="493" y="1332"/>
                    <a:pt x="494" y="1332"/>
                    <a:pt x="495" y="1331"/>
                  </a:cubicBezTo>
                  <a:cubicBezTo>
                    <a:pt x="582" y="1324"/>
                    <a:pt x="1638" y="1053"/>
                    <a:pt x="1763" y="701"/>
                  </a:cubicBezTo>
                  <a:cubicBezTo>
                    <a:pt x="1880" y="349"/>
                    <a:pt x="1345" y="85"/>
                    <a:pt x="1176" y="19"/>
                  </a:cubicBezTo>
                  <a:cubicBezTo>
                    <a:pt x="1143" y="6"/>
                    <a:pt x="1102"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flipH="1">
              <a:off x="9371" y="4749020"/>
              <a:ext cx="361734" cy="268051"/>
            </a:xfrm>
            <a:custGeom>
              <a:avLst/>
              <a:gdLst/>
              <a:ahLst/>
              <a:cxnLst/>
              <a:rect l="l" t="t" r="r" b="b"/>
              <a:pathLst>
                <a:path w="1614" h="1196" extrusionOk="0">
                  <a:moveTo>
                    <a:pt x="682" y="1"/>
                  </a:moveTo>
                  <a:cubicBezTo>
                    <a:pt x="462" y="66"/>
                    <a:pt x="272" y="184"/>
                    <a:pt x="110" y="352"/>
                  </a:cubicBezTo>
                  <a:cubicBezTo>
                    <a:pt x="0" y="470"/>
                    <a:pt x="88" y="748"/>
                    <a:pt x="206" y="917"/>
                  </a:cubicBezTo>
                  <a:cubicBezTo>
                    <a:pt x="359" y="1132"/>
                    <a:pt x="726" y="1195"/>
                    <a:pt x="1052" y="1195"/>
                  </a:cubicBezTo>
                  <a:cubicBezTo>
                    <a:pt x="1303" y="1195"/>
                    <a:pt x="1530" y="1157"/>
                    <a:pt x="1613" y="1122"/>
                  </a:cubicBezTo>
                  <a:cubicBezTo>
                    <a:pt x="1423" y="660"/>
                    <a:pt x="1100" y="272"/>
                    <a:pt x="68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flipH="1">
              <a:off x="-200863" y="1371717"/>
              <a:ext cx="376526" cy="269395"/>
            </a:xfrm>
            <a:custGeom>
              <a:avLst/>
              <a:gdLst/>
              <a:ahLst/>
              <a:cxnLst/>
              <a:rect l="l" t="t" r="r" b="b"/>
              <a:pathLst>
                <a:path w="1680" h="1202" extrusionOk="0">
                  <a:moveTo>
                    <a:pt x="828" y="0"/>
                  </a:moveTo>
                  <a:cubicBezTo>
                    <a:pt x="705" y="0"/>
                    <a:pt x="585" y="24"/>
                    <a:pt x="477" y="80"/>
                  </a:cubicBezTo>
                  <a:cubicBezTo>
                    <a:pt x="264" y="190"/>
                    <a:pt x="0" y="410"/>
                    <a:pt x="15" y="557"/>
                  </a:cubicBezTo>
                  <a:cubicBezTo>
                    <a:pt x="30" y="703"/>
                    <a:pt x="132" y="1187"/>
                    <a:pt x="594" y="1202"/>
                  </a:cubicBezTo>
                  <a:cubicBezTo>
                    <a:pt x="597" y="1202"/>
                    <a:pt x="600" y="1202"/>
                    <a:pt x="603" y="1202"/>
                  </a:cubicBezTo>
                  <a:cubicBezTo>
                    <a:pt x="948" y="1202"/>
                    <a:pt x="1439" y="804"/>
                    <a:pt x="1679" y="579"/>
                  </a:cubicBezTo>
                  <a:cubicBezTo>
                    <a:pt x="1540" y="381"/>
                    <a:pt x="1371" y="205"/>
                    <a:pt x="1181" y="58"/>
                  </a:cubicBezTo>
                  <a:cubicBezTo>
                    <a:pt x="1066" y="22"/>
                    <a:pt x="945" y="0"/>
                    <a:pt x="82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flipH="1">
              <a:off x="193571" y="2391475"/>
              <a:ext cx="394680" cy="310410"/>
            </a:xfrm>
            <a:custGeom>
              <a:avLst/>
              <a:gdLst/>
              <a:ahLst/>
              <a:cxnLst/>
              <a:rect l="l" t="t" r="r" b="b"/>
              <a:pathLst>
                <a:path w="1761" h="1385" extrusionOk="0">
                  <a:moveTo>
                    <a:pt x="890" y="0"/>
                  </a:moveTo>
                  <a:cubicBezTo>
                    <a:pt x="872" y="0"/>
                    <a:pt x="854" y="2"/>
                    <a:pt x="836" y="6"/>
                  </a:cubicBezTo>
                  <a:cubicBezTo>
                    <a:pt x="653" y="35"/>
                    <a:pt x="44" y="196"/>
                    <a:pt x="22" y="555"/>
                  </a:cubicBezTo>
                  <a:cubicBezTo>
                    <a:pt x="0" y="915"/>
                    <a:pt x="888" y="1355"/>
                    <a:pt x="968" y="1384"/>
                  </a:cubicBezTo>
                  <a:cubicBezTo>
                    <a:pt x="970" y="1384"/>
                    <a:pt x="972" y="1385"/>
                    <a:pt x="974" y="1385"/>
                  </a:cubicBezTo>
                  <a:cubicBezTo>
                    <a:pt x="1076" y="1385"/>
                    <a:pt x="1761" y="658"/>
                    <a:pt x="1430" y="284"/>
                  </a:cubicBezTo>
                  <a:cubicBezTo>
                    <a:pt x="1311" y="151"/>
                    <a:pt x="1071" y="0"/>
                    <a:pt x="89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flipH="1">
              <a:off x="-113353" y="1909319"/>
              <a:ext cx="340218" cy="292256"/>
            </a:xfrm>
            <a:custGeom>
              <a:avLst/>
              <a:gdLst/>
              <a:ahLst/>
              <a:cxnLst/>
              <a:rect l="l" t="t" r="r" b="b"/>
              <a:pathLst>
                <a:path w="1518" h="1304" extrusionOk="0">
                  <a:moveTo>
                    <a:pt x="722" y="0"/>
                  </a:moveTo>
                  <a:cubicBezTo>
                    <a:pt x="597" y="0"/>
                    <a:pt x="471" y="29"/>
                    <a:pt x="359" y="105"/>
                  </a:cubicBezTo>
                  <a:cubicBezTo>
                    <a:pt x="0" y="354"/>
                    <a:pt x="73" y="1212"/>
                    <a:pt x="95" y="1285"/>
                  </a:cubicBezTo>
                  <a:cubicBezTo>
                    <a:pt x="99" y="1297"/>
                    <a:pt x="138" y="1303"/>
                    <a:pt x="201" y="1303"/>
                  </a:cubicBezTo>
                  <a:cubicBezTo>
                    <a:pt x="494" y="1303"/>
                    <a:pt x="1300" y="1164"/>
                    <a:pt x="1444" y="772"/>
                  </a:cubicBezTo>
                  <a:cubicBezTo>
                    <a:pt x="1510" y="581"/>
                    <a:pt x="1518" y="288"/>
                    <a:pt x="1378" y="208"/>
                  </a:cubicBezTo>
                  <a:cubicBezTo>
                    <a:pt x="1282" y="146"/>
                    <a:pt x="1005" y="0"/>
                    <a:pt x="72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flipH="1">
              <a:off x="2033243" y="-131141"/>
              <a:ext cx="330581" cy="219416"/>
            </a:xfrm>
            <a:custGeom>
              <a:avLst/>
              <a:gdLst/>
              <a:ahLst/>
              <a:cxnLst/>
              <a:rect l="l" t="t" r="r" b="b"/>
              <a:pathLst>
                <a:path w="1475" h="979" extrusionOk="0">
                  <a:moveTo>
                    <a:pt x="1225" y="0"/>
                  </a:moveTo>
                  <a:cubicBezTo>
                    <a:pt x="771" y="169"/>
                    <a:pt x="353" y="425"/>
                    <a:pt x="1" y="755"/>
                  </a:cubicBezTo>
                  <a:cubicBezTo>
                    <a:pt x="312" y="936"/>
                    <a:pt x="955" y="979"/>
                    <a:pt x="1192" y="979"/>
                  </a:cubicBezTo>
                  <a:cubicBezTo>
                    <a:pt x="1235" y="979"/>
                    <a:pt x="1264" y="977"/>
                    <a:pt x="1277" y="975"/>
                  </a:cubicBezTo>
                  <a:cubicBezTo>
                    <a:pt x="1343" y="968"/>
                    <a:pt x="1475" y="352"/>
                    <a:pt x="122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flipH="1">
              <a:off x="3416423" y="234962"/>
              <a:ext cx="312427" cy="224795"/>
            </a:xfrm>
            <a:custGeom>
              <a:avLst/>
              <a:gdLst/>
              <a:ahLst/>
              <a:cxnLst/>
              <a:rect l="l" t="t" r="r" b="b"/>
              <a:pathLst>
                <a:path w="1394" h="1003" extrusionOk="0">
                  <a:moveTo>
                    <a:pt x="948" y="0"/>
                  </a:moveTo>
                  <a:cubicBezTo>
                    <a:pt x="551" y="0"/>
                    <a:pt x="126" y="80"/>
                    <a:pt x="74" y="101"/>
                  </a:cubicBezTo>
                  <a:cubicBezTo>
                    <a:pt x="0" y="123"/>
                    <a:pt x="66" y="739"/>
                    <a:pt x="425" y="1003"/>
                  </a:cubicBezTo>
                  <a:cubicBezTo>
                    <a:pt x="814" y="761"/>
                    <a:pt x="1144" y="438"/>
                    <a:pt x="1393" y="50"/>
                  </a:cubicBezTo>
                  <a:cubicBezTo>
                    <a:pt x="1268" y="14"/>
                    <a:pt x="1110" y="0"/>
                    <a:pt x="94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flipH="1">
              <a:off x="1105301" y="-161860"/>
              <a:ext cx="389525" cy="280825"/>
            </a:xfrm>
            <a:custGeom>
              <a:avLst/>
              <a:gdLst/>
              <a:ahLst/>
              <a:cxnLst/>
              <a:rect l="l" t="t" r="r" b="b"/>
              <a:pathLst>
                <a:path w="1738" h="1253" extrusionOk="0">
                  <a:moveTo>
                    <a:pt x="892" y="0"/>
                  </a:moveTo>
                  <a:cubicBezTo>
                    <a:pt x="716" y="0"/>
                    <a:pt x="545" y="37"/>
                    <a:pt x="411" y="135"/>
                  </a:cubicBezTo>
                  <a:cubicBezTo>
                    <a:pt x="220" y="274"/>
                    <a:pt x="0" y="538"/>
                    <a:pt x="51" y="685"/>
                  </a:cubicBezTo>
                  <a:cubicBezTo>
                    <a:pt x="100" y="817"/>
                    <a:pt x="301" y="1253"/>
                    <a:pt x="716" y="1253"/>
                  </a:cubicBezTo>
                  <a:cubicBezTo>
                    <a:pt x="738" y="1253"/>
                    <a:pt x="761" y="1252"/>
                    <a:pt x="785" y="1249"/>
                  </a:cubicBezTo>
                  <a:cubicBezTo>
                    <a:pt x="1136" y="1205"/>
                    <a:pt x="1547" y="729"/>
                    <a:pt x="1738" y="465"/>
                  </a:cubicBezTo>
                  <a:cubicBezTo>
                    <a:pt x="1554" y="289"/>
                    <a:pt x="1342" y="135"/>
                    <a:pt x="1114" y="17"/>
                  </a:cubicBezTo>
                  <a:cubicBezTo>
                    <a:pt x="1041" y="7"/>
                    <a:pt x="966" y="0"/>
                    <a:pt x="89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
            <p:cNvSpPr/>
            <p:nvPr/>
          </p:nvSpPr>
          <p:spPr>
            <a:xfrm flipH="1">
              <a:off x="646799" y="196972"/>
              <a:ext cx="391094" cy="282618"/>
            </a:xfrm>
            <a:custGeom>
              <a:avLst/>
              <a:gdLst/>
              <a:ahLst/>
              <a:cxnLst/>
              <a:rect l="l" t="t" r="r" b="b"/>
              <a:pathLst>
                <a:path w="1745" h="1261" extrusionOk="0">
                  <a:moveTo>
                    <a:pt x="907" y="0"/>
                  </a:moveTo>
                  <a:cubicBezTo>
                    <a:pt x="725" y="0"/>
                    <a:pt x="547" y="40"/>
                    <a:pt x="403" y="141"/>
                  </a:cubicBezTo>
                  <a:cubicBezTo>
                    <a:pt x="213" y="280"/>
                    <a:pt x="0" y="544"/>
                    <a:pt x="44" y="691"/>
                  </a:cubicBezTo>
                  <a:cubicBezTo>
                    <a:pt x="92" y="829"/>
                    <a:pt x="284" y="1260"/>
                    <a:pt x="699" y="1260"/>
                  </a:cubicBezTo>
                  <a:cubicBezTo>
                    <a:pt x="724" y="1260"/>
                    <a:pt x="750" y="1258"/>
                    <a:pt x="777" y="1255"/>
                  </a:cubicBezTo>
                  <a:cubicBezTo>
                    <a:pt x="1137" y="1218"/>
                    <a:pt x="1547" y="735"/>
                    <a:pt x="1745" y="471"/>
                  </a:cubicBezTo>
                  <a:cubicBezTo>
                    <a:pt x="1554" y="287"/>
                    <a:pt x="1349" y="133"/>
                    <a:pt x="1115" y="16"/>
                  </a:cubicBezTo>
                  <a:cubicBezTo>
                    <a:pt x="1046" y="6"/>
                    <a:pt x="976" y="0"/>
                    <a:pt x="90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6"/>
            <p:cNvSpPr/>
            <p:nvPr/>
          </p:nvSpPr>
          <p:spPr>
            <a:xfrm flipH="1">
              <a:off x="1538716" y="197205"/>
              <a:ext cx="410368" cy="282170"/>
            </a:xfrm>
            <a:custGeom>
              <a:avLst/>
              <a:gdLst/>
              <a:ahLst/>
              <a:cxnLst/>
              <a:rect l="l" t="t" r="r" b="b"/>
              <a:pathLst>
                <a:path w="1831" h="1259" extrusionOk="0">
                  <a:moveTo>
                    <a:pt x="964" y="1"/>
                  </a:moveTo>
                  <a:cubicBezTo>
                    <a:pt x="731" y="1"/>
                    <a:pt x="500" y="49"/>
                    <a:pt x="345" y="191"/>
                  </a:cubicBezTo>
                  <a:cubicBezTo>
                    <a:pt x="176" y="345"/>
                    <a:pt x="1" y="623"/>
                    <a:pt x="74" y="755"/>
                  </a:cubicBezTo>
                  <a:cubicBezTo>
                    <a:pt x="134" y="882"/>
                    <a:pt x="376" y="1258"/>
                    <a:pt x="768" y="1258"/>
                  </a:cubicBezTo>
                  <a:cubicBezTo>
                    <a:pt x="806" y="1258"/>
                    <a:pt x="846" y="1254"/>
                    <a:pt x="888" y="1247"/>
                  </a:cubicBezTo>
                  <a:cubicBezTo>
                    <a:pt x="1342" y="1151"/>
                    <a:pt x="1789" y="293"/>
                    <a:pt x="1811" y="213"/>
                  </a:cubicBezTo>
                  <a:cubicBezTo>
                    <a:pt x="1830" y="165"/>
                    <a:pt x="1393" y="1"/>
                    <a:pt x="9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6"/>
            <p:cNvSpPr/>
            <p:nvPr/>
          </p:nvSpPr>
          <p:spPr>
            <a:xfrm flipH="1">
              <a:off x="2332882" y="169443"/>
              <a:ext cx="443090" cy="234208"/>
            </a:xfrm>
            <a:custGeom>
              <a:avLst/>
              <a:gdLst/>
              <a:ahLst/>
              <a:cxnLst/>
              <a:rect l="l" t="t" r="r" b="b"/>
              <a:pathLst>
                <a:path w="1977" h="1045" extrusionOk="0">
                  <a:moveTo>
                    <a:pt x="937" y="0"/>
                  </a:moveTo>
                  <a:cubicBezTo>
                    <a:pt x="913" y="0"/>
                    <a:pt x="890" y="1"/>
                    <a:pt x="866" y="4"/>
                  </a:cubicBezTo>
                  <a:cubicBezTo>
                    <a:pt x="631" y="33"/>
                    <a:pt x="316" y="128"/>
                    <a:pt x="250" y="246"/>
                  </a:cubicBezTo>
                  <a:cubicBezTo>
                    <a:pt x="184" y="370"/>
                    <a:pt x="1" y="796"/>
                    <a:pt x="345" y="979"/>
                  </a:cubicBezTo>
                  <a:cubicBezTo>
                    <a:pt x="430" y="1026"/>
                    <a:pt x="552" y="1045"/>
                    <a:pt x="692" y="1045"/>
                  </a:cubicBezTo>
                  <a:cubicBezTo>
                    <a:pt x="1161" y="1045"/>
                    <a:pt x="1825" y="837"/>
                    <a:pt x="1892" y="803"/>
                  </a:cubicBezTo>
                  <a:cubicBezTo>
                    <a:pt x="1977" y="768"/>
                    <a:pt x="1526" y="0"/>
                    <a:pt x="9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6"/>
            <p:cNvSpPr/>
            <p:nvPr/>
          </p:nvSpPr>
          <p:spPr>
            <a:xfrm flipH="1">
              <a:off x="267880" y="1590074"/>
              <a:ext cx="355010" cy="310858"/>
            </a:xfrm>
            <a:custGeom>
              <a:avLst/>
              <a:gdLst/>
              <a:ahLst/>
              <a:cxnLst/>
              <a:rect l="l" t="t" r="r" b="b"/>
              <a:pathLst>
                <a:path w="1584" h="1387" extrusionOk="0">
                  <a:moveTo>
                    <a:pt x="787" y="1"/>
                  </a:moveTo>
                  <a:cubicBezTo>
                    <a:pt x="616" y="1"/>
                    <a:pt x="443" y="41"/>
                    <a:pt x="316" y="165"/>
                  </a:cubicBezTo>
                  <a:cubicBezTo>
                    <a:pt x="0" y="466"/>
                    <a:pt x="279" y="1309"/>
                    <a:pt x="316" y="1375"/>
                  </a:cubicBezTo>
                  <a:cubicBezTo>
                    <a:pt x="320" y="1383"/>
                    <a:pt x="337" y="1387"/>
                    <a:pt x="364" y="1387"/>
                  </a:cubicBezTo>
                  <a:cubicBezTo>
                    <a:pt x="587" y="1387"/>
                    <a:pt x="1503" y="1122"/>
                    <a:pt x="1562" y="671"/>
                  </a:cubicBezTo>
                  <a:cubicBezTo>
                    <a:pt x="1584" y="473"/>
                    <a:pt x="1525" y="187"/>
                    <a:pt x="1364" y="121"/>
                  </a:cubicBezTo>
                  <a:cubicBezTo>
                    <a:pt x="1269" y="82"/>
                    <a:pt x="1030" y="1"/>
                    <a:pt x="78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6"/>
            <p:cNvSpPr/>
            <p:nvPr/>
          </p:nvSpPr>
          <p:spPr>
            <a:xfrm flipH="1">
              <a:off x="-102227" y="-91048"/>
              <a:ext cx="358372" cy="314668"/>
            </a:xfrm>
            <a:custGeom>
              <a:avLst/>
              <a:gdLst/>
              <a:ahLst/>
              <a:cxnLst/>
              <a:rect l="l" t="t" r="r" b="b"/>
              <a:pathLst>
                <a:path w="1599" h="1404" extrusionOk="0">
                  <a:moveTo>
                    <a:pt x="805" y="1"/>
                  </a:moveTo>
                  <a:cubicBezTo>
                    <a:pt x="629" y="1"/>
                    <a:pt x="448" y="41"/>
                    <a:pt x="316" y="168"/>
                  </a:cubicBezTo>
                  <a:cubicBezTo>
                    <a:pt x="0" y="468"/>
                    <a:pt x="279" y="1326"/>
                    <a:pt x="316" y="1392"/>
                  </a:cubicBezTo>
                  <a:cubicBezTo>
                    <a:pt x="319" y="1400"/>
                    <a:pt x="336" y="1404"/>
                    <a:pt x="362" y="1404"/>
                  </a:cubicBezTo>
                  <a:cubicBezTo>
                    <a:pt x="584" y="1404"/>
                    <a:pt x="1510" y="1132"/>
                    <a:pt x="1569" y="674"/>
                  </a:cubicBezTo>
                  <a:cubicBezTo>
                    <a:pt x="1599" y="476"/>
                    <a:pt x="1540" y="182"/>
                    <a:pt x="1379" y="116"/>
                  </a:cubicBezTo>
                  <a:cubicBezTo>
                    <a:pt x="1285" y="78"/>
                    <a:pt x="1049" y="1"/>
                    <a:pt x="80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flipH="1">
              <a:off x="-218801" y="287409"/>
              <a:ext cx="412385" cy="282618"/>
            </a:xfrm>
            <a:custGeom>
              <a:avLst/>
              <a:gdLst/>
              <a:ahLst/>
              <a:cxnLst/>
              <a:rect l="l" t="t" r="r" b="b"/>
              <a:pathLst>
                <a:path w="1840" h="1261" extrusionOk="0">
                  <a:moveTo>
                    <a:pt x="1076" y="1"/>
                  </a:moveTo>
                  <a:cubicBezTo>
                    <a:pt x="1030" y="1"/>
                    <a:pt x="981" y="6"/>
                    <a:pt x="931" y="18"/>
                  </a:cubicBezTo>
                  <a:cubicBezTo>
                    <a:pt x="469" y="128"/>
                    <a:pt x="36" y="993"/>
                    <a:pt x="14" y="1074"/>
                  </a:cubicBezTo>
                  <a:cubicBezTo>
                    <a:pt x="0" y="1120"/>
                    <a:pt x="412" y="1261"/>
                    <a:pt x="827" y="1261"/>
                  </a:cubicBezTo>
                  <a:cubicBezTo>
                    <a:pt x="1076" y="1261"/>
                    <a:pt x="1326" y="1210"/>
                    <a:pt x="1488" y="1059"/>
                  </a:cubicBezTo>
                  <a:cubicBezTo>
                    <a:pt x="1664" y="906"/>
                    <a:pt x="1840" y="627"/>
                    <a:pt x="1766" y="488"/>
                  </a:cubicBezTo>
                  <a:cubicBezTo>
                    <a:pt x="1701" y="364"/>
                    <a:pt x="1455" y="1"/>
                    <a:pt x="107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flipH="1">
              <a:off x="-229729" y="830118"/>
              <a:ext cx="366664" cy="281498"/>
            </a:xfrm>
            <a:custGeom>
              <a:avLst/>
              <a:gdLst/>
              <a:ahLst/>
              <a:cxnLst/>
              <a:rect l="l" t="t" r="r" b="b"/>
              <a:pathLst>
                <a:path w="1636" h="1256" extrusionOk="0">
                  <a:moveTo>
                    <a:pt x="1227" y="0"/>
                  </a:moveTo>
                  <a:cubicBezTo>
                    <a:pt x="867" y="0"/>
                    <a:pt x="391" y="77"/>
                    <a:pt x="213" y="347"/>
                  </a:cubicBezTo>
                  <a:cubicBezTo>
                    <a:pt x="88" y="530"/>
                    <a:pt x="0" y="823"/>
                    <a:pt x="118" y="933"/>
                  </a:cubicBezTo>
                  <a:cubicBezTo>
                    <a:pt x="271" y="1087"/>
                    <a:pt x="469" y="1197"/>
                    <a:pt x="682" y="1256"/>
                  </a:cubicBezTo>
                  <a:cubicBezTo>
                    <a:pt x="1107" y="948"/>
                    <a:pt x="1437" y="523"/>
                    <a:pt x="1635" y="46"/>
                  </a:cubicBezTo>
                  <a:cubicBezTo>
                    <a:pt x="1570" y="21"/>
                    <a:pt x="1414" y="0"/>
                    <a:pt x="122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
            <p:cNvSpPr/>
            <p:nvPr/>
          </p:nvSpPr>
          <p:spPr>
            <a:xfrm flipH="1">
              <a:off x="3783139" y="-59803"/>
              <a:ext cx="325650" cy="217399"/>
            </a:xfrm>
            <a:custGeom>
              <a:avLst/>
              <a:gdLst/>
              <a:ahLst/>
              <a:cxnLst/>
              <a:rect l="l" t="t" r="r" b="b"/>
              <a:pathLst>
                <a:path w="1453" h="970" extrusionOk="0">
                  <a:moveTo>
                    <a:pt x="238" y="0"/>
                  </a:moveTo>
                  <a:cubicBezTo>
                    <a:pt x="212" y="0"/>
                    <a:pt x="193" y="1"/>
                    <a:pt x="184" y="2"/>
                  </a:cubicBezTo>
                  <a:cubicBezTo>
                    <a:pt x="110" y="9"/>
                    <a:pt x="0" y="632"/>
                    <a:pt x="257" y="970"/>
                  </a:cubicBezTo>
                  <a:cubicBezTo>
                    <a:pt x="704" y="808"/>
                    <a:pt x="1108" y="552"/>
                    <a:pt x="1452" y="222"/>
                  </a:cubicBezTo>
                  <a:cubicBezTo>
                    <a:pt x="1121" y="33"/>
                    <a:pt x="445" y="0"/>
                    <a:pt x="23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6"/>
            <p:cNvSpPr/>
            <p:nvPr/>
          </p:nvSpPr>
          <p:spPr>
            <a:xfrm flipH="1">
              <a:off x="4070951" y="247515"/>
              <a:ext cx="381456" cy="278360"/>
            </a:xfrm>
            <a:custGeom>
              <a:avLst/>
              <a:gdLst/>
              <a:ahLst/>
              <a:cxnLst/>
              <a:rect l="l" t="t" r="r" b="b"/>
              <a:pathLst>
                <a:path w="1702" h="1242" extrusionOk="0">
                  <a:moveTo>
                    <a:pt x="972" y="0"/>
                  </a:moveTo>
                  <a:cubicBezTo>
                    <a:pt x="949" y="0"/>
                    <a:pt x="926" y="2"/>
                    <a:pt x="902" y="4"/>
                  </a:cubicBezTo>
                  <a:cubicBezTo>
                    <a:pt x="558" y="41"/>
                    <a:pt x="176" y="525"/>
                    <a:pt x="0" y="781"/>
                  </a:cubicBezTo>
                  <a:cubicBezTo>
                    <a:pt x="191" y="957"/>
                    <a:pt x="404" y="1104"/>
                    <a:pt x="638" y="1229"/>
                  </a:cubicBezTo>
                  <a:cubicBezTo>
                    <a:pt x="703" y="1236"/>
                    <a:pt x="769" y="1241"/>
                    <a:pt x="834" y="1241"/>
                  </a:cubicBezTo>
                  <a:cubicBezTo>
                    <a:pt x="1012" y="1241"/>
                    <a:pt x="1186" y="1206"/>
                    <a:pt x="1320" y="1104"/>
                  </a:cubicBezTo>
                  <a:cubicBezTo>
                    <a:pt x="1496" y="965"/>
                    <a:pt x="1701" y="708"/>
                    <a:pt x="1643" y="569"/>
                  </a:cubicBezTo>
                  <a:cubicBezTo>
                    <a:pt x="1594" y="430"/>
                    <a:pt x="1387" y="0"/>
                    <a:pt x="97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
            <p:cNvSpPr/>
            <p:nvPr/>
          </p:nvSpPr>
          <p:spPr>
            <a:xfrm flipH="1">
              <a:off x="2984309" y="-138087"/>
              <a:ext cx="443090" cy="233312"/>
            </a:xfrm>
            <a:custGeom>
              <a:avLst/>
              <a:gdLst/>
              <a:ahLst/>
              <a:cxnLst/>
              <a:rect l="l" t="t" r="r" b="b"/>
              <a:pathLst>
                <a:path w="1977" h="1041" extrusionOk="0">
                  <a:moveTo>
                    <a:pt x="1294" y="0"/>
                  </a:moveTo>
                  <a:cubicBezTo>
                    <a:pt x="823" y="0"/>
                    <a:pt x="154" y="211"/>
                    <a:pt x="85" y="245"/>
                  </a:cubicBezTo>
                  <a:cubicBezTo>
                    <a:pt x="1" y="280"/>
                    <a:pt x="465" y="1041"/>
                    <a:pt x="1048" y="1041"/>
                  </a:cubicBezTo>
                  <a:cubicBezTo>
                    <a:pt x="1072" y="1041"/>
                    <a:pt x="1095" y="1039"/>
                    <a:pt x="1119" y="1037"/>
                  </a:cubicBezTo>
                  <a:cubicBezTo>
                    <a:pt x="1346" y="1015"/>
                    <a:pt x="1662" y="920"/>
                    <a:pt x="1728" y="795"/>
                  </a:cubicBezTo>
                  <a:cubicBezTo>
                    <a:pt x="1794" y="678"/>
                    <a:pt x="1977" y="245"/>
                    <a:pt x="1632" y="62"/>
                  </a:cubicBezTo>
                  <a:cubicBezTo>
                    <a:pt x="1549" y="18"/>
                    <a:pt x="1430" y="0"/>
                    <a:pt x="129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5" name="Google Shape;1375;p16"/>
          <p:cNvSpPr/>
          <p:nvPr/>
        </p:nvSpPr>
        <p:spPr>
          <a:xfrm flipH="1">
            <a:off x="8777798" y="2291848"/>
            <a:ext cx="2997386" cy="485025"/>
          </a:xfrm>
          <a:custGeom>
            <a:avLst/>
            <a:gdLst/>
            <a:ahLst/>
            <a:cxnLst/>
            <a:rect l="l" t="t" r="r" b="b"/>
            <a:pathLst>
              <a:path w="19744" h="866" extrusionOk="0">
                <a:moveTo>
                  <a:pt x="9876" y="0"/>
                </a:moveTo>
                <a:cubicBezTo>
                  <a:pt x="4421" y="0"/>
                  <a:pt x="0" y="191"/>
                  <a:pt x="0" y="433"/>
                </a:cubicBezTo>
                <a:cubicBezTo>
                  <a:pt x="0" y="667"/>
                  <a:pt x="4421" y="865"/>
                  <a:pt x="9876" y="865"/>
                </a:cubicBezTo>
                <a:cubicBezTo>
                  <a:pt x="15323" y="865"/>
                  <a:pt x="19744" y="667"/>
                  <a:pt x="19744" y="433"/>
                </a:cubicBezTo>
                <a:cubicBezTo>
                  <a:pt x="19744" y="191"/>
                  <a:pt x="15323" y="0"/>
                  <a:pt x="9876"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
          <p:cNvSpPr/>
          <p:nvPr/>
        </p:nvSpPr>
        <p:spPr>
          <a:xfrm flipH="1">
            <a:off x="-8238756" y="-20276"/>
            <a:ext cx="8883114" cy="836851"/>
          </a:xfrm>
          <a:custGeom>
            <a:avLst/>
            <a:gdLst/>
            <a:ahLst/>
            <a:cxnLst/>
            <a:rect l="l" t="t" r="r" b="b"/>
            <a:pathLst>
              <a:path w="21402" h="1262" extrusionOk="0">
                <a:moveTo>
                  <a:pt x="10697" y="1"/>
                </a:moveTo>
                <a:cubicBezTo>
                  <a:pt x="4788" y="1"/>
                  <a:pt x="1" y="279"/>
                  <a:pt x="1" y="631"/>
                </a:cubicBezTo>
                <a:cubicBezTo>
                  <a:pt x="1" y="983"/>
                  <a:pt x="4788" y="1262"/>
                  <a:pt x="10697" y="1262"/>
                </a:cubicBezTo>
                <a:cubicBezTo>
                  <a:pt x="16607" y="1262"/>
                  <a:pt x="21401" y="983"/>
                  <a:pt x="21401" y="631"/>
                </a:cubicBezTo>
                <a:cubicBezTo>
                  <a:pt x="21401" y="279"/>
                  <a:pt x="16607" y="1"/>
                  <a:pt x="10697"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
          <p:cNvSpPr/>
          <p:nvPr/>
        </p:nvSpPr>
        <p:spPr>
          <a:xfrm flipH="1">
            <a:off x="-7297412" y="3064429"/>
            <a:ext cx="7973303" cy="147495"/>
          </a:xfrm>
          <a:custGeom>
            <a:avLst/>
            <a:gdLst/>
            <a:ahLst/>
            <a:cxnLst/>
            <a:rect l="l" t="t" r="r" b="b"/>
            <a:pathLst>
              <a:path w="19210" h="654" extrusionOk="0">
                <a:moveTo>
                  <a:pt x="9598" y="1"/>
                </a:moveTo>
                <a:cubicBezTo>
                  <a:pt x="4297" y="1"/>
                  <a:pt x="1" y="147"/>
                  <a:pt x="1" y="331"/>
                </a:cubicBezTo>
                <a:cubicBezTo>
                  <a:pt x="1" y="507"/>
                  <a:pt x="4297" y="653"/>
                  <a:pt x="9605" y="653"/>
                </a:cubicBezTo>
                <a:cubicBezTo>
                  <a:pt x="14906" y="653"/>
                  <a:pt x="19209" y="507"/>
                  <a:pt x="19209" y="331"/>
                </a:cubicBezTo>
                <a:cubicBezTo>
                  <a:pt x="19209" y="147"/>
                  <a:pt x="14906" y="1"/>
                  <a:pt x="9598"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
          <p:cNvSpPr/>
          <p:nvPr/>
        </p:nvSpPr>
        <p:spPr>
          <a:xfrm flipH="1">
            <a:off x="505346" y="4965339"/>
            <a:ext cx="7972888" cy="836850"/>
          </a:xfrm>
          <a:custGeom>
            <a:avLst/>
            <a:gdLst/>
            <a:ahLst/>
            <a:cxnLst/>
            <a:rect l="l" t="t" r="r" b="b"/>
            <a:pathLst>
              <a:path w="19209" h="674" extrusionOk="0">
                <a:moveTo>
                  <a:pt x="11996" y="1"/>
                </a:moveTo>
                <a:cubicBezTo>
                  <a:pt x="11229" y="1"/>
                  <a:pt x="10426" y="4"/>
                  <a:pt x="9597" y="11"/>
                </a:cubicBezTo>
                <a:cubicBezTo>
                  <a:pt x="4296" y="62"/>
                  <a:pt x="0" y="245"/>
                  <a:pt x="0" y="429"/>
                </a:cubicBezTo>
                <a:cubicBezTo>
                  <a:pt x="0" y="577"/>
                  <a:pt x="3065" y="674"/>
                  <a:pt x="7208" y="674"/>
                </a:cubicBezTo>
                <a:cubicBezTo>
                  <a:pt x="7974" y="674"/>
                  <a:pt x="8777" y="670"/>
                  <a:pt x="9604" y="663"/>
                </a:cubicBezTo>
                <a:cubicBezTo>
                  <a:pt x="14905" y="612"/>
                  <a:pt x="19209" y="429"/>
                  <a:pt x="19201" y="245"/>
                </a:cubicBezTo>
                <a:cubicBezTo>
                  <a:pt x="19201" y="97"/>
                  <a:pt x="16142" y="1"/>
                  <a:pt x="11996"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
          <p:cNvSpPr/>
          <p:nvPr/>
        </p:nvSpPr>
        <p:spPr>
          <a:xfrm flipH="1">
            <a:off x="7700988" y="-454884"/>
            <a:ext cx="7973303" cy="147495"/>
          </a:xfrm>
          <a:custGeom>
            <a:avLst/>
            <a:gdLst/>
            <a:ahLst/>
            <a:cxnLst/>
            <a:rect l="l" t="t" r="r" b="b"/>
            <a:pathLst>
              <a:path w="19210" h="654" extrusionOk="0">
                <a:moveTo>
                  <a:pt x="9598" y="1"/>
                </a:moveTo>
                <a:cubicBezTo>
                  <a:pt x="4297" y="1"/>
                  <a:pt x="1" y="147"/>
                  <a:pt x="1" y="331"/>
                </a:cubicBezTo>
                <a:cubicBezTo>
                  <a:pt x="1" y="507"/>
                  <a:pt x="4297" y="653"/>
                  <a:pt x="9605" y="653"/>
                </a:cubicBezTo>
                <a:cubicBezTo>
                  <a:pt x="14906" y="653"/>
                  <a:pt x="19209" y="507"/>
                  <a:pt x="19209" y="331"/>
                </a:cubicBezTo>
                <a:cubicBezTo>
                  <a:pt x="19209" y="147"/>
                  <a:pt x="14906" y="1"/>
                  <a:pt x="9598"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909"/>
        <p:cNvGrpSpPr/>
        <p:nvPr/>
      </p:nvGrpSpPr>
      <p:grpSpPr>
        <a:xfrm>
          <a:off x="0" y="0"/>
          <a:ext cx="0" cy="0"/>
          <a:chOff x="0" y="0"/>
          <a:chExt cx="0" cy="0"/>
        </a:xfrm>
      </p:grpSpPr>
      <p:sp>
        <p:nvSpPr>
          <p:cNvPr id="2910" name="Google Shape;2910;p24"/>
          <p:cNvSpPr/>
          <p:nvPr/>
        </p:nvSpPr>
        <p:spPr>
          <a:xfrm rot="9098189">
            <a:off x="-3535757" y="214464"/>
            <a:ext cx="6772956" cy="2258487"/>
          </a:xfrm>
          <a:custGeom>
            <a:avLst/>
            <a:gdLst/>
            <a:ahLst/>
            <a:cxnLst/>
            <a:rect l="l" t="t" r="r" b="b"/>
            <a:pathLst>
              <a:path w="35162" h="11725" extrusionOk="0">
                <a:moveTo>
                  <a:pt x="16938" y="0"/>
                </a:moveTo>
                <a:cubicBezTo>
                  <a:pt x="16099" y="0"/>
                  <a:pt x="15244" y="180"/>
                  <a:pt x="14546" y="427"/>
                </a:cubicBezTo>
                <a:cubicBezTo>
                  <a:pt x="13952" y="640"/>
                  <a:pt x="13681" y="1057"/>
                  <a:pt x="13673" y="1629"/>
                </a:cubicBezTo>
                <a:cubicBezTo>
                  <a:pt x="13673" y="2348"/>
                  <a:pt x="14319" y="2714"/>
                  <a:pt x="14663" y="3301"/>
                </a:cubicBezTo>
                <a:cubicBezTo>
                  <a:pt x="15092" y="4048"/>
                  <a:pt x="14866" y="4979"/>
                  <a:pt x="14002" y="4979"/>
                </a:cubicBezTo>
                <a:cubicBezTo>
                  <a:pt x="13831" y="4979"/>
                  <a:pt x="13636" y="4943"/>
                  <a:pt x="13417" y="4862"/>
                </a:cubicBezTo>
                <a:cubicBezTo>
                  <a:pt x="13358" y="4494"/>
                  <a:pt x="13316" y="3991"/>
                  <a:pt x="12801" y="3991"/>
                </a:cubicBezTo>
                <a:cubicBezTo>
                  <a:pt x="12742" y="3991"/>
                  <a:pt x="12676" y="3998"/>
                  <a:pt x="12603" y="4012"/>
                </a:cubicBezTo>
                <a:cubicBezTo>
                  <a:pt x="12599" y="4381"/>
                  <a:pt x="12455" y="4555"/>
                  <a:pt x="12278" y="4555"/>
                </a:cubicBezTo>
                <a:cubicBezTo>
                  <a:pt x="12102" y="4555"/>
                  <a:pt x="11895" y="4384"/>
                  <a:pt x="11760" y="4063"/>
                </a:cubicBezTo>
                <a:cubicBezTo>
                  <a:pt x="11518" y="3455"/>
                  <a:pt x="11569" y="3191"/>
                  <a:pt x="11027" y="2656"/>
                </a:cubicBezTo>
                <a:cubicBezTo>
                  <a:pt x="10408" y="2032"/>
                  <a:pt x="9444" y="1717"/>
                  <a:pt x="8492" y="1717"/>
                </a:cubicBezTo>
                <a:cubicBezTo>
                  <a:pt x="7955" y="1717"/>
                  <a:pt x="7423" y="1817"/>
                  <a:pt x="6958" y="2018"/>
                </a:cubicBezTo>
                <a:cubicBezTo>
                  <a:pt x="6342" y="2289"/>
                  <a:pt x="6078" y="2780"/>
                  <a:pt x="6195" y="3374"/>
                </a:cubicBezTo>
                <a:cubicBezTo>
                  <a:pt x="6335" y="4071"/>
                  <a:pt x="7148" y="4474"/>
                  <a:pt x="7720" y="4980"/>
                </a:cubicBezTo>
                <a:cubicBezTo>
                  <a:pt x="8651" y="5801"/>
                  <a:pt x="9648" y="6417"/>
                  <a:pt x="10030" y="7516"/>
                </a:cubicBezTo>
                <a:cubicBezTo>
                  <a:pt x="10255" y="8156"/>
                  <a:pt x="9935" y="8646"/>
                  <a:pt x="9525" y="8646"/>
                </a:cubicBezTo>
                <a:cubicBezTo>
                  <a:pt x="9282" y="8646"/>
                  <a:pt x="9008" y="8474"/>
                  <a:pt x="8798" y="8059"/>
                </a:cubicBezTo>
                <a:cubicBezTo>
                  <a:pt x="8593" y="7656"/>
                  <a:pt x="8688" y="7179"/>
                  <a:pt x="8475" y="6761"/>
                </a:cubicBezTo>
                <a:cubicBezTo>
                  <a:pt x="8211" y="6285"/>
                  <a:pt x="7830" y="5896"/>
                  <a:pt x="7361" y="5625"/>
                </a:cubicBezTo>
                <a:cubicBezTo>
                  <a:pt x="7056" y="5455"/>
                  <a:pt x="6665" y="5374"/>
                  <a:pt x="6270" y="5374"/>
                </a:cubicBezTo>
                <a:cubicBezTo>
                  <a:pt x="5677" y="5374"/>
                  <a:pt x="5074" y="5557"/>
                  <a:pt x="4744" y="5896"/>
                </a:cubicBezTo>
                <a:cubicBezTo>
                  <a:pt x="4436" y="6211"/>
                  <a:pt x="4333" y="6754"/>
                  <a:pt x="4443" y="7194"/>
                </a:cubicBezTo>
                <a:cubicBezTo>
                  <a:pt x="4604" y="7839"/>
                  <a:pt x="5015" y="7927"/>
                  <a:pt x="5543" y="8382"/>
                </a:cubicBezTo>
                <a:cubicBezTo>
                  <a:pt x="5895" y="8682"/>
                  <a:pt x="6173" y="9269"/>
                  <a:pt x="5770" y="9621"/>
                </a:cubicBezTo>
                <a:cubicBezTo>
                  <a:pt x="5641" y="9732"/>
                  <a:pt x="5510" y="9776"/>
                  <a:pt x="5379" y="9776"/>
                </a:cubicBezTo>
                <a:cubicBezTo>
                  <a:pt x="5080" y="9776"/>
                  <a:pt x="4780" y="9545"/>
                  <a:pt x="4494" y="9357"/>
                </a:cubicBezTo>
                <a:cubicBezTo>
                  <a:pt x="4273" y="9202"/>
                  <a:pt x="3837" y="9020"/>
                  <a:pt x="3450" y="9020"/>
                </a:cubicBezTo>
                <a:cubicBezTo>
                  <a:pt x="3196" y="9020"/>
                  <a:pt x="2962" y="9098"/>
                  <a:pt x="2823" y="9313"/>
                </a:cubicBezTo>
                <a:cubicBezTo>
                  <a:pt x="2427" y="9928"/>
                  <a:pt x="5052" y="11351"/>
                  <a:pt x="0" y="11725"/>
                </a:cubicBezTo>
                <a:lnTo>
                  <a:pt x="35162" y="11725"/>
                </a:lnTo>
                <a:cubicBezTo>
                  <a:pt x="34487" y="11439"/>
                  <a:pt x="33058" y="11593"/>
                  <a:pt x="32559" y="10860"/>
                </a:cubicBezTo>
                <a:cubicBezTo>
                  <a:pt x="32229" y="10368"/>
                  <a:pt x="32830" y="9987"/>
                  <a:pt x="31987" y="9884"/>
                </a:cubicBezTo>
                <a:cubicBezTo>
                  <a:pt x="31931" y="9878"/>
                  <a:pt x="31879" y="9875"/>
                  <a:pt x="31830" y="9875"/>
                </a:cubicBezTo>
                <a:cubicBezTo>
                  <a:pt x="31318" y="9875"/>
                  <a:pt x="31181" y="10205"/>
                  <a:pt x="30800" y="10412"/>
                </a:cubicBezTo>
                <a:cubicBezTo>
                  <a:pt x="30620" y="10512"/>
                  <a:pt x="30365" y="10603"/>
                  <a:pt x="30111" y="10603"/>
                </a:cubicBezTo>
                <a:cubicBezTo>
                  <a:pt x="29897" y="10603"/>
                  <a:pt x="29684" y="10538"/>
                  <a:pt x="29517" y="10361"/>
                </a:cubicBezTo>
                <a:cubicBezTo>
                  <a:pt x="29069" y="9870"/>
                  <a:pt x="29744" y="9078"/>
                  <a:pt x="29979" y="8689"/>
                </a:cubicBezTo>
                <a:cubicBezTo>
                  <a:pt x="30316" y="8110"/>
                  <a:pt x="30536" y="7560"/>
                  <a:pt x="30198" y="6879"/>
                </a:cubicBezTo>
                <a:cubicBezTo>
                  <a:pt x="29927" y="6329"/>
                  <a:pt x="29077" y="5676"/>
                  <a:pt x="28395" y="5625"/>
                </a:cubicBezTo>
                <a:cubicBezTo>
                  <a:pt x="28324" y="5619"/>
                  <a:pt x="28256" y="5616"/>
                  <a:pt x="28190" y="5616"/>
                </a:cubicBezTo>
                <a:cubicBezTo>
                  <a:pt x="26419" y="5616"/>
                  <a:pt x="26464" y="7658"/>
                  <a:pt x="25990" y="8697"/>
                </a:cubicBezTo>
                <a:cubicBezTo>
                  <a:pt x="25813" y="9085"/>
                  <a:pt x="25525" y="9648"/>
                  <a:pt x="25010" y="9648"/>
                </a:cubicBezTo>
                <a:cubicBezTo>
                  <a:pt x="24865" y="9648"/>
                  <a:pt x="24701" y="9603"/>
                  <a:pt x="24517" y="9496"/>
                </a:cubicBezTo>
                <a:cubicBezTo>
                  <a:pt x="23923" y="9151"/>
                  <a:pt x="24062" y="8528"/>
                  <a:pt x="24311" y="8147"/>
                </a:cubicBezTo>
                <a:cubicBezTo>
                  <a:pt x="24612" y="7692"/>
                  <a:pt x="25022" y="7560"/>
                  <a:pt x="24788" y="6915"/>
                </a:cubicBezTo>
                <a:cubicBezTo>
                  <a:pt x="24640" y="6513"/>
                  <a:pt x="24397" y="6235"/>
                  <a:pt x="23977" y="6235"/>
                </a:cubicBezTo>
                <a:cubicBezTo>
                  <a:pt x="23876" y="6235"/>
                  <a:pt x="23766" y="6251"/>
                  <a:pt x="23644" y="6285"/>
                </a:cubicBezTo>
                <a:cubicBezTo>
                  <a:pt x="23308" y="6378"/>
                  <a:pt x="23009" y="6725"/>
                  <a:pt x="22622" y="6725"/>
                </a:cubicBezTo>
                <a:cubicBezTo>
                  <a:pt x="22553" y="6725"/>
                  <a:pt x="22481" y="6714"/>
                  <a:pt x="22405" y="6688"/>
                </a:cubicBezTo>
                <a:cubicBezTo>
                  <a:pt x="21687" y="6453"/>
                  <a:pt x="22178" y="5903"/>
                  <a:pt x="22061" y="5515"/>
                </a:cubicBezTo>
                <a:cubicBezTo>
                  <a:pt x="21968" y="5205"/>
                  <a:pt x="21832" y="5097"/>
                  <a:pt x="21669" y="5097"/>
                </a:cubicBezTo>
                <a:cubicBezTo>
                  <a:pt x="21303" y="5097"/>
                  <a:pt x="20795" y="5639"/>
                  <a:pt x="20310" y="5639"/>
                </a:cubicBezTo>
                <a:cubicBezTo>
                  <a:pt x="20159" y="5639"/>
                  <a:pt x="20010" y="5587"/>
                  <a:pt x="19868" y="5449"/>
                </a:cubicBezTo>
                <a:cubicBezTo>
                  <a:pt x="19517" y="5097"/>
                  <a:pt x="20096" y="4063"/>
                  <a:pt x="20191" y="3719"/>
                </a:cubicBezTo>
                <a:cubicBezTo>
                  <a:pt x="20426" y="2964"/>
                  <a:pt x="20330" y="2142"/>
                  <a:pt x="19927" y="1453"/>
                </a:cubicBezTo>
                <a:cubicBezTo>
                  <a:pt x="19313" y="372"/>
                  <a:pt x="18143" y="0"/>
                  <a:pt x="16938"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4"/>
          <p:cNvSpPr/>
          <p:nvPr/>
        </p:nvSpPr>
        <p:spPr>
          <a:xfrm rot="-9050704" flipH="1">
            <a:off x="5818102" y="123977"/>
            <a:ext cx="6772960" cy="2258488"/>
          </a:xfrm>
          <a:custGeom>
            <a:avLst/>
            <a:gdLst/>
            <a:ahLst/>
            <a:cxnLst/>
            <a:rect l="l" t="t" r="r" b="b"/>
            <a:pathLst>
              <a:path w="35162" h="11725" extrusionOk="0">
                <a:moveTo>
                  <a:pt x="16938" y="0"/>
                </a:moveTo>
                <a:cubicBezTo>
                  <a:pt x="16099" y="0"/>
                  <a:pt x="15244" y="180"/>
                  <a:pt x="14546" y="427"/>
                </a:cubicBezTo>
                <a:cubicBezTo>
                  <a:pt x="13952" y="640"/>
                  <a:pt x="13681" y="1057"/>
                  <a:pt x="13673" y="1629"/>
                </a:cubicBezTo>
                <a:cubicBezTo>
                  <a:pt x="13673" y="2348"/>
                  <a:pt x="14319" y="2714"/>
                  <a:pt x="14663" y="3301"/>
                </a:cubicBezTo>
                <a:cubicBezTo>
                  <a:pt x="15092" y="4048"/>
                  <a:pt x="14866" y="4979"/>
                  <a:pt x="14002" y="4979"/>
                </a:cubicBezTo>
                <a:cubicBezTo>
                  <a:pt x="13831" y="4979"/>
                  <a:pt x="13636" y="4943"/>
                  <a:pt x="13417" y="4862"/>
                </a:cubicBezTo>
                <a:cubicBezTo>
                  <a:pt x="13358" y="4494"/>
                  <a:pt x="13316" y="3991"/>
                  <a:pt x="12801" y="3991"/>
                </a:cubicBezTo>
                <a:cubicBezTo>
                  <a:pt x="12742" y="3991"/>
                  <a:pt x="12676" y="3998"/>
                  <a:pt x="12603" y="4012"/>
                </a:cubicBezTo>
                <a:cubicBezTo>
                  <a:pt x="12599" y="4381"/>
                  <a:pt x="12455" y="4555"/>
                  <a:pt x="12278" y="4555"/>
                </a:cubicBezTo>
                <a:cubicBezTo>
                  <a:pt x="12102" y="4555"/>
                  <a:pt x="11895" y="4384"/>
                  <a:pt x="11760" y="4063"/>
                </a:cubicBezTo>
                <a:cubicBezTo>
                  <a:pt x="11518" y="3455"/>
                  <a:pt x="11569" y="3191"/>
                  <a:pt x="11027" y="2656"/>
                </a:cubicBezTo>
                <a:cubicBezTo>
                  <a:pt x="10408" y="2032"/>
                  <a:pt x="9444" y="1717"/>
                  <a:pt x="8492" y="1717"/>
                </a:cubicBezTo>
                <a:cubicBezTo>
                  <a:pt x="7955" y="1717"/>
                  <a:pt x="7423" y="1817"/>
                  <a:pt x="6958" y="2018"/>
                </a:cubicBezTo>
                <a:cubicBezTo>
                  <a:pt x="6342" y="2289"/>
                  <a:pt x="6078" y="2780"/>
                  <a:pt x="6195" y="3374"/>
                </a:cubicBezTo>
                <a:cubicBezTo>
                  <a:pt x="6335" y="4071"/>
                  <a:pt x="7148" y="4474"/>
                  <a:pt x="7720" y="4980"/>
                </a:cubicBezTo>
                <a:cubicBezTo>
                  <a:pt x="8651" y="5801"/>
                  <a:pt x="9648" y="6417"/>
                  <a:pt x="10030" y="7516"/>
                </a:cubicBezTo>
                <a:cubicBezTo>
                  <a:pt x="10255" y="8156"/>
                  <a:pt x="9935" y="8646"/>
                  <a:pt x="9525" y="8646"/>
                </a:cubicBezTo>
                <a:cubicBezTo>
                  <a:pt x="9282" y="8646"/>
                  <a:pt x="9008" y="8474"/>
                  <a:pt x="8798" y="8059"/>
                </a:cubicBezTo>
                <a:cubicBezTo>
                  <a:pt x="8593" y="7656"/>
                  <a:pt x="8688" y="7179"/>
                  <a:pt x="8475" y="6761"/>
                </a:cubicBezTo>
                <a:cubicBezTo>
                  <a:pt x="8211" y="6285"/>
                  <a:pt x="7830" y="5896"/>
                  <a:pt x="7361" y="5625"/>
                </a:cubicBezTo>
                <a:cubicBezTo>
                  <a:pt x="7056" y="5455"/>
                  <a:pt x="6665" y="5374"/>
                  <a:pt x="6270" y="5374"/>
                </a:cubicBezTo>
                <a:cubicBezTo>
                  <a:pt x="5677" y="5374"/>
                  <a:pt x="5074" y="5557"/>
                  <a:pt x="4744" y="5896"/>
                </a:cubicBezTo>
                <a:cubicBezTo>
                  <a:pt x="4436" y="6211"/>
                  <a:pt x="4333" y="6754"/>
                  <a:pt x="4443" y="7194"/>
                </a:cubicBezTo>
                <a:cubicBezTo>
                  <a:pt x="4604" y="7839"/>
                  <a:pt x="5015" y="7927"/>
                  <a:pt x="5543" y="8382"/>
                </a:cubicBezTo>
                <a:cubicBezTo>
                  <a:pt x="5895" y="8682"/>
                  <a:pt x="6173" y="9269"/>
                  <a:pt x="5770" y="9621"/>
                </a:cubicBezTo>
                <a:cubicBezTo>
                  <a:pt x="5641" y="9732"/>
                  <a:pt x="5510" y="9776"/>
                  <a:pt x="5379" y="9776"/>
                </a:cubicBezTo>
                <a:cubicBezTo>
                  <a:pt x="5080" y="9776"/>
                  <a:pt x="4780" y="9545"/>
                  <a:pt x="4494" y="9357"/>
                </a:cubicBezTo>
                <a:cubicBezTo>
                  <a:pt x="4273" y="9202"/>
                  <a:pt x="3837" y="9020"/>
                  <a:pt x="3450" y="9020"/>
                </a:cubicBezTo>
                <a:cubicBezTo>
                  <a:pt x="3196" y="9020"/>
                  <a:pt x="2962" y="9098"/>
                  <a:pt x="2823" y="9313"/>
                </a:cubicBezTo>
                <a:cubicBezTo>
                  <a:pt x="2427" y="9928"/>
                  <a:pt x="5052" y="11351"/>
                  <a:pt x="0" y="11725"/>
                </a:cubicBezTo>
                <a:lnTo>
                  <a:pt x="35162" y="11725"/>
                </a:lnTo>
                <a:cubicBezTo>
                  <a:pt x="34487" y="11439"/>
                  <a:pt x="33058" y="11593"/>
                  <a:pt x="32559" y="10860"/>
                </a:cubicBezTo>
                <a:cubicBezTo>
                  <a:pt x="32229" y="10368"/>
                  <a:pt x="32830" y="9987"/>
                  <a:pt x="31987" y="9884"/>
                </a:cubicBezTo>
                <a:cubicBezTo>
                  <a:pt x="31931" y="9878"/>
                  <a:pt x="31879" y="9875"/>
                  <a:pt x="31830" y="9875"/>
                </a:cubicBezTo>
                <a:cubicBezTo>
                  <a:pt x="31318" y="9875"/>
                  <a:pt x="31181" y="10205"/>
                  <a:pt x="30800" y="10412"/>
                </a:cubicBezTo>
                <a:cubicBezTo>
                  <a:pt x="30620" y="10512"/>
                  <a:pt x="30365" y="10603"/>
                  <a:pt x="30111" y="10603"/>
                </a:cubicBezTo>
                <a:cubicBezTo>
                  <a:pt x="29897" y="10603"/>
                  <a:pt x="29684" y="10538"/>
                  <a:pt x="29517" y="10361"/>
                </a:cubicBezTo>
                <a:cubicBezTo>
                  <a:pt x="29069" y="9870"/>
                  <a:pt x="29744" y="9078"/>
                  <a:pt x="29979" y="8689"/>
                </a:cubicBezTo>
                <a:cubicBezTo>
                  <a:pt x="30316" y="8110"/>
                  <a:pt x="30536" y="7560"/>
                  <a:pt x="30198" y="6879"/>
                </a:cubicBezTo>
                <a:cubicBezTo>
                  <a:pt x="29927" y="6329"/>
                  <a:pt x="29077" y="5676"/>
                  <a:pt x="28395" y="5625"/>
                </a:cubicBezTo>
                <a:cubicBezTo>
                  <a:pt x="28324" y="5619"/>
                  <a:pt x="28256" y="5616"/>
                  <a:pt x="28190" y="5616"/>
                </a:cubicBezTo>
                <a:cubicBezTo>
                  <a:pt x="26419" y="5616"/>
                  <a:pt x="26464" y="7658"/>
                  <a:pt x="25990" y="8697"/>
                </a:cubicBezTo>
                <a:cubicBezTo>
                  <a:pt x="25813" y="9085"/>
                  <a:pt x="25525" y="9648"/>
                  <a:pt x="25010" y="9648"/>
                </a:cubicBezTo>
                <a:cubicBezTo>
                  <a:pt x="24865" y="9648"/>
                  <a:pt x="24701" y="9603"/>
                  <a:pt x="24517" y="9496"/>
                </a:cubicBezTo>
                <a:cubicBezTo>
                  <a:pt x="23923" y="9151"/>
                  <a:pt x="24062" y="8528"/>
                  <a:pt x="24311" y="8147"/>
                </a:cubicBezTo>
                <a:cubicBezTo>
                  <a:pt x="24612" y="7692"/>
                  <a:pt x="25022" y="7560"/>
                  <a:pt x="24788" y="6915"/>
                </a:cubicBezTo>
                <a:cubicBezTo>
                  <a:pt x="24640" y="6513"/>
                  <a:pt x="24397" y="6235"/>
                  <a:pt x="23977" y="6235"/>
                </a:cubicBezTo>
                <a:cubicBezTo>
                  <a:pt x="23876" y="6235"/>
                  <a:pt x="23766" y="6251"/>
                  <a:pt x="23644" y="6285"/>
                </a:cubicBezTo>
                <a:cubicBezTo>
                  <a:pt x="23308" y="6378"/>
                  <a:pt x="23009" y="6725"/>
                  <a:pt x="22622" y="6725"/>
                </a:cubicBezTo>
                <a:cubicBezTo>
                  <a:pt x="22553" y="6725"/>
                  <a:pt x="22481" y="6714"/>
                  <a:pt x="22405" y="6688"/>
                </a:cubicBezTo>
                <a:cubicBezTo>
                  <a:pt x="21687" y="6453"/>
                  <a:pt x="22178" y="5903"/>
                  <a:pt x="22061" y="5515"/>
                </a:cubicBezTo>
                <a:cubicBezTo>
                  <a:pt x="21968" y="5205"/>
                  <a:pt x="21832" y="5097"/>
                  <a:pt x="21669" y="5097"/>
                </a:cubicBezTo>
                <a:cubicBezTo>
                  <a:pt x="21303" y="5097"/>
                  <a:pt x="20795" y="5639"/>
                  <a:pt x="20310" y="5639"/>
                </a:cubicBezTo>
                <a:cubicBezTo>
                  <a:pt x="20159" y="5639"/>
                  <a:pt x="20010" y="5587"/>
                  <a:pt x="19868" y="5449"/>
                </a:cubicBezTo>
                <a:cubicBezTo>
                  <a:pt x="19517" y="5097"/>
                  <a:pt x="20096" y="4063"/>
                  <a:pt x="20191" y="3719"/>
                </a:cubicBezTo>
                <a:cubicBezTo>
                  <a:pt x="20426" y="2964"/>
                  <a:pt x="20330" y="2142"/>
                  <a:pt x="19927" y="1453"/>
                </a:cubicBezTo>
                <a:cubicBezTo>
                  <a:pt x="19313" y="372"/>
                  <a:pt x="18143" y="0"/>
                  <a:pt x="16938"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4"/>
          <p:cNvSpPr txBox="1">
            <a:spLocks noGrp="1"/>
          </p:cNvSpPr>
          <p:nvPr>
            <p:ph type="ctrTitle"/>
          </p:nvPr>
        </p:nvSpPr>
        <p:spPr>
          <a:xfrm>
            <a:off x="1890425" y="499475"/>
            <a:ext cx="53631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7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13" name="Google Shape;2913;p24"/>
          <p:cNvSpPr txBox="1">
            <a:spLocks noGrp="1"/>
          </p:cNvSpPr>
          <p:nvPr>
            <p:ph type="subTitle" idx="1"/>
          </p:nvPr>
        </p:nvSpPr>
        <p:spPr>
          <a:xfrm>
            <a:off x="2425050" y="1458000"/>
            <a:ext cx="4293900" cy="12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2914" name="Google Shape;2914;p24"/>
          <p:cNvGrpSpPr/>
          <p:nvPr/>
        </p:nvGrpSpPr>
        <p:grpSpPr>
          <a:xfrm>
            <a:off x="-7378" y="383260"/>
            <a:ext cx="2519796" cy="605226"/>
            <a:chOff x="1285551" y="-3218411"/>
            <a:chExt cx="2391833" cy="574545"/>
          </a:xfrm>
        </p:grpSpPr>
        <p:sp>
          <p:nvSpPr>
            <p:cNvPr id="2915" name="Google Shape;2915;p24"/>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4"/>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7" name="Google Shape;2917;p24"/>
          <p:cNvGrpSpPr/>
          <p:nvPr/>
        </p:nvGrpSpPr>
        <p:grpSpPr>
          <a:xfrm flipH="1">
            <a:off x="6683804" y="-79548"/>
            <a:ext cx="6372800" cy="1530817"/>
            <a:chOff x="1285551" y="-3218411"/>
            <a:chExt cx="2391833" cy="574545"/>
          </a:xfrm>
        </p:grpSpPr>
        <p:sp>
          <p:nvSpPr>
            <p:cNvPr id="2918" name="Google Shape;2918;p24"/>
            <p:cNvSpPr/>
            <p:nvPr/>
          </p:nvSpPr>
          <p:spPr>
            <a:xfrm>
              <a:off x="1285551" y="-3218411"/>
              <a:ext cx="2391833" cy="573185"/>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FFE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4"/>
            <p:cNvSpPr/>
            <p:nvPr/>
          </p:nvSpPr>
          <p:spPr>
            <a:xfrm>
              <a:off x="1285551" y="-3101832"/>
              <a:ext cx="2367740" cy="457965"/>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FCE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0" name="Google Shape;2920;p24"/>
          <p:cNvSpPr txBox="1"/>
          <p:nvPr/>
        </p:nvSpPr>
        <p:spPr>
          <a:xfrm>
            <a:off x="2685600" y="3406325"/>
            <a:ext cx="3772800" cy="84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b="1">
                <a:solidFill>
                  <a:schemeClr val="dk1"/>
                </a:solidFill>
                <a:latin typeface="Archivo"/>
                <a:ea typeface="Archivo"/>
                <a:cs typeface="Archivo"/>
                <a:sym typeface="Archivo"/>
              </a:rPr>
              <a:t>CREDITS: </a:t>
            </a:r>
            <a:r>
              <a:rPr lang="en" sz="1200">
                <a:solidFill>
                  <a:schemeClr val="dk1"/>
                </a:solidFill>
                <a:latin typeface="Archivo"/>
                <a:ea typeface="Archivo"/>
                <a:cs typeface="Archivo"/>
                <a:sym typeface="Archivo"/>
              </a:rPr>
              <a:t>This presentation template was created by </a:t>
            </a:r>
            <a:r>
              <a:rPr lang="en" sz="1200" b="1">
                <a:solidFill>
                  <a:schemeClr val="dk1"/>
                </a:solidFill>
                <a:uFill>
                  <a:noFill/>
                </a:uFill>
                <a:latin typeface="Archivo"/>
                <a:ea typeface="Archivo"/>
                <a:cs typeface="Archivo"/>
                <a:sym typeface="Archiv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Archivo"/>
                <a:ea typeface="Archivo"/>
                <a:cs typeface="Archivo"/>
                <a:sym typeface="Archivo"/>
              </a:rPr>
              <a:t>, including icons by </a:t>
            </a:r>
            <a:r>
              <a:rPr lang="en" sz="1200" b="1">
                <a:solidFill>
                  <a:schemeClr val="dk1"/>
                </a:solidFill>
                <a:uFill>
                  <a:noFill/>
                </a:uFill>
                <a:latin typeface="Archivo"/>
                <a:ea typeface="Archivo"/>
                <a:cs typeface="Archivo"/>
                <a:sym typeface="Archiv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Archivo"/>
                <a:ea typeface="Archivo"/>
                <a:cs typeface="Archivo"/>
                <a:sym typeface="Archivo"/>
              </a:rPr>
              <a:t> and infographics &amp; images by </a:t>
            </a:r>
            <a:r>
              <a:rPr lang="en" sz="12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chemeClr val="dk1"/>
              </a:solidFill>
              <a:highlight>
                <a:srgbClr val="DFDEFC"/>
              </a:highlight>
              <a:latin typeface="Archivo"/>
              <a:ea typeface="Archivo"/>
              <a:cs typeface="Archivo"/>
              <a:sym typeface="Archiv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21"/>
        <p:cNvGrpSpPr/>
        <p:nvPr/>
      </p:nvGrpSpPr>
      <p:grpSpPr>
        <a:xfrm>
          <a:off x="0" y="0"/>
          <a:ext cx="0" cy="0"/>
          <a:chOff x="0" y="0"/>
          <a:chExt cx="0" cy="0"/>
        </a:xfrm>
      </p:grpSpPr>
      <p:grpSp>
        <p:nvGrpSpPr>
          <p:cNvPr id="2922" name="Google Shape;2922;p25"/>
          <p:cNvGrpSpPr/>
          <p:nvPr/>
        </p:nvGrpSpPr>
        <p:grpSpPr>
          <a:xfrm>
            <a:off x="-1674426" y="-1814334"/>
            <a:ext cx="11283951" cy="7893076"/>
            <a:chOff x="-2917751" y="-2247009"/>
            <a:chExt cx="11283951" cy="7893076"/>
          </a:xfrm>
        </p:grpSpPr>
        <p:sp>
          <p:nvSpPr>
            <p:cNvPr id="2923" name="Google Shape;2923;p25"/>
            <p:cNvSpPr/>
            <p:nvPr/>
          </p:nvSpPr>
          <p:spPr>
            <a:xfrm rot="701950" flipH="1">
              <a:off x="-2423613" y="-1264748"/>
              <a:ext cx="10295675" cy="5928554"/>
            </a:xfrm>
            <a:custGeom>
              <a:avLst/>
              <a:gdLst/>
              <a:ahLst/>
              <a:cxnLst/>
              <a:rect l="l" t="t" r="r" b="b"/>
              <a:pathLst>
                <a:path w="34760" h="20016" extrusionOk="0">
                  <a:moveTo>
                    <a:pt x="23546" y="0"/>
                  </a:moveTo>
                  <a:cubicBezTo>
                    <a:pt x="19012" y="0"/>
                    <a:pt x="13311" y="1230"/>
                    <a:pt x="7655" y="1834"/>
                  </a:cubicBezTo>
                  <a:cubicBezTo>
                    <a:pt x="7472" y="1849"/>
                    <a:pt x="7288" y="1878"/>
                    <a:pt x="7105" y="1900"/>
                  </a:cubicBezTo>
                  <a:cubicBezTo>
                    <a:pt x="2611" y="4371"/>
                    <a:pt x="1" y="7604"/>
                    <a:pt x="477" y="10881"/>
                  </a:cubicBezTo>
                  <a:cubicBezTo>
                    <a:pt x="1238" y="16141"/>
                    <a:pt x="13816" y="20016"/>
                    <a:pt x="25142" y="20016"/>
                  </a:cubicBezTo>
                  <a:cubicBezTo>
                    <a:pt x="26367" y="20016"/>
                    <a:pt x="27576" y="19970"/>
                    <a:pt x="28755" y="19877"/>
                  </a:cubicBezTo>
                  <a:cubicBezTo>
                    <a:pt x="34759" y="17340"/>
                    <a:pt x="32465" y="13425"/>
                    <a:pt x="32692" y="9723"/>
                  </a:cubicBezTo>
                  <a:cubicBezTo>
                    <a:pt x="33171" y="1979"/>
                    <a:pt x="29298" y="0"/>
                    <a:pt x="23546"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5"/>
            <p:cNvSpPr/>
            <p:nvPr/>
          </p:nvSpPr>
          <p:spPr>
            <a:xfrm rot="701950" flipH="1">
              <a:off x="-2423613" y="-1264748"/>
              <a:ext cx="10295675" cy="5928554"/>
            </a:xfrm>
            <a:custGeom>
              <a:avLst/>
              <a:gdLst/>
              <a:ahLst/>
              <a:cxnLst/>
              <a:rect l="l" t="t" r="r" b="b"/>
              <a:pathLst>
                <a:path w="34760" h="20016" extrusionOk="0">
                  <a:moveTo>
                    <a:pt x="23546" y="0"/>
                  </a:moveTo>
                  <a:cubicBezTo>
                    <a:pt x="19012" y="0"/>
                    <a:pt x="13311" y="1230"/>
                    <a:pt x="7655" y="1834"/>
                  </a:cubicBezTo>
                  <a:cubicBezTo>
                    <a:pt x="7472" y="1849"/>
                    <a:pt x="7288" y="1878"/>
                    <a:pt x="7105" y="1900"/>
                  </a:cubicBezTo>
                  <a:cubicBezTo>
                    <a:pt x="2611" y="4371"/>
                    <a:pt x="1" y="7604"/>
                    <a:pt x="477" y="10881"/>
                  </a:cubicBezTo>
                  <a:cubicBezTo>
                    <a:pt x="1238" y="16141"/>
                    <a:pt x="13816" y="20016"/>
                    <a:pt x="25142" y="20016"/>
                  </a:cubicBezTo>
                  <a:cubicBezTo>
                    <a:pt x="26367" y="20016"/>
                    <a:pt x="27576" y="19970"/>
                    <a:pt x="28755" y="19877"/>
                  </a:cubicBezTo>
                  <a:cubicBezTo>
                    <a:pt x="34759" y="17340"/>
                    <a:pt x="32465" y="13425"/>
                    <a:pt x="32692" y="9723"/>
                  </a:cubicBezTo>
                  <a:cubicBezTo>
                    <a:pt x="33171" y="1979"/>
                    <a:pt x="29298" y="0"/>
                    <a:pt x="23546"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5" name="Google Shape;2925;p25"/>
          <p:cNvSpPr/>
          <p:nvPr/>
        </p:nvSpPr>
        <p:spPr>
          <a:xfrm>
            <a:off x="7668291" y="-176725"/>
            <a:ext cx="1227760" cy="1538249"/>
          </a:xfrm>
          <a:custGeom>
            <a:avLst/>
            <a:gdLst/>
            <a:ahLst/>
            <a:cxnLst/>
            <a:rect l="l" t="t" r="r" b="b"/>
            <a:pathLst>
              <a:path w="5536" h="6936" extrusionOk="0">
                <a:moveTo>
                  <a:pt x="59" y="0"/>
                </a:moveTo>
                <a:cubicBezTo>
                  <a:pt x="67" y="44"/>
                  <a:pt x="74" y="88"/>
                  <a:pt x="74" y="132"/>
                </a:cubicBezTo>
                <a:cubicBezTo>
                  <a:pt x="74" y="352"/>
                  <a:pt x="1" y="594"/>
                  <a:pt x="1" y="792"/>
                </a:cubicBezTo>
                <a:cubicBezTo>
                  <a:pt x="1" y="814"/>
                  <a:pt x="2098" y="2126"/>
                  <a:pt x="3630" y="3842"/>
                </a:cubicBezTo>
                <a:cubicBezTo>
                  <a:pt x="4642" y="4964"/>
                  <a:pt x="5169" y="6613"/>
                  <a:pt x="5536" y="6936"/>
                </a:cubicBezTo>
                <a:cubicBezTo>
                  <a:pt x="3512" y="2691"/>
                  <a:pt x="4817" y="4795"/>
                  <a:pt x="3183" y="2830"/>
                </a:cubicBezTo>
                <a:cubicBezTo>
                  <a:pt x="2266" y="2097"/>
                  <a:pt x="1731" y="917"/>
                  <a:pt x="595" y="550"/>
                </a:cubicBezTo>
                <a:cubicBezTo>
                  <a:pt x="367" y="550"/>
                  <a:pt x="213" y="183"/>
                  <a:pt x="59"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5"/>
          <p:cNvSpPr/>
          <p:nvPr/>
        </p:nvSpPr>
        <p:spPr>
          <a:xfrm rot="1982797">
            <a:off x="7960634" y="3452705"/>
            <a:ext cx="2464392" cy="1997329"/>
          </a:xfrm>
          <a:custGeom>
            <a:avLst/>
            <a:gdLst/>
            <a:ahLst/>
            <a:cxnLst/>
            <a:rect l="l" t="t" r="r" b="b"/>
            <a:pathLst>
              <a:path w="11112" h="9006" extrusionOk="0">
                <a:moveTo>
                  <a:pt x="1695" y="1"/>
                </a:moveTo>
                <a:cubicBezTo>
                  <a:pt x="4723" y="2963"/>
                  <a:pt x="3587" y="2567"/>
                  <a:pt x="4137" y="3681"/>
                </a:cubicBezTo>
                <a:cubicBezTo>
                  <a:pt x="4210" y="3835"/>
                  <a:pt x="4254" y="3996"/>
                  <a:pt x="4269" y="4165"/>
                </a:cubicBezTo>
                <a:cubicBezTo>
                  <a:pt x="4247" y="4251"/>
                  <a:pt x="4132" y="4256"/>
                  <a:pt x="4010" y="4256"/>
                </a:cubicBezTo>
                <a:cubicBezTo>
                  <a:pt x="3994" y="4256"/>
                  <a:pt x="3978" y="4256"/>
                  <a:pt x="3962" y="4256"/>
                </a:cubicBezTo>
                <a:cubicBezTo>
                  <a:pt x="3893" y="4256"/>
                  <a:pt x="3826" y="4258"/>
                  <a:pt x="3777" y="4275"/>
                </a:cubicBezTo>
                <a:cubicBezTo>
                  <a:pt x="3188" y="4350"/>
                  <a:pt x="2597" y="4365"/>
                  <a:pt x="2079" y="4365"/>
                </a:cubicBezTo>
                <a:cubicBezTo>
                  <a:pt x="1733" y="4365"/>
                  <a:pt x="1419" y="4358"/>
                  <a:pt x="1160" y="4358"/>
                </a:cubicBezTo>
                <a:cubicBezTo>
                  <a:pt x="214" y="4358"/>
                  <a:pt x="0" y="4448"/>
                  <a:pt x="1607" y="5279"/>
                </a:cubicBezTo>
                <a:cubicBezTo>
                  <a:pt x="1886" y="5419"/>
                  <a:pt x="2164" y="5558"/>
                  <a:pt x="2443" y="5697"/>
                </a:cubicBezTo>
                <a:cubicBezTo>
                  <a:pt x="2663" y="5807"/>
                  <a:pt x="2839" y="5917"/>
                  <a:pt x="2927" y="5961"/>
                </a:cubicBezTo>
                <a:cubicBezTo>
                  <a:pt x="3589" y="6302"/>
                  <a:pt x="4229" y="6407"/>
                  <a:pt x="4825" y="6407"/>
                </a:cubicBezTo>
                <a:cubicBezTo>
                  <a:pt x="5358" y="6407"/>
                  <a:pt x="5857" y="6323"/>
                  <a:pt x="6307" y="6247"/>
                </a:cubicBezTo>
                <a:cubicBezTo>
                  <a:pt x="6710" y="6188"/>
                  <a:pt x="6738" y="5415"/>
                  <a:pt x="7062" y="5415"/>
                </a:cubicBezTo>
                <a:cubicBezTo>
                  <a:pt x="7103" y="5415"/>
                  <a:pt x="7149" y="5427"/>
                  <a:pt x="7201" y="5455"/>
                </a:cubicBezTo>
                <a:cubicBezTo>
                  <a:pt x="8719" y="6460"/>
                  <a:pt x="8176" y="6863"/>
                  <a:pt x="8316" y="7442"/>
                </a:cubicBezTo>
                <a:cubicBezTo>
                  <a:pt x="8345" y="7530"/>
                  <a:pt x="8528" y="7669"/>
                  <a:pt x="8521" y="7728"/>
                </a:cubicBezTo>
                <a:cubicBezTo>
                  <a:pt x="8501" y="7962"/>
                  <a:pt x="8126" y="8845"/>
                  <a:pt x="7217" y="8845"/>
                </a:cubicBezTo>
                <a:cubicBezTo>
                  <a:pt x="7131" y="8845"/>
                  <a:pt x="7040" y="8837"/>
                  <a:pt x="6945" y="8820"/>
                </a:cubicBezTo>
                <a:lnTo>
                  <a:pt x="6945" y="8820"/>
                </a:lnTo>
                <a:cubicBezTo>
                  <a:pt x="7298" y="8885"/>
                  <a:pt x="8267" y="9005"/>
                  <a:pt x="9189" y="9005"/>
                </a:cubicBezTo>
                <a:cubicBezTo>
                  <a:pt x="10043" y="9005"/>
                  <a:pt x="10858" y="8902"/>
                  <a:pt x="11109" y="8556"/>
                </a:cubicBezTo>
                <a:cubicBezTo>
                  <a:pt x="11111" y="8403"/>
                  <a:pt x="11044" y="8362"/>
                  <a:pt x="10953" y="8362"/>
                </a:cubicBezTo>
                <a:cubicBezTo>
                  <a:pt x="10850" y="8362"/>
                  <a:pt x="10716" y="8413"/>
                  <a:pt x="10617" y="8413"/>
                </a:cubicBezTo>
                <a:cubicBezTo>
                  <a:pt x="10561" y="8413"/>
                  <a:pt x="10515" y="8397"/>
                  <a:pt x="10493" y="8344"/>
                </a:cubicBezTo>
                <a:cubicBezTo>
                  <a:pt x="10515" y="7875"/>
                  <a:pt x="10148" y="7479"/>
                  <a:pt x="10178" y="6922"/>
                </a:cubicBezTo>
                <a:cubicBezTo>
                  <a:pt x="10222" y="5968"/>
                  <a:pt x="10640" y="5998"/>
                  <a:pt x="9892" y="5565"/>
                </a:cubicBezTo>
                <a:cubicBezTo>
                  <a:pt x="9754" y="5489"/>
                  <a:pt x="7454" y="4630"/>
                  <a:pt x="6611" y="4630"/>
                </a:cubicBezTo>
                <a:cubicBezTo>
                  <a:pt x="6557" y="4630"/>
                  <a:pt x="6509" y="4634"/>
                  <a:pt x="6468" y="4641"/>
                </a:cubicBezTo>
                <a:cubicBezTo>
                  <a:pt x="6270" y="4678"/>
                  <a:pt x="6490" y="5697"/>
                  <a:pt x="6277" y="5807"/>
                </a:cubicBezTo>
                <a:cubicBezTo>
                  <a:pt x="5719" y="5949"/>
                  <a:pt x="5233" y="6165"/>
                  <a:pt x="4675" y="6165"/>
                </a:cubicBezTo>
                <a:cubicBezTo>
                  <a:pt x="4339" y="6165"/>
                  <a:pt x="3977" y="6086"/>
                  <a:pt x="3557" y="5866"/>
                </a:cubicBezTo>
                <a:cubicBezTo>
                  <a:pt x="3059" y="5602"/>
                  <a:pt x="1519" y="4876"/>
                  <a:pt x="1541" y="4803"/>
                </a:cubicBezTo>
                <a:cubicBezTo>
                  <a:pt x="1651" y="4414"/>
                  <a:pt x="4642" y="4920"/>
                  <a:pt x="4840" y="3989"/>
                </a:cubicBezTo>
                <a:cubicBezTo>
                  <a:pt x="4950" y="3468"/>
                  <a:pt x="4415" y="3358"/>
                  <a:pt x="4203" y="2963"/>
                </a:cubicBezTo>
                <a:cubicBezTo>
                  <a:pt x="3697" y="1834"/>
                  <a:pt x="2729" y="917"/>
                  <a:pt x="1695"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5"/>
          <p:cNvSpPr/>
          <p:nvPr/>
        </p:nvSpPr>
        <p:spPr>
          <a:xfrm>
            <a:off x="-791107" y="3189069"/>
            <a:ext cx="1591919" cy="2434230"/>
          </a:xfrm>
          <a:custGeom>
            <a:avLst/>
            <a:gdLst/>
            <a:ahLst/>
            <a:cxnLst/>
            <a:rect l="l" t="t" r="r" b="b"/>
            <a:pathLst>
              <a:path w="7178" h="10976" extrusionOk="0">
                <a:moveTo>
                  <a:pt x="6298" y="1"/>
                </a:moveTo>
                <a:lnTo>
                  <a:pt x="6298" y="1"/>
                </a:lnTo>
                <a:cubicBezTo>
                  <a:pt x="6679" y="1027"/>
                  <a:pt x="6819" y="2119"/>
                  <a:pt x="6709" y="3204"/>
                </a:cubicBezTo>
                <a:cubicBezTo>
                  <a:pt x="6423" y="5976"/>
                  <a:pt x="4436" y="7493"/>
                  <a:pt x="4135" y="7501"/>
                </a:cubicBezTo>
                <a:cubicBezTo>
                  <a:pt x="4133" y="7501"/>
                  <a:pt x="4130" y="7501"/>
                  <a:pt x="4128" y="7501"/>
                </a:cubicBezTo>
                <a:cubicBezTo>
                  <a:pt x="3636" y="7501"/>
                  <a:pt x="3569" y="6766"/>
                  <a:pt x="3146" y="6562"/>
                </a:cubicBezTo>
                <a:cubicBezTo>
                  <a:pt x="2934" y="6472"/>
                  <a:pt x="2717" y="6467"/>
                  <a:pt x="2499" y="6467"/>
                </a:cubicBezTo>
                <a:cubicBezTo>
                  <a:pt x="2467" y="6467"/>
                  <a:pt x="2436" y="6467"/>
                  <a:pt x="2405" y="6467"/>
                </a:cubicBezTo>
                <a:cubicBezTo>
                  <a:pt x="2361" y="6467"/>
                  <a:pt x="1643" y="6628"/>
                  <a:pt x="1628" y="7141"/>
                </a:cubicBezTo>
                <a:lnTo>
                  <a:pt x="1628" y="7464"/>
                </a:lnTo>
                <a:cubicBezTo>
                  <a:pt x="1621" y="7852"/>
                  <a:pt x="1437" y="7984"/>
                  <a:pt x="1283" y="7984"/>
                </a:cubicBezTo>
                <a:cubicBezTo>
                  <a:pt x="1282" y="7985"/>
                  <a:pt x="1280" y="7985"/>
                  <a:pt x="1278" y="7985"/>
                </a:cubicBezTo>
                <a:cubicBezTo>
                  <a:pt x="1007" y="7985"/>
                  <a:pt x="902" y="7383"/>
                  <a:pt x="527" y="7383"/>
                </a:cubicBezTo>
                <a:cubicBezTo>
                  <a:pt x="523" y="7383"/>
                  <a:pt x="518" y="7383"/>
                  <a:pt x="514" y="7383"/>
                </a:cubicBezTo>
                <a:cubicBezTo>
                  <a:pt x="15" y="7391"/>
                  <a:pt x="8" y="8842"/>
                  <a:pt x="8" y="9568"/>
                </a:cubicBezTo>
                <a:cubicBezTo>
                  <a:pt x="0" y="9964"/>
                  <a:pt x="59" y="10360"/>
                  <a:pt x="191" y="10734"/>
                </a:cubicBezTo>
                <a:cubicBezTo>
                  <a:pt x="1943" y="10976"/>
                  <a:pt x="3813" y="10829"/>
                  <a:pt x="5646" y="10924"/>
                </a:cubicBezTo>
                <a:cubicBezTo>
                  <a:pt x="5646" y="10880"/>
                  <a:pt x="5660" y="10829"/>
                  <a:pt x="5660" y="10778"/>
                </a:cubicBezTo>
                <a:cubicBezTo>
                  <a:pt x="4698" y="10188"/>
                  <a:pt x="3722" y="9597"/>
                  <a:pt x="2487" y="9597"/>
                </a:cubicBezTo>
                <a:cubicBezTo>
                  <a:pt x="2479" y="9597"/>
                  <a:pt x="2471" y="9597"/>
                  <a:pt x="2464" y="9597"/>
                </a:cubicBezTo>
                <a:cubicBezTo>
                  <a:pt x="2478" y="9223"/>
                  <a:pt x="2962" y="9209"/>
                  <a:pt x="2977" y="8894"/>
                </a:cubicBezTo>
                <a:cubicBezTo>
                  <a:pt x="2992" y="8710"/>
                  <a:pt x="2823" y="8564"/>
                  <a:pt x="2830" y="8439"/>
                </a:cubicBezTo>
                <a:cubicBezTo>
                  <a:pt x="2838" y="8314"/>
                  <a:pt x="3226" y="7999"/>
                  <a:pt x="3901" y="7992"/>
                </a:cubicBezTo>
                <a:cubicBezTo>
                  <a:pt x="3927" y="7991"/>
                  <a:pt x="3953" y="7991"/>
                  <a:pt x="3979" y="7991"/>
                </a:cubicBezTo>
                <a:cubicBezTo>
                  <a:pt x="4451" y="7991"/>
                  <a:pt x="4957" y="8103"/>
                  <a:pt x="5446" y="8103"/>
                </a:cubicBezTo>
                <a:cubicBezTo>
                  <a:pt x="5474" y="8103"/>
                  <a:pt x="5501" y="8102"/>
                  <a:pt x="5528" y="8102"/>
                </a:cubicBezTo>
                <a:cubicBezTo>
                  <a:pt x="5880" y="8094"/>
                  <a:pt x="6247" y="8058"/>
                  <a:pt x="6357" y="7024"/>
                </a:cubicBezTo>
                <a:cubicBezTo>
                  <a:pt x="6540" y="5946"/>
                  <a:pt x="6789" y="4839"/>
                  <a:pt x="6907" y="3688"/>
                </a:cubicBezTo>
                <a:cubicBezTo>
                  <a:pt x="7009" y="2816"/>
                  <a:pt x="7178" y="382"/>
                  <a:pt x="6298"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5"/>
          <p:cNvSpPr/>
          <p:nvPr/>
        </p:nvSpPr>
        <p:spPr>
          <a:xfrm>
            <a:off x="6910133" y="4373679"/>
            <a:ext cx="429361" cy="2011522"/>
          </a:xfrm>
          <a:custGeom>
            <a:avLst/>
            <a:gdLst/>
            <a:ahLst/>
            <a:cxnLst/>
            <a:rect l="l" t="t" r="r" b="b"/>
            <a:pathLst>
              <a:path w="1936" h="9070" extrusionOk="0">
                <a:moveTo>
                  <a:pt x="1686" y="1"/>
                </a:moveTo>
                <a:cubicBezTo>
                  <a:pt x="1686" y="206"/>
                  <a:pt x="1804" y="419"/>
                  <a:pt x="1804" y="609"/>
                </a:cubicBezTo>
                <a:cubicBezTo>
                  <a:pt x="1804" y="1100"/>
                  <a:pt x="799" y="1929"/>
                  <a:pt x="484" y="2662"/>
                </a:cubicBezTo>
                <a:cubicBezTo>
                  <a:pt x="337" y="3014"/>
                  <a:pt x="0" y="3051"/>
                  <a:pt x="0" y="3351"/>
                </a:cubicBezTo>
                <a:lnTo>
                  <a:pt x="0" y="3359"/>
                </a:lnTo>
                <a:cubicBezTo>
                  <a:pt x="44" y="3593"/>
                  <a:pt x="286" y="3703"/>
                  <a:pt x="359" y="3901"/>
                </a:cubicBezTo>
                <a:cubicBezTo>
                  <a:pt x="440" y="4128"/>
                  <a:pt x="403" y="4400"/>
                  <a:pt x="528" y="4598"/>
                </a:cubicBezTo>
                <a:cubicBezTo>
                  <a:pt x="836" y="5125"/>
                  <a:pt x="1261" y="5705"/>
                  <a:pt x="1261" y="6313"/>
                </a:cubicBezTo>
                <a:cubicBezTo>
                  <a:pt x="1261" y="7142"/>
                  <a:pt x="425" y="7515"/>
                  <a:pt x="425" y="8212"/>
                </a:cubicBezTo>
                <a:cubicBezTo>
                  <a:pt x="425" y="8351"/>
                  <a:pt x="462" y="8490"/>
                  <a:pt x="528" y="8608"/>
                </a:cubicBezTo>
                <a:lnTo>
                  <a:pt x="1760" y="9070"/>
                </a:lnTo>
                <a:cubicBezTo>
                  <a:pt x="1401" y="8769"/>
                  <a:pt x="1188" y="8337"/>
                  <a:pt x="1181" y="7875"/>
                </a:cubicBezTo>
                <a:cubicBezTo>
                  <a:pt x="1181" y="7149"/>
                  <a:pt x="1716" y="7120"/>
                  <a:pt x="1716" y="6672"/>
                </a:cubicBezTo>
                <a:cubicBezTo>
                  <a:pt x="1547" y="5221"/>
                  <a:pt x="1936" y="6320"/>
                  <a:pt x="352" y="3586"/>
                </a:cubicBezTo>
                <a:cubicBezTo>
                  <a:pt x="293" y="3505"/>
                  <a:pt x="264" y="3410"/>
                  <a:pt x="264" y="3315"/>
                </a:cubicBezTo>
                <a:cubicBezTo>
                  <a:pt x="264" y="2743"/>
                  <a:pt x="1928" y="1335"/>
                  <a:pt x="1892" y="661"/>
                </a:cubicBezTo>
                <a:cubicBezTo>
                  <a:pt x="1877" y="411"/>
                  <a:pt x="1760" y="250"/>
                  <a:pt x="1686"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5"/>
          <p:cNvSpPr/>
          <p:nvPr/>
        </p:nvSpPr>
        <p:spPr>
          <a:xfrm>
            <a:off x="-2178650" y="3483375"/>
            <a:ext cx="2997386" cy="485025"/>
          </a:xfrm>
          <a:custGeom>
            <a:avLst/>
            <a:gdLst/>
            <a:ahLst/>
            <a:cxnLst/>
            <a:rect l="l" t="t" r="r" b="b"/>
            <a:pathLst>
              <a:path w="19744" h="866" extrusionOk="0">
                <a:moveTo>
                  <a:pt x="9876" y="0"/>
                </a:moveTo>
                <a:cubicBezTo>
                  <a:pt x="4421" y="0"/>
                  <a:pt x="0" y="191"/>
                  <a:pt x="0" y="433"/>
                </a:cubicBezTo>
                <a:cubicBezTo>
                  <a:pt x="0" y="667"/>
                  <a:pt x="4421" y="865"/>
                  <a:pt x="9876" y="865"/>
                </a:cubicBezTo>
                <a:cubicBezTo>
                  <a:pt x="15323" y="865"/>
                  <a:pt x="19744" y="667"/>
                  <a:pt x="19744" y="433"/>
                </a:cubicBezTo>
                <a:cubicBezTo>
                  <a:pt x="19744" y="191"/>
                  <a:pt x="15323" y="0"/>
                  <a:pt x="9876"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5"/>
          <p:cNvSpPr/>
          <p:nvPr/>
        </p:nvSpPr>
        <p:spPr>
          <a:xfrm>
            <a:off x="7960618" y="2520306"/>
            <a:ext cx="7973303" cy="147495"/>
          </a:xfrm>
          <a:custGeom>
            <a:avLst/>
            <a:gdLst/>
            <a:ahLst/>
            <a:cxnLst/>
            <a:rect l="l" t="t" r="r" b="b"/>
            <a:pathLst>
              <a:path w="19210" h="654" extrusionOk="0">
                <a:moveTo>
                  <a:pt x="9598" y="1"/>
                </a:moveTo>
                <a:cubicBezTo>
                  <a:pt x="4297" y="1"/>
                  <a:pt x="1" y="147"/>
                  <a:pt x="1" y="331"/>
                </a:cubicBezTo>
                <a:cubicBezTo>
                  <a:pt x="1" y="507"/>
                  <a:pt x="4297" y="653"/>
                  <a:pt x="9605" y="653"/>
                </a:cubicBezTo>
                <a:cubicBezTo>
                  <a:pt x="14906" y="653"/>
                  <a:pt x="19209" y="507"/>
                  <a:pt x="19209" y="331"/>
                </a:cubicBezTo>
                <a:cubicBezTo>
                  <a:pt x="19209" y="147"/>
                  <a:pt x="14906" y="1"/>
                  <a:pt x="9598"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5"/>
          <p:cNvSpPr/>
          <p:nvPr/>
        </p:nvSpPr>
        <p:spPr>
          <a:xfrm>
            <a:off x="6396350" y="4264203"/>
            <a:ext cx="7972888" cy="836850"/>
          </a:xfrm>
          <a:custGeom>
            <a:avLst/>
            <a:gdLst/>
            <a:ahLst/>
            <a:cxnLst/>
            <a:rect l="l" t="t" r="r" b="b"/>
            <a:pathLst>
              <a:path w="19209" h="674" extrusionOk="0">
                <a:moveTo>
                  <a:pt x="11996" y="1"/>
                </a:moveTo>
                <a:cubicBezTo>
                  <a:pt x="11229" y="1"/>
                  <a:pt x="10426" y="4"/>
                  <a:pt x="9597" y="11"/>
                </a:cubicBezTo>
                <a:cubicBezTo>
                  <a:pt x="4296" y="62"/>
                  <a:pt x="0" y="245"/>
                  <a:pt x="0" y="429"/>
                </a:cubicBezTo>
                <a:cubicBezTo>
                  <a:pt x="0" y="577"/>
                  <a:pt x="3065" y="674"/>
                  <a:pt x="7208" y="674"/>
                </a:cubicBezTo>
                <a:cubicBezTo>
                  <a:pt x="7974" y="674"/>
                  <a:pt x="8777" y="670"/>
                  <a:pt x="9604" y="663"/>
                </a:cubicBezTo>
                <a:cubicBezTo>
                  <a:pt x="14905" y="612"/>
                  <a:pt x="19209" y="429"/>
                  <a:pt x="19201" y="245"/>
                </a:cubicBezTo>
                <a:cubicBezTo>
                  <a:pt x="19201" y="97"/>
                  <a:pt x="16142" y="1"/>
                  <a:pt x="11996" y="1"/>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2" name="Google Shape;2932;p25"/>
          <p:cNvGrpSpPr/>
          <p:nvPr/>
        </p:nvGrpSpPr>
        <p:grpSpPr>
          <a:xfrm>
            <a:off x="-321946" y="-168690"/>
            <a:ext cx="9650955" cy="5379756"/>
            <a:chOff x="-321946" y="-168690"/>
            <a:chExt cx="9650955" cy="5379756"/>
          </a:xfrm>
        </p:grpSpPr>
        <p:sp>
          <p:nvSpPr>
            <p:cNvPr id="2933" name="Google Shape;2933;p25"/>
            <p:cNvSpPr/>
            <p:nvPr/>
          </p:nvSpPr>
          <p:spPr>
            <a:xfrm>
              <a:off x="1653552" y="4962398"/>
              <a:ext cx="297635" cy="240483"/>
            </a:xfrm>
            <a:custGeom>
              <a:avLst/>
              <a:gdLst/>
              <a:ahLst/>
              <a:cxnLst/>
              <a:rect l="l" t="t" r="r" b="b"/>
              <a:pathLst>
                <a:path w="1328" h="1073" extrusionOk="0">
                  <a:moveTo>
                    <a:pt x="68" y="0"/>
                  </a:moveTo>
                  <a:cubicBezTo>
                    <a:pt x="45" y="0"/>
                    <a:pt x="23" y="1"/>
                    <a:pt x="1" y="2"/>
                  </a:cubicBezTo>
                  <a:cubicBezTo>
                    <a:pt x="89" y="405"/>
                    <a:pt x="287" y="772"/>
                    <a:pt x="565" y="1073"/>
                  </a:cubicBezTo>
                  <a:cubicBezTo>
                    <a:pt x="1020" y="897"/>
                    <a:pt x="1328" y="339"/>
                    <a:pt x="1262" y="303"/>
                  </a:cubicBezTo>
                  <a:cubicBezTo>
                    <a:pt x="1199"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5"/>
            <p:cNvSpPr/>
            <p:nvPr/>
          </p:nvSpPr>
          <p:spPr>
            <a:xfrm>
              <a:off x="-525" y="3241978"/>
              <a:ext cx="269171" cy="243845"/>
            </a:xfrm>
            <a:custGeom>
              <a:avLst/>
              <a:gdLst/>
              <a:ahLst/>
              <a:cxnLst/>
              <a:rect l="l" t="t" r="r" b="b"/>
              <a:pathLst>
                <a:path w="1201" h="1088" extrusionOk="0">
                  <a:moveTo>
                    <a:pt x="697" y="0"/>
                  </a:moveTo>
                  <a:cubicBezTo>
                    <a:pt x="375" y="272"/>
                    <a:pt x="140" y="624"/>
                    <a:pt x="1" y="1019"/>
                  </a:cubicBezTo>
                  <a:cubicBezTo>
                    <a:pt x="143" y="1069"/>
                    <a:pt x="311" y="1087"/>
                    <a:pt x="476" y="1087"/>
                  </a:cubicBezTo>
                  <a:cubicBezTo>
                    <a:pt x="847" y="1087"/>
                    <a:pt x="1201" y="994"/>
                    <a:pt x="1196" y="953"/>
                  </a:cubicBezTo>
                  <a:cubicBezTo>
                    <a:pt x="1196" y="888"/>
                    <a:pt x="1012" y="257"/>
                    <a:pt x="69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5"/>
            <p:cNvSpPr/>
            <p:nvPr/>
          </p:nvSpPr>
          <p:spPr>
            <a:xfrm>
              <a:off x="2740258" y="4557913"/>
              <a:ext cx="297635" cy="238915"/>
            </a:xfrm>
            <a:custGeom>
              <a:avLst/>
              <a:gdLst/>
              <a:ahLst/>
              <a:cxnLst/>
              <a:rect l="l" t="t" r="r" b="b"/>
              <a:pathLst>
                <a:path w="1328" h="1066" extrusionOk="0">
                  <a:moveTo>
                    <a:pt x="68" y="0"/>
                  </a:moveTo>
                  <a:cubicBezTo>
                    <a:pt x="45" y="0"/>
                    <a:pt x="22" y="1"/>
                    <a:pt x="1" y="3"/>
                  </a:cubicBezTo>
                  <a:cubicBezTo>
                    <a:pt x="88" y="406"/>
                    <a:pt x="286" y="772"/>
                    <a:pt x="572" y="1066"/>
                  </a:cubicBezTo>
                  <a:cubicBezTo>
                    <a:pt x="1020" y="890"/>
                    <a:pt x="1328" y="340"/>
                    <a:pt x="1262" y="303"/>
                  </a:cubicBezTo>
                  <a:cubicBezTo>
                    <a:pt x="1206" y="268"/>
                    <a:pt x="531" y="0"/>
                    <a:pt x="6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p:nvPr/>
          </p:nvSpPr>
          <p:spPr>
            <a:xfrm>
              <a:off x="1999661" y="4962830"/>
              <a:ext cx="269843" cy="239587"/>
            </a:xfrm>
            <a:custGeom>
              <a:avLst/>
              <a:gdLst/>
              <a:ahLst/>
              <a:cxnLst/>
              <a:rect l="l" t="t" r="r" b="b"/>
              <a:pathLst>
                <a:path w="1204" h="1069" extrusionOk="0">
                  <a:moveTo>
                    <a:pt x="969" y="1"/>
                  </a:moveTo>
                  <a:cubicBezTo>
                    <a:pt x="580" y="206"/>
                    <a:pt x="250" y="507"/>
                    <a:pt x="1" y="873"/>
                  </a:cubicBezTo>
                  <a:cubicBezTo>
                    <a:pt x="249" y="1022"/>
                    <a:pt x="634" y="1068"/>
                    <a:pt x="897" y="1068"/>
                  </a:cubicBezTo>
                  <a:cubicBezTo>
                    <a:pt x="1062" y="1068"/>
                    <a:pt x="1178" y="1050"/>
                    <a:pt x="1181" y="1027"/>
                  </a:cubicBezTo>
                  <a:cubicBezTo>
                    <a:pt x="1196" y="961"/>
                    <a:pt x="1203" y="316"/>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5"/>
            <p:cNvSpPr/>
            <p:nvPr/>
          </p:nvSpPr>
          <p:spPr>
            <a:xfrm>
              <a:off x="82602" y="3503546"/>
              <a:ext cx="417540" cy="267154"/>
            </a:xfrm>
            <a:custGeom>
              <a:avLst/>
              <a:gdLst/>
              <a:ahLst/>
              <a:cxnLst/>
              <a:rect l="l" t="t" r="r" b="b"/>
              <a:pathLst>
                <a:path w="1863" h="1192" extrusionOk="0">
                  <a:moveTo>
                    <a:pt x="1078" y="1"/>
                  </a:moveTo>
                  <a:cubicBezTo>
                    <a:pt x="583" y="1"/>
                    <a:pt x="0" y="347"/>
                    <a:pt x="29" y="400"/>
                  </a:cubicBezTo>
                  <a:cubicBezTo>
                    <a:pt x="73" y="466"/>
                    <a:pt x="689" y="1191"/>
                    <a:pt x="1151" y="1191"/>
                  </a:cubicBezTo>
                  <a:cubicBezTo>
                    <a:pt x="1606" y="1191"/>
                    <a:pt x="1789" y="708"/>
                    <a:pt x="1826" y="568"/>
                  </a:cubicBezTo>
                  <a:cubicBezTo>
                    <a:pt x="1862" y="422"/>
                    <a:pt x="1635" y="202"/>
                    <a:pt x="1437" y="84"/>
                  </a:cubicBezTo>
                  <a:cubicBezTo>
                    <a:pt x="1332" y="25"/>
                    <a:pt x="1208" y="1"/>
                    <a:pt x="107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a:off x="1537534" y="4538537"/>
              <a:ext cx="397593" cy="316461"/>
            </a:xfrm>
            <a:custGeom>
              <a:avLst/>
              <a:gdLst/>
              <a:ahLst/>
              <a:cxnLst/>
              <a:rect l="l" t="t" r="r" b="b"/>
              <a:pathLst>
                <a:path w="1774" h="1412" extrusionOk="0">
                  <a:moveTo>
                    <a:pt x="906" y="1"/>
                  </a:moveTo>
                  <a:cubicBezTo>
                    <a:pt x="724" y="1"/>
                    <a:pt x="468" y="173"/>
                    <a:pt x="344" y="325"/>
                  </a:cubicBezTo>
                  <a:cubicBezTo>
                    <a:pt x="1" y="718"/>
                    <a:pt x="676" y="1411"/>
                    <a:pt x="784" y="1411"/>
                  </a:cubicBezTo>
                  <a:cubicBezTo>
                    <a:pt x="787" y="1411"/>
                    <a:pt x="789" y="1411"/>
                    <a:pt x="791" y="1410"/>
                  </a:cubicBezTo>
                  <a:cubicBezTo>
                    <a:pt x="872" y="1381"/>
                    <a:pt x="1773" y="875"/>
                    <a:pt x="1759" y="508"/>
                  </a:cubicBezTo>
                  <a:cubicBezTo>
                    <a:pt x="1744" y="142"/>
                    <a:pt x="1128" y="24"/>
                    <a:pt x="938" y="2"/>
                  </a:cubicBezTo>
                  <a:cubicBezTo>
                    <a:pt x="928" y="1"/>
                    <a:pt x="917" y="1"/>
                    <a:pt x="9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5"/>
            <p:cNvSpPr/>
            <p:nvPr/>
          </p:nvSpPr>
          <p:spPr>
            <a:xfrm>
              <a:off x="2063054" y="4634395"/>
              <a:ext cx="414627" cy="262896"/>
            </a:xfrm>
            <a:custGeom>
              <a:avLst/>
              <a:gdLst/>
              <a:ahLst/>
              <a:cxnLst/>
              <a:rect l="l" t="t" r="r" b="b"/>
              <a:pathLst>
                <a:path w="1850" h="1173" extrusionOk="0">
                  <a:moveTo>
                    <a:pt x="1117" y="1"/>
                  </a:moveTo>
                  <a:cubicBezTo>
                    <a:pt x="587" y="1"/>
                    <a:pt x="1" y="521"/>
                    <a:pt x="46" y="572"/>
                  </a:cubicBezTo>
                  <a:cubicBezTo>
                    <a:pt x="101" y="627"/>
                    <a:pt x="809" y="1172"/>
                    <a:pt x="1264" y="1172"/>
                  </a:cubicBezTo>
                  <a:cubicBezTo>
                    <a:pt x="1292" y="1172"/>
                    <a:pt x="1318" y="1170"/>
                    <a:pt x="1343" y="1166"/>
                  </a:cubicBezTo>
                  <a:cubicBezTo>
                    <a:pt x="1798" y="1093"/>
                    <a:pt x="1849" y="594"/>
                    <a:pt x="1849" y="447"/>
                  </a:cubicBezTo>
                  <a:cubicBezTo>
                    <a:pt x="1849" y="301"/>
                    <a:pt x="1563" y="118"/>
                    <a:pt x="1343" y="37"/>
                  </a:cubicBezTo>
                  <a:cubicBezTo>
                    <a:pt x="1271" y="12"/>
                    <a:pt x="1195" y="1"/>
                    <a:pt x="11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21869" y="4476674"/>
              <a:ext cx="398042" cy="318030"/>
            </a:xfrm>
            <a:custGeom>
              <a:avLst/>
              <a:gdLst/>
              <a:ahLst/>
              <a:cxnLst/>
              <a:rect l="l" t="t" r="r" b="b"/>
              <a:pathLst>
                <a:path w="1776" h="1419" extrusionOk="0">
                  <a:moveTo>
                    <a:pt x="917" y="1"/>
                  </a:moveTo>
                  <a:cubicBezTo>
                    <a:pt x="733" y="1"/>
                    <a:pt x="471" y="179"/>
                    <a:pt x="346" y="325"/>
                  </a:cubicBezTo>
                  <a:cubicBezTo>
                    <a:pt x="1" y="727"/>
                    <a:pt x="684" y="1418"/>
                    <a:pt x="787" y="1418"/>
                  </a:cubicBezTo>
                  <a:cubicBezTo>
                    <a:pt x="789" y="1418"/>
                    <a:pt x="791" y="1418"/>
                    <a:pt x="793" y="1417"/>
                  </a:cubicBezTo>
                  <a:cubicBezTo>
                    <a:pt x="874" y="1388"/>
                    <a:pt x="1775" y="882"/>
                    <a:pt x="1761" y="515"/>
                  </a:cubicBezTo>
                  <a:cubicBezTo>
                    <a:pt x="1746" y="149"/>
                    <a:pt x="1130" y="32"/>
                    <a:pt x="947" y="2"/>
                  </a:cubicBezTo>
                  <a:cubicBezTo>
                    <a:pt x="937" y="1"/>
                    <a:pt x="927" y="1"/>
                    <a:pt x="9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5"/>
            <p:cNvSpPr/>
            <p:nvPr/>
          </p:nvSpPr>
          <p:spPr>
            <a:xfrm>
              <a:off x="999935" y="4521275"/>
              <a:ext cx="409696" cy="312203"/>
            </a:xfrm>
            <a:custGeom>
              <a:avLst/>
              <a:gdLst/>
              <a:ahLst/>
              <a:cxnLst/>
              <a:rect l="l" t="t" r="r" b="b"/>
              <a:pathLst>
                <a:path w="1828" h="1393" extrusionOk="0">
                  <a:moveTo>
                    <a:pt x="1163" y="1"/>
                  </a:moveTo>
                  <a:cubicBezTo>
                    <a:pt x="1161" y="1"/>
                    <a:pt x="1160" y="1"/>
                    <a:pt x="1159" y="1"/>
                  </a:cubicBezTo>
                  <a:cubicBezTo>
                    <a:pt x="1063" y="23"/>
                    <a:pt x="88" y="434"/>
                    <a:pt x="44" y="793"/>
                  </a:cubicBezTo>
                  <a:cubicBezTo>
                    <a:pt x="0" y="1160"/>
                    <a:pt x="594" y="1343"/>
                    <a:pt x="770" y="1387"/>
                  </a:cubicBezTo>
                  <a:cubicBezTo>
                    <a:pt x="789" y="1391"/>
                    <a:pt x="809" y="1392"/>
                    <a:pt x="829" y="1392"/>
                  </a:cubicBezTo>
                  <a:cubicBezTo>
                    <a:pt x="1014" y="1392"/>
                    <a:pt x="1278" y="1255"/>
                    <a:pt x="1423" y="1123"/>
                  </a:cubicBezTo>
                  <a:cubicBezTo>
                    <a:pt x="1827" y="761"/>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5"/>
            <p:cNvSpPr/>
            <p:nvPr/>
          </p:nvSpPr>
          <p:spPr>
            <a:xfrm>
              <a:off x="807638" y="4879422"/>
              <a:ext cx="409248" cy="312203"/>
            </a:xfrm>
            <a:custGeom>
              <a:avLst/>
              <a:gdLst/>
              <a:ahLst/>
              <a:cxnLst/>
              <a:rect l="l" t="t" r="r" b="b"/>
              <a:pathLst>
                <a:path w="1826" h="1393" extrusionOk="0">
                  <a:moveTo>
                    <a:pt x="1164" y="1"/>
                  </a:moveTo>
                  <a:cubicBezTo>
                    <a:pt x="1162" y="1"/>
                    <a:pt x="1160" y="1"/>
                    <a:pt x="1159" y="1"/>
                  </a:cubicBezTo>
                  <a:cubicBezTo>
                    <a:pt x="1064" y="23"/>
                    <a:pt x="88" y="434"/>
                    <a:pt x="44" y="793"/>
                  </a:cubicBezTo>
                  <a:cubicBezTo>
                    <a:pt x="0" y="1160"/>
                    <a:pt x="587" y="1343"/>
                    <a:pt x="770" y="1387"/>
                  </a:cubicBezTo>
                  <a:cubicBezTo>
                    <a:pt x="788" y="1391"/>
                    <a:pt x="807" y="1393"/>
                    <a:pt x="828" y="1393"/>
                  </a:cubicBezTo>
                  <a:cubicBezTo>
                    <a:pt x="1007" y="1393"/>
                    <a:pt x="1271" y="1256"/>
                    <a:pt x="1415" y="1130"/>
                  </a:cubicBezTo>
                  <a:cubicBezTo>
                    <a:pt x="1826" y="763"/>
                    <a:pt x="1268" y="1"/>
                    <a:pt x="11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1195370" y="4767809"/>
              <a:ext cx="409696" cy="312203"/>
            </a:xfrm>
            <a:custGeom>
              <a:avLst/>
              <a:gdLst/>
              <a:ahLst/>
              <a:cxnLst/>
              <a:rect l="l" t="t" r="r" b="b"/>
              <a:pathLst>
                <a:path w="1828" h="1393" extrusionOk="0">
                  <a:moveTo>
                    <a:pt x="1163" y="0"/>
                  </a:moveTo>
                  <a:cubicBezTo>
                    <a:pt x="1162" y="0"/>
                    <a:pt x="1160" y="1"/>
                    <a:pt x="1159" y="1"/>
                  </a:cubicBezTo>
                  <a:cubicBezTo>
                    <a:pt x="1064" y="23"/>
                    <a:pt x="89" y="433"/>
                    <a:pt x="45" y="800"/>
                  </a:cubicBezTo>
                  <a:cubicBezTo>
                    <a:pt x="1" y="1159"/>
                    <a:pt x="595" y="1350"/>
                    <a:pt x="770" y="1387"/>
                  </a:cubicBezTo>
                  <a:cubicBezTo>
                    <a:pt x="789" y="1390"/>
                    <a:pt x="809" y="1392"/>
                    <a:pt x="830" y="1392"/>
                  </a:cubicBezTo>
                  <a:cubicBezTo>
                    <a:pt x="1015" y="1392"/>
                    <a:pt x="1278" y="1255"/>
                    <a:pt x="1423" y="1130"/>
                  </a:cubicBezTo>
                  <a:cubicBezTo>
                    <a:pt x="1828" y="768"/>
                    <a:pt x="1263" y="0"/>
                    <a:pt x="116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543890" y="3853281"/>
              <a:ext cx="343580" cy="285532"/>
            </a:xfrm>
            <a:custGeom>
              <a:avLst/>
              <a:gdLst/>
              <a:ahLst/>
              <a:cxnLst/>
              <a:rect l="l" t="t" r="r" b="b"/>
              <a:pathLst>
                <a:path w="1533" h="1274" extrusionOk="0">
                  <a:moveTo>
                    <a:pt x="850" y="1"/>
                  </a:moveTo>
                  <a:cubicBezTo>
                    <a:pt x="551" y="1"/>
                    <a:pt x="249" y="177"/>
                    <a:pt x="147" y="246"/>
                  </a:cubicBezTo>
                  <a:cubicBezTo>
                    <a:pt x="0" y="342"/>
                    <a:pt x="8" y="628"/>
                    <a:pt x="74" y="811"/>
                  </a:cubicBezTo>
                  <a:cubicBezTo>
                    <a:pt x="200" y="1168"/>
                    <a:pt x="881" y="1274"/>
                    <a:pt x="1225" y="1274"/>
                  </a:cubicBezTo>
                  <a:cubicBezTo>
                    <a:pt x="1340" y="1274"/>
                    <a:pt x="1417" y="1262"/>
                    <a:pt x="1423" y="1243"/>
                  </a:cubicBezTo>
                  <a:cubicBezTo>
                    <a:pt x="1445" y="1177"/>
                    <a:pt x="1533" y="305"/>
                    <a:pt x="1166" y="85"/>
                  </a:cubicBezTo>
                  <a:cubicBezTo>
                    <a:pt x="1068" y="24"/>
                    <a:pt x="959" y="1"/>
                    <a:pt x="85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37718" y="4146282"/>
              <a:ext cx="343580" cy="285980"/>
            </a:xfrm>
            <a:custGeom>
              <a:avLst/>
              <a:gdLst/>
              <a:ahLst/>
              <a:cxnLst/>
              <a:rect l="l" t="t" r="r" b="b"/>
              <a:pathLst>
                <a:path w="1533" h="1276" extrusionOk="0">
                  <a:moveTo>
                    <a:pt x="857" y="0"/>
                  </a:moveTo>
                  <a:cubicBezTo>
                    <a:pt x="556" y="0"/>
                    <a:pt x="248" y="177"/>
                    <a:pt x="140" y="242"/>
                  </a:cubicBezTo>
                  <a:cubicBezTo>
                    <a:pt x="1" y="337"/>
                    <a:pt x="8" y="630"/>
                    <a:pt x="74" y="814"/>
                  </a:cubicBezTo>
                  <a:cubicBezTo>
                    <a:pt x="201" y="1168"/>
                    <a:pt x="892" y="1276"/>
                    <a:pt x="1233" y="1276"/>
                  </a:cubicBezTo>
                  <a:cubicBezTo>
                    <a:pt x="1344" y="1276"/>
                    <a:pt x="1418" y="1264"/>
                    <a:pt x="1423" y="1246"/>
                  </a:cubicBezTo>
                  <a:cubicBezTo>
                    <a:pt x="1445" y="1173"/>
                    <a:pt x="1533" y="308"/>
                    <a:pt x="1166" y="81"/>
                  </a:cubicBezTo>
                  <a:cubicBezTo>
                    <a:pt x="1070" y="23"/>
                    <a:pt x="964" y="0"/>
                    <a:pt x="8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406463" y="4670989"/>
              <a:ext cx="389749" cy="258189"/>
            </a:xfrm>
            <a:custGeom>
              <a:avLst/>
              <a:gdLst/>
              <a:ahLst/>
              <a:cxnLst/>
              <a:rect l="l" t="t" r="r" b="b"/>
              <a:pathLst>
                <a:path w="1739" h="1152" extrusionOk="0">
                  <a:moveTo>
                    <a:pt x="833" y="0"/>
                  </a:moveTo>
                  <a:cubicBezTo>
                    <a:pt x="475" y="0"/>
                    <a:pt x="102" y="107"/>
                    <a:pt x="1" y="169"/>
                  </a:cubicBezTo>
                  <a:cubicBezTo>
                    <a:pt x="294" y="594"/>
                    <a:pt x="697" y="939"/>
                    <a:pt x="1166" y="1151"/>
                  </a:cubicBezTo>
                  <a:cubicBezTo>
                    <a:pt x="1364" y="1056"/>
                    <a:pt x="1533" y="909"/>
                    <a:pt x="1650" y="726"/>
                  </a:cubicBezTo>
                  <a:cubicBezTo>
                    <a:pt x="1738" y="594"/>
                    <a:pt x="1592" y="330"/>
                    <a:pt x="1438" y="184"/>
                  </a:cubicBezTo>
                  <a:cubicBezTo>
                    <a:pt x="1298" y="47"/>
                    <a:pt x="1069" y="0"/>
                    <a:pt x="83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151860" y="4762879"/>
              <a:ext cx="432332" cy="314668"/>
            </a:xfrm>
            <a:custGeom>
              <a:avLst/>
              <a:gdLst/>
              <a:ahLst/>
              <a:cxnLst/>
              <a:rect l="l" t="t" r="r" b="b"/>
              <a:pathLst>
                <a:path w="1929" h="1404" extrusionOk="0">
                  <a:moveTo>
                    <a:pt x="1027" y="1"/>
                  </a:moveTo>
                  <a:cubicBezTo>
                    <a:pt x="704" y="177"/>
                    <a:pt x="0" y="741"/>
                    <a:pt x="521" y="1284"/>
                  </a:cubicBezTo>
                  <a:cubicBezTo>
                    <a:pt x="717" y="1382"/>
                    <a:pt x="990" y="1403"/>
                    <a:pt x="1152" y="1403"/>
                  </a:cubicBezTo>
                  <a:cubicBezTo>
                    <a:pt x="1183" y="1403"/>
                    <a:pt x="1210" y="1402"/>
                    <a:pt x="1232" y="1401"/>
                  </a:cubicBezTo>
                  <a:cubicBezTo>
                    <a:pt x="1415" y="1394"/>
                    <a:pt x="1635" y="1159"/>
                    <a:pt x="1723" y="983"/>
                  </a:cubicBezTo>
                  <a:cubicBezTo>
                    <a:pt x="1928" y="573"/>
                    <a:pt x="1225"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5"/>
            <p:cNvSpPr/>
            <p:nvPr/>
          </p:nvSpPr>
          <p:spPr>
            <a:xfrm>
              <a:off x="350202" y="2719920"/>
              <a:ext cx="276119" cy="251465"/>
            </a:xfrm>
            <a:custGeom>
              <a:avLst/>
              <a:gdLst/>
              <a:ahLst/>
              <a:cxnLst/>
              <a:rect l="l" t="t" r="r" b="b"/>
              <a:pathLst>
                <a:path w="1232" h="1122" extrusionOk="0">
                  <a:moveTo>
                    <a:pt x="8" y="0"/>
                  </a:moveTo>
                  <a:cubicBezTo>
                    <a:pt x="0" y="396"/>
                    <a:pt x="110" y="792"/>
                    <a:pt x="330" y="1122"/>
                  </a:cubicBezTo>
                  <a:cubicBezTo>
                    <a:pt x="814" y="1012"/>
                    <a:pt x="1232" y="513"/>
                    <a:pt x="1181" y="469"/>
                  </a:cubicBezTo>
                  <a:cubicBezTo>
                    <a:pt x="1129" y="418"/>
                    <a:pt x="470" y="29"/>
                    <a:pt x="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5"/>
            <p:cNvSpPr/>
            <p:nvPr/>
          </p:nvSpPr>
          <p:spPr>
            <a:xfrm>
              <a:off x="-197424" y="2724380"/>
              <a:ext cx="404541" cy="269619"/>
            </a:xfrm>
            <a:custGeom>
              <a:avLst/>
              <a:gdLst/>
              <a:ahLst/>
              <a:cxnLst/>
              <a:rect l="l" t="t" r="r" b="b"/>
              <a:pathLst>
                <a:path w="1805" h="1203" extrusionOk="0">
                  <a:moveTo>
                    <a:pt x="809" y="1"/>
                  </a:moveTo>
                  <a:cubicBezTo>
                    <a:pt x="408" y="1"/>
                    <a:pt x="149" y="384"/>
                    <a:pt x="81" y="514"/>
                  </a:cubicBezTo>
                  <a:cubicBezTo>
                    <a:pt x="0" y="653"/>
                    <a:pt x="169" y="910"/>
                    <a:pt x="338" y="1049"/>
                  </a:cubicBezTo>
                  <a:cubicBezTo>
                    <a:pt x="469" y="1162"/>
                    <a:pt x="664" y="1202"/>
                    <a:pt x="869" y="1202"/>
                  </a:cubicBezTo>
                  <a:cubicBezTo>
                    <a:pt x="1313" y="1202"/>
                    <a:pt x="1804" y="1011"/>
                    <a:pt x="1789" y="961"/>
                  </a:cubicBezTo>
                  <a:cubicBezTo>
                    <a:pt x="1767" y="888"/>
                    <a:pt x="1364" y="81"/>
                    <a:pt x="902" y="8"/>
                  </a:cubicBezTo>
                  <a:cubicBezTo>
                    <a:pt x="870" y="3"/>
                    <a:pt x="839" y="1"/>
                    <a:pt x="80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5"/>
            <p:cNvSpPr/>
            <p:nvPr/>
          </p:nvSpPr>
          <p:spPr>
            <a:xfrm>
              <a:off x="-79089" y="3693030"/>
              <a:ext cx="361734" cy="268051"/>
            </a:xfrm>
            <a:custGeom>
              <a:avLst/>
              <a:gdLst/>
              <a:ahLst/>
              <a:cxnLst/>
              <a:rect l="l" t="t" r="r" b="b"/>
              <a:pathLst>
                <a:path w="1614" h="1196" extrusionOk="0">
                  <a:moveTo>
                    <a:pt x="562" y="1"/>
                  </a:moveTo>
                  <a:cubicBezTo>
                    <a:pt x="311" y="1"/>
                    <a:pt x="84" y="39"/>
                    <a:pt x="1" y="74"/>
                  </a:cubicBezTo>
                  <a:cubicBezTo>
                    <a:pt x="191" y="536"/>
                    <a:pt x="514" y="924"/>
                    <a:pt x="932" y="1196"/>
                  </a:cubicBezTo>
                  <a:cubicBezTo>
                    <a:pt x="1152" y="1130"/>
                    <a:pt x="1350" y="1012"/>
                    <a:pt x="1504" y="844"/>
                  </a:cubicBezTo>
                  <a:cubicBezTo>
                    <a:pt x="1614" y="727"/>
                    <a:pt x="1533" y="448"/>
                    <a:pt x="1408" y="279"/>
                  </a:cubicBezTo>
                  <a:cubicBezTo>
                    <a:pt x="1255" y="64"/>
                    <a:pt x="888" y="1"/>
                    <a:pt x="5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5"/>
            <p:cNvSpPr/>
            <p:nvPr/>
          </p:nvSpPr>
          <p:spPr>
            <a:xfrm>
              <a:off x="1586194" y="3365618"/>
              <a:ext cx="432332" cy="314444"/>
            </a:xfrm>
            <a:custGeom>
              <a:avLst/>
              <a:gdLst/>
              <a:ahLst/>
              <a:cxnLst/>
              <a:rect l="l" t="t" r="r" b="b"/>
              <a:pathLst>
                <a:path w="1929" h="1403" extrusionOk="0">
                  <a:moveTo>
                    <a:pt x="1166" y="1"/>
                  </a:moveTo>
                  <a:cubicBezTo>
                    <a:pt x="814" y="125"/>
                    <a:pt x="1" y="587"/>
                    <a:pt x="389" y="1188"/>
                  </a:cubicBezTo>
                  <a:cubicBezTo>
                    <a:pt x="594" y="1342"/>
                    <a:pt x="932" y="1394"/>
                    <a:pt x="1056" y="1401"/>
                  </a:cubicBezTo>
                  <a:cubicBezTo>
                    <a:pt x="1065" y="1402"/>
                    <a:pt x="1075" y="1403"/>
                    <a:pt x="1084" y="1403"/>
                  </a:cubicBezTo>
                  <a:cubicBezTo>
                    <a:pt x="1267" y="1403"/>
                    <a:pt x="1524" y="1210"/>
                    <a:pt x="1643" y="1057"/>
                  </a:cubicBezTo>
                  <a:cubicBezTo>
                    <a:pt x="1929" y="683"/>
                    <a:pt x="1350" y="89"/>
                    <a:pt x="116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5"/>
            <p:cNvSpPr/>
            <p:nvPr/>
          </p:nvSpPr>
          <p:spPr>
            <a:xfrm>
              <a:off x="2664101" y="4980545"/>
              <a:ext cx="402748" cy="204176"/>
            </a:xfrm>
            <a:custGeom>
              <a:avLst/>
              <a:gdLst/>
              <a:ahLst/>
              <a:cxnLst/>
              <a:rect l="l" t="t" r="r" b="b"/>
              <a:pathLst>
                <a:path w="1797" h="911" extrusionOk="0">
                  <a:moveTo>
                    <a:pt x="652" y="0"/>
                  </a:moveTo>
                  <a:cubicBezTo>
                    <a:pt x="466" y="0"/>
                    <a:pt x="281" y="13"/>
                    <a:pt x="95" y="39"/>
                  </a:cubicBezTo>
                  <a:cubicBezTo>
                    <a:pt x="0" y="245"/>
                    <a:pt x="59" y="509"/>
                    <a:pt x="95" y="611"/>
                  </a:cubicBezTo>
                  <a:cubicBezTo>
                    <a:pt x="139" y="751"/>
                    <a:pt x="477" y="875"/>
                    <a:pt x="711" y="905"/>
                  </a:cubicBezTo>
                  <a:cubicBezTo>
                    <a:pt x="741" y="908"/>
                    <a:pt x="770" y="910"/>
                    <a:pt x="799" y="910"/>
                  </a:cubicBezTo>
                  <a:cubicBezTo>
                    <a:pt x="1313" y="910"/>
                    <a:pt x="1762" y="324"/>
                    <a:pt x="1796" y="171"/>
                  </a:cubicBezTo>
                  <a:cubicBezTo>
                    <a:pt x="1424" y="57"/>
                    <a:pt x="1039" y="0"/>
                    <a:pt x="65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5"/>
            <p:cNvSpPr/>
            <p:nvPr/>
          </p:nvSpPr>
          <p:spPr>
            <a:xfrm>
              <a:off x="3242185" y="4954882"/>
              <a:ext cx="262672" cy="255500"/>
            </a:xfrm>
            <a:custGeom>
              <a:avLst/>
              <a:gdLst/>
              <a:ahLst/>
              <a:cxnLst/>
              <a:rect l="l" t="t" r="r" b="b"/>
              <a:pathLst>
                <a:path w="1172" h="1140" extrusionOk="0">
                  <a:moveTo>
                    <a:pt x="1052" y="1"/>
                  </a:moveTo>
                  <a:cubicBezTo>
                    <a:pt x="568" y="1"/>
                    <a:pt x="0" y="314"/>
                    <a:pt x="28" y="370"/>
                  </a:cubicBezTo>
                  <a:cubicBezTo>
                    <a:pt x="58" y="428"/>
                    <a:pt x="490" y="978"/>
                    <a:pt x="908" y="1140"/>
                  </a:cubicBezTo>
                  <a:cubicBezTo>
                    <a:pt x="1091" y="795"/>
                    <a:pt x="1172" y="392"/>
                    <a:pt x="1128" y="3"/>
                  </a:cubicBezTo>
                  <a:cubicBezTo>
                    <a:pt x="1103" y="1"/>
                    <a:pt x="1077" y="1"/>
                    <a:pt x="105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5"/>
            <p:cNvSpPr/>
            <p:nvPr/>
          </p:nvSpPr>
          <p:spPr>
            <a:xfrm>
              <a:off x="3131116" y="4643870"/>
              <a:ext cx="294273" cy="236001"/>
            </a:xfrm>
            <a:custGeom>
              <a:avLst/>
              <a:gdLst/>
              <a:ahLst/>
              <a:cxnLst/>
              <a:rect l="l" t="t" r="r" b="b"/>
              <a:pathLst>
                <a:path w="1313" h="1053" extrusionOk="0">
                  <a:moveTo>
                    <a:pt x="280" y="1"/>
                  </a:moveTo>
                  <a:cubicBezTo>
                    <a:pt x="225" y="1"/>
                    <a:pt x="189" y="7"/>
                    <a:pt x="183" y="19"/>
                  </a:cubicBezTo>
                  <a:cubicBezTo>
                    <a:pt x="154" y="77"/>
                    <a:pt x="0" y="715"/>
                    <a:pt x="169" y="1052"/>
                  </a:cubicBezTo>
                  <a:cubicBezTo>
                    <a:pt x="601" y="898"/>
                    <a:pt x="990" y="649"/>
                    <a:pt x="1312" y="327"/>
                  </a:cubicBezTo>
                  <a:cubicBezTo>
                    <a:pt x="1043" y="98"/>
                    <a:pt x="502" y="1"/>
                    <a:pt x="28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5"/>
            <p:cNvSpPr/>
            <p:nvPr/>
          </p:nvSpPr>
          <p:spPr>
            <a:xfrm>
              <a:off x="3603178" y="4854545"/>
              <a:ext cx="413506" cy="309961"/>
            </a:xfrm>
            <a:custGeom>
              <a:avLst/>
              <a:gdLst/>
              <a:ahLst/>
              <a:cxnLst/>
              <a:rect l="l" t="t" r="r" b="b"/>
              <a:pathLst>
                <a:path w="1845" h="1383" extrusionOk="0">
                  <a:moveTo>
                    <a:pt x="1220" y="0"/>
                  </a:moveTo>
                  <a:cubicBezTo>
                    <a:pt x="1219" y="0"/>
                    <a:pt x="1219" y="1"/>
                    <a:pt x="1218" y="1"/>
                  </a:cubicBezTo>
                  <a:cubicBezTo>
                    <a:pt x="1123" y="23"/>
                    <a:pt x="125" y="404"/>
                    <a:pt x="67" y="763"/>
                  </a:cubicBezTo>
                  <a:cubicBezTo>
                    <a:pt x="1" y="1122"/>
                    <a:pt x="580" y="1328"/>
                    <a:pt x="756" y="1372"/>
                  </a:cubicBezTo>
                  <a:cubicBezTo>
                    <a:pt x="781" y="1379"/>
                    <a:pt x="808" y="1382"/>
                    <a:pt x="837" y="1382"/>
                  </a:cubicBezTo>
                  <a:cubicBezTo>
                    <a:pt x="1017" y="1382"/>
                    <a:pt x="1271" y="1257"/>
                    <a:pt x="1416" y="1137"/>
                  </a:cubicBezTo>
                  <a:cubicBezTo>
                    <a:pt x="1844" y="788"/>
                    <a:pt x="1316" y="0"/>
                    <a:pt x="122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5"/>
            <p:cNvSpPr/>
            <p:nvPr/>
          </p:nvSpPr>
          <p:spPr>
            <a:xfrm>
              <a:off x="3599140" y="4544029"/>
              <a:ext cx="421574" cy="298531"/>
            </a:xfrm>
            <a:custGeom>
              <a:avLst/>
              <a:gdLst/>
              <a:ahLst/>
              <a:cxnLst/>
              <a:rect l="l" t="t" r="r" b="b"/>
              <a:pathLst>
                <a:path w="1881" h="1332" extrusionOk="0">
                  <a:moveTo>
                    <a:pt x="1058" y="0"/>
                  </a:moveTo>
                  <a:cubicBezTo>
                    <a:pt x="879" y="0"/>
                    <a:pt x="633" y="94"/>
                    <a:pt x="480" y="188"/>
                  </a:cubicBezTo>
                  <a:cubicBezTo>
                    <a:pt x="1" y="493"/>
                    <a:pt x="393" y="1332"/>
                    <a:pt x="493" y="1332"/>
                  </a:cubicBezTo>
                  <a:cubicBezTo>
                    <a:pt x="493" y="1332"/>
                    <a:pt x="494" y="1332"/>
                    <a:pt x="495" y="1331"/>
                  </a:cubicBezTo>
                  <a:cubicBezTo>
                    <a:pt x="583" y="1324"/>
                    <a:pt x="1639" y="1053"/>
                    <a:pt x="1763" y="701"/>
                  </a:cubicBezTo>
                  <a:cubicBezTo>
                    <a:pt x="1881" y="349"/>
                    <a:pt x="1345" y="92"/>
                    <a:pt x="1177" y="19"/>
                  </a:cubicBezTo>
                  <a:cubicBezTo>
                    <a:pt x="1143" y="6"/>
                    <a:pt x="1103" y="0"/>
                    <a:pt x="105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5"/>
            <p:cNvSpPr/>
            <p:nvPr/>
          </p:nvSpPr>
          <p:spPr>
            <a:xfrm>
              <a:off x="4356842" y="4562513"/>
              <a:ext cx="361734" cy="268499"/>
            </a:xfrm>
            <a:custGeom>
              <a:avLst/>
              <a:gdLst/>
              <a:ahLst/>
              <a:cxnLst/>
              <a:rect l="l" t="t" r="r" b="b"/>
              <a:pathLst>
                <a:path w="1614" h="1198" extrusionOk="0">
                  <a:moveTo>
                    <a:pt x="682" y="0"/>
                  </a:moveTo>
                  <a:cubicBezTo>
                    <a:pt x="462" y="66"/>
                    <a:pt x="264" y="184"/>
                    <a:pt x="110" y="352"/>
                  </a:cubicBezTo>
                  <a:cubicBezTo>
                    <a:pt x="0" y="470"/>
                    <a:pt x="81" y="748"/>
                    <a:pt x="198" y="917"/>
                  </a:cubicBezTo>
                  <a:cubicBezTo>
                    <a:pt x="354" y="1134"/>
                    <a:pt x="717" y="1198"/>
                    <a:pt x="1041" y="1198"/>
                  </a:cubicBezTo>
                  <a:cubicBezTo>
                    <a:pt x="1298" y="1198"/>
                    <a:pt x="1529" y="1158"/>
                    <a:pt x="1613" y="1122"/>
                  </a:cubicBezTo>
                  <a:cubicBezTo>
                    <a:pt x="1423" y="668"/>
                    <a:pt x="1093" y="272"/>
                    <a:pt x="68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5"/>
            <p:cNvSpPr/>
            <p:nvPr/>
          </p:nvSpPr>
          <p:spPr>
            <a:xfrm>
              <a:off x="2391168" y="190663"/>
              <a:ext cx="313996" cy="209106"/>
            </a:xfrm>
            <a:custGeom>
              <a:avLst/>
              <a:gdLst/>
              <a:ahLst/>
              <a:cxnLst/>
              <a:rect l="l" t="t" r="r" b="b"/>
              <a:pathLst>
                <a:path w="1401" h="933" extrusionOk="0">
                  <a:moveTo>
                    <a:pt x="1144" y="0"/>
                  </a:moveTo>
                  <a:cubicBezTo>
                    <a:pt x="712" y="147"/>
                    <a:pt x="323" y="389"/>
                    <a:pt x="0" y="712"/>
                  </a:cubicBezTo>
                  <a:cubicBezTo>
                    <a:pt x="335" y="892"/>
                    <a:pt x="1019" y="933"/>
                    <a:pt x="1196" y="933"/>
                  </a:cubicBezTo>
                  <a:cubicBezTo>
                    <a:pt x="1213" y="933"/>
                    <a:pt x="1225" y="932"/>
                    <a:pt x="1232" y="932"/>
                  </a:cubicBezTo>
                  <a:cubicBezTo>
                    <a:pt x="1305" y="924"/>
                    <a:pt x="1401" y="323"/>
                    <a:pt x="114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5"/>
            <p:cNvSpPr/>
            <p:nvPr/>
          </p:nvSpPr>
          <p:spPr>
            <a:xfrm>
              <a:off x="3835088" y="-99232"/>
              <a:ext cx="264913" cy="256620"/>
            </a:xfrm>
            <a:custGeom>
              <a:avLst/>
              <a:gdLst/>
              <a:ahLst/>
              <a:cxnLst/>
              <a:rect l="l" t="t" r="r" b="b"/>
              <a:pathLst>
                <a:path w="1182" h="1145" extrusionOk="0">
                  <a:moveTo>
                    <a:pt x="1159" y="1"/>
                  </a:moveTo>
                  <a:lnTo>
                    <a:pt x="1159" y="1"/>
                  </a:lnTo>
                  <a:cubicBezTo>
                    <a:pt x="712" y="67"/>
                    <a:pt x="103" y="492"/>
                    <a:pt x="52" y="536"/>
                  </a:cubicBezTo>
                  <a:cubicBezTo>
                    <a:pt x="1" y="587"/>
                    <a:pt x="441" y="1064"/>
                    <a:pt x="910" y="1145"/>
                  </a:cubicBezTo>
                  <a:cubicBezTo>
                    <a:pt x="1100" y="793"/>
                    <a:pt x="1181" y="397"/>
                    <a:pt x="115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5"/>
            <p:cNvSpPr/>
            <p:nvPr/>
          </p:nvSpPr>
          <p:spPr>
            <a:xfrm>
              <a:off x="3210488" y="2744"/>
              <a:ext cx="371595" cy="269395"/>
            </a:xfrm>
            <a:custGeom>
              <a:avLst/>
              <a:gdLst/>
              <a:ahLst/>
              <a:cxnLst/>
              <a:rect l="l" t="t" r="r" b="b"/>
              <a:pathLst>
                <a:path w="1658" h="1202" extrusionOk="0">
                  <a:moveTo>
                    <a:pt x="817" y="1"/>
                  </a:moveTo>
                  <a:cubicBezTo>
                    <a:pt x="650" y="1"/>
                    <a:pt x="491" y="36"/>
                    <a:pt x="367" y="128"/>
                  </a:cubicBezTo>
                  <a:cubicBezTo>
                    <a:pt x="191" y="260"/>
                    <a:pt x="1" y="502"/>
                    <a:pt x="59" y="649"/>
                  </a:cubicBezTo>
                  <a:cubicBezTo>
                    <a:pt x="108" y="781"/>
                    <a:pt x="318" y="1201"/>
                    <a:pt x="725" y="1201"/>
                  </a:cubicBezTo>
                  <a:cubicBezTo>
                    <a:pt x="745" y="1201"/>
                    <a:pt x="765" y="1200"/>
                    <a:pt x="785" y="1198"/>
                  </a:cubicBezTo>
                  <a:cubicBezTo>
                    <a:pt x="1115" y="1162"/>
                    <a:pt x="1482" y="700"/>
                    <a:pt x="1658" y="451"/>
                  </a:cubicBezTo>
                  <a:cubicBezTo>
                    <a:pt x="1467" y="275"/>
                    <a:pt x="1262" y="135"/>
                    <a:pt x="1035" y="18"/>
                  </a:cubicBezTo>
                  <a:cubicBezTo>
                    <a:pt x="962" y="7"/>
                    <a:pt x="889" y="1"/>
                    <a:pt x="81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5"/>
            <p:cNvSpPr/>
            <p:nvPr/>
          </p:nvSpPr>
          <p:spPr>
            <a:xfrm>
              <a:off x="2740356" y="-60694"/>
              <a:ext cx="386835" cy="270292"/>
            </a:xfrm>
            <a:custGeom>
              <a:avLst/>
              <a:gdLst/>
              <a:ahLst/>
              <a:cxnLst/>
              <a:rect l="l" t="t" r="r" b="b"/>
              <a:pathLst>
                <a:path w="1726" h="1206" extrusionOk="0">
                  <a:moveTo>
                    <a:pt x="878" y="0"/>
                  </a:moveTo>
                  <a:cubicBezTo>
                    <a:pt x="662" y="0"/>
                    <a:pt x="452" y="45"/>
                    <a:pt x="315" y="173"/>
                  </a:cubicBezTo>
                  <a:cubicBezTo>
                    <a:pt x="154" y="320"/>
                    <a:pt x="0" y="584"/>
                    <a:pt x="74" y="716"/>
                  </a:cubicBezTo>
                  <a:cubicBezTo>
                    <a:pt x="140" y="835"/>
                    <a:pt x="386" y="1206"/>
                    <a:pt x="757" y="1206"/>
                  </a:cubicBezTo>
                  <a:cubicBezTo>
                    <a:pt x="797" y="1206"/>
                    <a:pt x="838" y="1202"/>
                    <a:pt x="880" y="1192"/>
                  </a:cubicBezTo>
                  <a:cubicBezTo>
                    <a:pt x="1313" y="1112"/>
                    <a:pt x="1701" y="283"/>
                    <a:pt x="1716" y="210"/>
                  </a:cubicBezTo>
                  <a:cubicBezTo>
                    <a:pt x="1725" y="162"/>
                    <a:pt x="1290" y="0"/>
                    <a:pt x="87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5"/>
            <p:cNvSpPr/>
            <p:nvPr/>
          </p:nvSpPr>
          <p:spPr>
            <a:xfrm>
              <a:off x="2053524" y="-168690"/>
              <a:ext cx="426729" cy="224347"/>
            </a:xfrm>
            <a:custGeom>
              <a:avLst/>
              <a:gdLst/>
              <a:ahLst/>
              <a:cxnLst/>
              <a:rect l="l" t="t" r="r" b="b"/>
              <a:pathLst>
                <a:path w="1904" h="1001" extrusionOk="0">
                  <a:moveTo>
                    <a:pt x="863" y="1"/>
                  </a:moveTo>
                  <a:cubicBezTo>
                    <a:pt x="842" y="1"/>
                    <a:pt x="821" y="2"/>
                    <a:pt x="799" y="4"/>
                  </a:cubicBezTo>
                  <a:cubicBezTo>
                    <a:pt x="587" y="26"/>
                    <a:pt x="279" y="114"/>
                    <a:pt x="220" y="231"/>
                  </a:cubicBezTo>
                  <a:cubicBezTo>
                    <a:pt x="161" y="348"/>
                    <a:pt x="0" y="752"/>
                    <a:pt x="337" y="935"/>
                  </a:cubicBezTo>
                  <a:cubicBezTo>
                    <a:pt x="425" y="982"/>
                    <a:pt x="551" y="1001"/>
                    <a:pt x="693" y="1001"/>
                  </a:cubicBezTo>
                  <a:cubicBezTo>
                    <a:pt x="1144" y="1001"/>
                    <a:pt x="1759" y="814"/>
                    <a:pt x="1826" y="781"/>
                  </a:cubicBezTo>
                  <a:cubicBezTo>
                    <a:pt x="1903" y="739"/>
                    <a:pt x="1436" y="1"/>
                    <a:pt x="8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5"/>
            <p:cNvSpPr/>
            <p:nvPr/>
          </p:nvSpPr>
          <p:spPr>
            <a:xfrm>
              <a:off x="1870667" y="179619"/>
              <a:ext cx="424936" cy="227260"/>
            </a:xfrm>
            <a:custGeom>
              <a:avLst/>
              <a:gdLst/>
              <a:ahLst/>
              <a:cxnLst/>
              <a:rect l="l" t="t" r="r" b="b"/>
              <a:pathLst>
                <a:path w="1896" h="1014" extrusionOk="0">
                  <a:moveTo>
                    <a:pt x="1277" y="0"/>
                  </a:moveTo>
                  <a:cubicBezTo>
                    <a:pt x="820" y="0"/>
                    <a:pt x="136" y="261"/>
                    <a:pt x="70" y="303"/>
                  </a:cubicBezTo>
                  <a:cubicBezTo>
                    <a:pt x="1" y="344"/>
                    <a:pt x="514" y="1014"/>
                    <a:pt x="1071" y="1014"/>
                  </a:cubicBezTo>
                  <a:cubicBezTo>
                    <a:pt x="1104" y="1014"/>
                    <a:pt x="1137" y="1012"/>
                    <a:pt x="1170" y="1007"/>
                  </a:cubicBezTo>
                  <a:cubicBezTo>
                    <a:pt x="1390" y="970"/>
                    <a:pt x="1676" y="860"/>
                    <a:pt x="1727" y="743"/>
                  </a:cubicBezTo>
                  <a:cubicBezTo>
                    <a:pt x="1778" y="618"/>
                    <a:pt x="1896" y="200"/>
                    <a:pt x="1544" y="46"/>
                  </a:cubicBezTo>
                  <a:cubicBezTo>
                    <a:pt x="1473" y="14"/>
                    <a:pt x="1381" y="0"/>
                    <a:pt x="127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5"/>
            <p:cNvSpPr/>
            <p:nvPr/>
          </p:nvSpPr>
          <p:spPr>
            <a:xfrm>
              <a:off x="3023822" y="369439"/>
              <a:ext cx="340442" cy="301669"/>
            </a:xfrm>
            <a:custGeom>
              <a:avLst/>
              <a:gdLst/>
              <a:ahLst/>
              <a:cxnLst/>
              <a:rect l="l" t="t" r="r" b="b"/>
              <a:pathLst>
                <a:path w="1519" h="1346" extrusionOk="0">
                  <a:moveTo>
                    <a:pt x="721" y="1"/>
                  </a:moveTo>
                  <a:cubicBezTo>
                    <a:pt x="559" y="1"/>
                    <a:pt x="397" y="39"/>
                    <a:pt x="280" y="156"/>
                  </a:cubicBezTo>
                  <a:cubicBezTo>
                    <a:pt x="1" y="450"/>
                    <a:pt x="309" y="1271"/>
                    <a:pt x="346" y="1337"/>
                  </a:cubicBezTo>
                  <a:cubicBezTo>
                    <a:pt x="350" y="1342"/>
                    <a:pt x="364" y="1345"/>
                    <a:pt x="385" y="1345"/>
                  </a:cubicBezTo>
                  <a:cubicBezTo>
                    <a:pt x="587" y="1345"/>
                    <a:pt x="1471" y="1099"/>
                    <a:pt x="1504" y="655"/>
                  </a:cubicBezTo>
                  <a:cubicBezTo>
                    <a:pt x="1519" y="464"/>
                    <a:pt x="1438" y="178"/>
                    <a:pt x="1284" y="120"/>
                  </a:cubicBezTo>
                  <a:cubicBezTo>
                    <a:pt x="1189" y="81"/>
                    <a:pt x="955" y="1"/>
                    <a:pt x="7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5"/>
            <p:cNvSpPr/>
            <p:nvPr/>
          </p:nvSpPr>
          <p:spPr>
            <a:xfrm>
              <a:off x="4092485" y="343008"/>
              <a:ext cx="383698" cy="271412"/>
            </a:xfrm>
            <a:custGeom>
              <a:avLst/>
              <a:gdLst/>
              <a:ahLst/>
              <a:cxnLst/>
              <a:rect l="l" t="t" r="r" b="b"/>
              <a:pathLst>
                <a:path w="1712" h="1211" extrusionOk="0">
                  <a:moveTo>
                    <a:pt x="943" y="0"/>
                  </a:moveTo>
                  <a:cubicBezTo>
                    <a:pt x="903" y="0"/>
                    <a:pt x="860" y="4"/>
                    <a:pt x="817" y="14"/>
                  </a:cubicBezTo>
                  <a:cubicBezTo>
                    <a:pt x="384" y="117"/>
                    <a:pt x="25" y="952"/>
                    <a:pt x="10" y="1026"/>
                  </a:cubicBezTo>
                  <a:cubicBezTo>
                    <a:pt x="1" y="1068"/>
                    <a:pt x="417" y="1211"/>
                    <a:pt x="820" y="1211"/>
                  </a:cubicBezTo>
                  <a:cubicBezTo>
                    <a:pt x="1050" y="1211"/>
                    <a:pt x="1277" y="1164"/>
                    <a:pt x="1418" y="1026"/>
                  </a:cubicBezTo>
                  <a:cubicBezTo>
                    <a:pt x="1565" y="872"/>
                    <a:pt x="1711" y="608"/>
                    <a:pt x="1638" y="476"/>
                  </a:cubicBezTo>
                  <a:cubicBezTo>
                    <a:pt x="1565" y="351"/>
                    <a:pt x="1309" y="0"/>
                    <a:pt x="943"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5"/>
            <p:cNvSpPr/>
            <p:nvPr/>
          </p:nvSpPr>
          <p:spPr>
            <a:xfrm>
              <a:off x="-321946" y="1439583"/>
              <a:ext cx="404541" cy="262896"/>
            </a:xfrm>
            <a:custGeom>
              <a:avLst/>
              <a:gdLst/>
              <a:ahLst/>
              <a:cxnLst/>
              <a:rect l="l" t="t" r="r" b="b"/>
              <a:pathLst>
                <a:path w="1805" h="1173" extrusionOk="0">
                  <a:moveTo>
                    <a:pt x="245" y="1"/>
                  </a:moveTo>
                  <a:cubicBezTo>
                    <a:pt x="226" y="1"/>
                    <a:pt x="213" y="1"/>
                    <a:pt x="206" y="2"/>
                  </a:cubicBezTo>
                  <a:cubicBezTo>
                    <a:pt x="118" y="9"/>
                    <a:pt x="1" y="918"/>
                    <a:pt x="551" y="1102"/>
                  </a:cubicBezTo>
                  <a:cubicBezTo>
                    <a:pt x="670" y="1143"/>
                    <a:pt x="833" y="1172"/>
                    <a:pt x="976" y="1172"/>
                  </a:cubicBezTo>
                  <a:cubicBezTo>
                    <a:pt x="1089" y="1172"/>
                    <a:pt x="1189" y="1154"/>
                    <a:pt x="1247" y="1109"/>
                  </a:cubicBezTo>
                  <a:cubicBezTo>
                    <a:pt x="1379" y="1006"/>
                    <a:pt x="1804" y="640"/>
                    <a:pt x="1577" y="332"/>
                  </a:cubicBezTo>
                  <a:cubicBezTo>
                    <a:pt x="1375" y="48"/>
                    <a:pt x="457" y="1"/>
                    <a:pt x="24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5"/>
            <p:cNvSpPr/>
            <p:nvPr/>
          </p:nvSpPr>
          <p:spPr>
            <a:xfrm>
              <a:off x="-145326" y="1722881"/>
              <a:ext cx="399162" cy="267378"/>
            </a:xfrm>
            <a:custGeom>
              <a:avLst/>
              <a:gdLst/>
              <a:ahLst/>
              <a:cxnLst/>
              <a:rect l="l" t="t" r="r" b="b"/>
              <a:pathLst>
                <a:path w="1781" h="1193" extrusionOk="0">
                  <a:moveTo>
                    <a:pt x="1095" y="0"/>
                  </a:moveTo>
                  <a:cubicBezTo>
                    <a:pt x="1082" y="0"/>
                    <a:pt x="1069" y="1"/>
                    <a:pt x="1055" y="2"/>
                  </a:cubicBezTo>
                  <a:cubicBezTo>
                    <a:pt x="608" y="24"/>
                    <a:pt x="58" y="786"/>
                    <a:pt x="29" y="852"/>
                  </a:cubicBezTo>
                  <a:cubicBezTo>
                    <a:pt x="1" y="902"/>
                    <a:pt x="529" y="1193"/>
                    <a:pt x="991" y="1193"/>
                  </a:cubicBezTo>
                  <a:cubicBezTo>
                    <a:pt x="1138" y="1193"/>
                    <a:pt x="1279" y="1163"/>
                    <a:pt x="1392" y="1087"/>
                  </a:cubicBezTo>
                  <a:cubicBezTo>
                    <a:pt x="1576" y="962"/>
                    <a:pt x="1781" y="720"/>
                    <a:pt x="1737" y="581"/>
                  </a:cubicBezTo>
                  <a:cubicBezTo>
                    <a:pt x="1694" y="446"/>
                    <a:pt x="1514"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5"/>
            <p:cNvSpPr/>
            <p:nvPr/>
          </p:nvSpPr>
          <p:spPr>
            <a:xfrm>
              <a:off x="368358" y="1187453"/>
              <a:ext cx="381905" cy="315340"/>
            </a:xfrm>
            <a:custGeom>
              <a:avLst/>
              <a:gdLst/>
              <a:ahLst/>
              <a:cxnLst/>
              <a:rect l="l" t="t" r="r" b="b"/>
              <a:pathLst>
                <a:path w="1704" h="1407" extrusionOk="0">
                  <a:moveTo>
                    <a:pt x="718" y="0"/>
                  </a:moveTo>
                  <a:cubicBezTo>
                    <a:pt x="623" y="0"/>
                    <a:pt x="1" y="739"/>
                    <a:pt x="355" y="1115"/>
                  </a:cubicBezTo>
                  <a:cubicBezTo>
                    <a:pt x="474" y="1255"/>
                    <a:pt x="720" y="1406"/>
                    <a:pt x="896" y="1406"/>
                  </a:cubicBezTo>
                  <a:cubicBezTo>
                    <a:pt x="915" y="1406"/>
                    <a:pt x="932" y="1405"/>
                    <a:pt x="949" y="1401"/>
                  </a:cubicBezTo>
                  <a:cubicBezTo>
                    <a:pt x="1125" y="1372"/>
                    <a:pt x="1704" y="1218"/>
                    <a:pt x="1704" y="851"/>
                  </a:cubicBezTo>
                  <a:cubicBezTo>
                    <a:pt x="1697" y="485"/>
                    <a:pt x="795" y="30"/>
                    <a:pt x="721" y="1"/>
                  </a:cubicBezTo>
                  <a:cubicBezTo>
                    <a:pt x="720" y="0"/>
                    <a:pt x="719" y="0"/>
                    <a:pt x="71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5"/>
            <p:cNvSpPr/>
            <p:nvPr/>
          </p:nvSpPr>
          <p:spPr>
            <a:xfrm>
              <a:off x="897254" y="278875"/>
              <a:ext cx="333943" cy="316685"/>
            </a:xfrm>
            <a:custGeom>
              <a:avLst/>
              <a:gdLst/>
              <a:ahLst/>
              <a:cxnLst/>
              <a:rect l="l" t="t" r="r" b="b"/>
              <a:pathLst>
                <a:path w="1490" h="1413" extrusionOk="0">
                  <a:moveTo>
                    <a:pt x="959" y="0"/>
                  </a:moveTo>
                  <a:cubicBezTo>
                    <a:pt x="819" y="0"/>
                    <a:pt x="0" y="482"/>
                    <a:pt x="104" y="937"/>
                  </a:cubicBezTo>
                  <a:cubicBezTo>
                    <a:pt x="141" y="1113"/>
                    <a:pt x="273" y="1340"/>
                    <a:pt x="419" y="1377"/>
                  </a:cubicBezTo>
                  <a:cubicBezTo>
                    <a:pt x="479" y="1392"/>
                    <a:pt x="599" y="1413"/>
                    <a:pt x="733" y="1413"/>
                  </a:cubicBezTo>
                  <a:cubicBezTo>
                    <a:pt x="930" y="1413"/>
                    <a:pt x="1159" y="1368"/>
                    <a:pt x="1277" y="1194"/>
                  </a:cubicBezTo>
                  <a:cubicBezTo>
                    <a:pt x="1490" y="878"/>
                    <a:pt x="1028" y="72"/>
                    <a:pt x="976" y="6"/>
                  </a:cubicBezTo>
                  <a:cubicBezTo>
                    <a:pt x="973" y="2"/>
                    <a:pt x="967" y="0"/>
                    <a:pt x="95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5"/>
            <p:cNvSpPr/>
            <p:nvPr/>
          </p:nvSpPr>
          <p:spPr>
            <a:xfrm>
              <a:off x="-146007" y="962548"/>
              <a:ext cx="400507" cy="309065"/>
            </a:xfrm>
            <a:custGeom>
              <a:avLst/>
              <a:gdLst/>
              <a:ahLst/>
              <a:cxnLst/>
              <a:rect l="l" t="t" r="r" b="b"/>
              <a:pathLst>
                <a:path w="1787" h="1379" extrusionOk="0">
                  <a:moveTo>
                    <a:pt x="818" y="1"/>
                  </a:moveTo>
                  <a:cubicBezTo>
                    <a:pt x="785" y="1"/>
                    <a:pt x="754" y="5"/>
                    <a:pt x="727" y="15"/>
                  </a:cubicBezTo>
                  <a:cubicBezTo>
                    <a:pt x="558" y="66"/>
                    <a:pt x="1" y="278"/>
                    <a:pt x="67" y="645"/>
                  </a:cubicBezTo>
                  <a:cubicBezTo>
                    <a:pt x="126" y="1004"/>
                    <a:pt x="1086" y="1356"/>
                    <a:pt x="1174" y="1378"/>
                  </a:cubicBezTo>
                  <a:cubicBezTo>
                    <a:pt x="1175" y="1378"/>
                    <a:pt x="1176" y="1378"/>
                    <a:pt x="1176" y="1378"/>
                  </a:cubicBezTo>
                  <a:cubicBezTo>
                    <a:pt x="1271" y="1378"/>
                    <a:pt x="1786" y="576"/>
                    <a:pt x="1372" y="234"/>
                  </a:cubicBezTo>
                  <a:cubicBezTo>
                    <a:pt x="1230" y="118"/>
                    <a:pt x="991" y="1"/>
                    <a:pt x="81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5"/>
            <p:cNvSpPr/>
            <p:nvPr/>
          </p:nvSpPr>
          <p:spPr>
            <a:xfrm>
              <a:off x="113760" y="656505"/>
              <a:ext cx="398490" cy="308393"/>
            </a:xfrm>
            <a:custGeom>
              <a:avLst/>
              <a:gdLst/>
              <a:ahLst/>
              <a:cxnLst/>
              <a:rect l="l" t="t" r="r" b="b"/>
              <a:pathLst>
                <a:path w="1778" h="1376" extrusionOk="0">
                  <a:moveTo>
                    <a:pt x="808" y="1"/>
                  </a:moveTo>
                  <a:cubicBezTo>
                    <a:pt x="778" y="1"/>
                    <a:pt x="750" y="4"/>
                    <a:pt x="726" y="11"/>
                  </a:cubicBezTo>
                  <a:cubicBezTo>
                    <a:pt x="557" y="70"/>
                    <a:pt x="0" y="283"/>
                    <a:pt x="66" y="642"/>
                  </a:cubicBezTo>
                  <a:cubicBezTo>
                    <a:pt x="125" y="1009"/>
                    <a:pt x="1085" y="1353"/>
                    <a:pt x="1173" y="1375"/>
                  </a:cubicBezTo>
                  <a:cubicBezTo>
                    <a:pt x="1174" y="1375"/>
                    <a:pt x="1175" y="1375"/>
                    <a:pt x="1176" y="1375"/>
                  </a:cubicBezTo>
                  <a:cubicBezTo>
                    <a:pt x="1270" y="1375"/>
                    <a:pt x="1778" y="573"/>
                    <a:pt x="1371" y="231"/>
                  </a:cubicBezTo>
                  <a:cubicBezTo>
                    <a:pt x="1227" y="119"/>
                    <a:pt x="981" y="1"/>
                    <a:pt x="808"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5"/>
            <p:cNvSpPr/>
            <p:nvPr/>
          </p:nvSpPr>
          <p:spPr>
            <a:xfrm>
              <a:off x="1409218" y="310249"/>
              <a:ext cx="417764" cy="315789"/>
            </a:xfrm>
            <a:custGeom>
              <a:avLst/>
              <a:gdLst/>
              <a:ahLst/>
              <a:cxnLst/>
              <a:rect l="l" t="t" r="r" b="b"/>
              <a:pathLst>
                <a:path w="1864" h="1409" extrusionOk="0">
                  <a:moveTo>
                    <a:pt x="1145" y="1"/>
                  </a:moveTo>
                  <a:cubicBezTo>
                    <a:pt x="1020" y="1"/>
                    <a:pt x="690" y="30"/>
                    <a:pt x="470" y="162"/>
                  </a:cubicBezTo>
                  <a:cubicBezTo>
                    <a:pt x="1" y="727"/>
                    <a:pt x="705" y="1255"/>
                    <a:pt x="1027" y="1409"/>
                  </a:cubicBezTo>
                  <a:cubicBezTo>
                    <a:pt x="1211" y="1335"/>
                    <a:pt x="1863" y="785"/>
                    <a:pt x="1643" y="389"/>
                  </a:cubicBezTo>
                  <a:cubicBezTo>
                    <a:pt x="1548" y="214"/>
                    <a:pt x="1328" y="1"/>
                    <a:pt x="114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5"/>
            <p:cNvSpPr/>
            <p:nvPr/>
          </p:nvSpPr>
          <p:spPr>
            <a:xfrm>
              <a:off x="1161980" y="169852"/>
              <a:ext cx="312427" cy="209106"/>
            </a:xfrm>
            <a:custGeom>
              <a:avLst/>
              <a:gdLst/>
              <a:ahLst/>
              <a:cxnLst/>
              <a:rect l="l" t="t" r="r" b="b"/>
              <a:pathLst>
                <a:path w="1394" h="933" extrusionOk="0">
                  <a:moveTo>
                    <a:pt x="211" y="1"/>
                  </a:moveTo>
                  <a:cubicBezTo>
                    <a:pt x="191" y="1"/>
                    <a:pt x="177" y="1"/>
                    <a:pt x="169" y="2"/>
                  </a:cubicBezTo>
                  <a:cubicBezTo>
                    <a:pt x="96" y="9"/>
                    <a:pt x="1" y="603"/>
                    <a:pt x="257" y="933"/>
                  </a:cubicBezTo>
                  <a:cubicBezTo>
                    <a:pt x="683" y="779"/>
                    <a:pt x="1071" y="537"/>
                    <a:pt x="1394" y="222"/>
                  </a:cubicBezTo>
                  <a:cubicBezTo>
                    <a:pt x="1070" y="37"/>
                    <a:pt x="395" y="1"/>
                    <a:pt x="21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a:off x="117633" y="187412"/>
              <a:ext cx="318478" cy="323857"/>
            </a:xfrm>
            <a:custGeom>
              <a:avLst/>
              <a:gdLst/>
              <a:ahLst/>
              <a:cxnLst/>
              <a:rect l="l" t="t" r="r" b="b"/>
              <a:pathLst>
                <a:path w="1421" h="1445" extrusionOk="0">
                  <a:moveTo>
                    <a:pt x="181" y="1"/>
                  </a:moveTo>
                  <a:cubicBezTo>
                    <a:pt x="135" y="1"/>
                    <a:pt x="89" y="3"/>
                    <a:pt x="45" y="8"/>
                  </a:cubicBezTo>
                  <a:cubicBezTo>
                    <a:pt x="1" y="506"/>
                    <a:pt x="103" y="1005"/>
                    <a:pt x="338" y="1445"/>
                  </a:cubicBezTo>
                  <a:cubicBezTo>
                    <a:pt x="837" y="1218"/>
                    <a:pt x="1350" y="499"/>
                    <a:pt x="1386" y="426"/>
                  </a:cubicBezTo>
                  <a:cubicBezTo>
                    <a:pt x="1420" y="358"/>
                    <a:pt x="756" y="1"/>
                    <a:pt x="18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a:off x="548559" y="139708"/>
              <a:ext cx="370026" cy="269395"/>
            </a:xfrm>
            <a:custGeom>
              <a:avLst/>
              <a:gdLst/>
              <a:ahLst/>
              <a:cxnLst/>
              <a:rect l="l" t="t" r="r" b="b"/>
              <a:pathLst>
                <a:path w="1651" h="1202" extrusionOk="0">
                  <a:moveTo>
                    <a:pt x="926" y="1"/>
                  </a:moveTo>
                  <a:cubicBezTo>
                    <a:pt x="906" y="1"/>
                    <a:pt x="886" y="2"/>
                    <a:pt x="866" y="4"/>
                  </a:cubicBezTo>
                  <a:cubicBezTo>
                    <a:pt x="536" y="40"/>
                    <a:pt x="169" y="495"/>
                    <a:pt x="1" y="751"/>
                  </a:cubicBezTo>
                  <a:cubicBezTo>
                    <a:pt x="184" y="920"/>
                    <a:pt x="389" y="1067"/>
                    <a:pt x="616" y="1184"/>
                  </a:cubicBezTo>
                  <a:cubicBezTo>
                    <a:pt x="689" y="1195"/>
                    <a:pt x="762" y="1201"/>
                    <a:pt x="834" y="1201"/>
                  </a:cubicBezTo>
                  <a:cubicBezTo>
                    <a:pt x="1001" y="1201"/>
                    <a:pt x="1160" y="1166"/>
                    <a:pt x="1284" y="1074"/>
                  </a:cubicBezTo>
                  <a:cubicBezTo>
                    <a:pt x="1459" y="942"/>
                    <a:pt x="1650" y="700"/>
                    <a:pt x="1599" y="553"/>
                  </a:cubicBezTo>
                  <a:cubicBezTo>
                    <a:pt x="1543" y="421"/>
                    <a:pt x="1333" y="1"/>
                    <a:pt x="92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a:off x="818736" y="-166283"/>
              <a:ext cx="387060" cy="270068"/>
            </a:xfrm>
            <a:custGeom>
              <a:avLst/>
              <a:gdLst/>
              <a:ahLst/>
              <a:cxnLst/>
              <a:rect l="l" t="t" r="r" b="b"/>
              <a:pathLst>
                <a:path w="1727" h="1205" extrusionOk="0">
                  <a:moveTo>
                    <a:pt x="963" y="1"/>
                  </a:moveTo>
                  <a:cubicBezTo>
                    <a:pt x="925" y="1"/>
                    <a:pt x="886" y="5"/>
                    <a:pt x="846" y="13"/>
                  </a:cubicBezTo>
                  <a:cubicBezTo>
                    <a:pt x="414" y="101"/>
                    <a:pt x="32" y="922"/>
                    <a:pt x="10" y="995"/>
                  </a:cubicBezTo>
                  <a:cubicBezTo>
                    <a:pt x="1" y="1043"/>
                    <a:pt x="436" y="1205"/>
                    <a:pt x="848" y="1205"/>
                  </a:cubicBezTo>
                  <a:cubicBezTo>
                    <a:pt x="1065" y="1205"/>
                    <a:pt x="1275" y="1160"/>
                    <a:pt x="1411" y="1032"/>
                  </a:cubicBezTo>
                  <a:cubicBezTo>
                    <a:pt x="1572" y="885"/>
                    <a:pt x="1726" y="621"/>
                    <a:pt x="1653" y="489"/>
                  </a:cubicBezTo>
                  <a:cubicBezTo>
                    <a:pt x="1586" y="369"/>
                    <a:pt x="1338" y="1"/>
                    <a:pt x="9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a:off x="540480" y="738980"/>
              <a:ext cx="386163" cy="270068"/>
            </a:xfrm>
            <a:custGeom>
              <a:avLst/>
              <a:gdLst/>
              <a:ahLst/>
              <a:cxnLst/>
              <a:rect l="l" t="t" r="r" b="b"/>
              <a:pathLst>
                <a:path w="1723" h="1205" extrusionOk="0">
                  <a:moveTo>
                    <a:pt x="965" y="1"/>
                  </a:moveTo>
                  <a:cubicBezTo>
                    <a:pt x="928" y="1"/>
                    <a:pt x="890" y="5"/>
                    <a:pt x="851" y="13"/>
                  </a:cubicBezTo>
                  <a:cubicBezTo>
                    <a:pt x="418" y="101"/>
                    <a:pt x="29" y="922"/>
                    <a:pt x="15" y="995"/>
                  </a:cubicBezTo>
                  <a:cubicBezTo>
                    <a:pt x="0" y="1043"/>
                    <a:pt x="437" y="1205"/>
                    <a:pt x="851" y="1205"/>
                  </a:cubicBezTo>
                  <a:cubicBezTo>
                    <a:pt x="1068" y="1205"/>
                    <a:pt x="1279" y="1160"/>
                    <a:pt x="1415" y="1032"/>
                  </a:cubicBezTo>
                  <a:cubicBezTo>
                    <a:pt x="1569" y="885"/>
                    <a:pt x="1723" y="621"/>
                    <a:pt x="1650" y="489"/>
                  </a:cubicBezTo>
                  <a:cubicBezTo>
                    <a:pt x="1590" y="369"/>
                    <a:pt x="1336" y="1"/>
                    <a:pt x="96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a:off x="1496059" y="-83332"/>
              <a:ext cx="426953" cy="224795"/>
            </a:xfrm>
            <a:custGeom>
              <a:avLst/>
              <a:gdLst/>
              <a:ahLst/>
              <a:cxnLst/>
              <a:rect l="l" t="t" r="r" b="b"/>
              <a:pathLst>
                <a:path w="1905" h="1003" extrusionOk="0">
                  <a:moveTo>
                    <a:pt x="1231" y="0"/>
                  </a:moveTo>
                  <a:cubicBezTo>
                    <a:pt x="778" y="0"/>
                    <a:pt x="153" y="190"/>
                    <a:pt x="86" y="223"/>
                  </a:cubicBezTo>
                  <a:cubicBezTo>
                    <a:pt x="1" y="266"/>
                    <a:pt x="479" y="1003"/>
                    <a:pt x="1049" y="1003"/>
                  </a:cubicBezTo>
                  <a:cubicBezTo>
                    <a:pt x="1068" y="1003"/>
                    <a:pt x="1086" y="1002"/>
                    <a:pt x="1105" y="1001"/>
                  </a:cubicBezTo>
                  <a:cubicBezTo>
                    <a:pt x="1325" y="979"/>
                    <a:pt x="1626" y="891"/>
                    <a:pt x="1684" y="773"/>
                  </a:cubicBezTo>
                  <a:cubicBezTo>
                    <a:pt x="1743" y="656"/>
                    <a:pt x="1904" y="245"/>
                    <a:pt x="1574" y="62"/>
                  </a:cubicBezTo>
                  <a:cubicBezTo>
                    <a:pt x="1489" y="18"/>
                    <a:pt x="1368" y="0"/>
                    <a:pt x="123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a:off x="508830" y="1810864"/>
              <a:ext cx="408799" cy="291359"/>
            </a:xfrm>
            <a:custGeom>
              <a:avLst/>
              <a:gdLst/>
              <a:ahLst/>
              <a:cxnLst/>
              <a:rect l="l" t="t" r="r" b="b"/>
              <a:pathLst>
                <a:path w="1824" h="1300" extrusionOk="0">
                  <a:moveTo>
                    <a:pt x="815" y="1"/>
                  </a:moveTo>
                  <a:cubicBezTo>
                    <a:pt x="755" y="1"/>
                    <a:pt x="702" y="10"/>
                    <a:pt x="660" y="31"/>
                  </a:cubicBezTo>
                  <a:cubicBezTo>
                    <a:pt x="506" y="104"/>
                    <a:pt x="0" y="397"/>
                    <a:pt x="139" y="742"/>
                  </a:cubicBezTo>
                  <a:cubicBezTo>
                    <a:pt x="279" y="1079"/>
                    <a:pt x="1305" y="1292"/>
                    <a:pt x="1393" y="1299"/>
                  </a:cubicBezTo>
                  <a:cubicBezTo>
                    <a:pt x="1393" y="1299"/>
                    <a:pt x="1394" y="1299"/>
                    <a:pt x="1394" y="1299"/>
                  </a:cubicBezTo>
                  <a:cubicBezTo>
                    <a:pt x="1484" y="1299"/>
                    <a:pt x="1824" y="426"/>
                    <a:pt x="1342" y="155"/>
                  </a:cubicBezTo>
                  <a:cubicBezTo>
                    <a:pt x="1201" y="74"/>
                    <a:pt x="984" y="1"/>
                    <a:pt x="8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a:off x="-242965" y="2173911"/>
              <a:ext cx="340442" cy="272757"/>
            </a:xfrm>
            <a:custGeom>
              <a:avLst/>
              <a:gdLst/>
              <a:ahLst/>
              <a:cxnLst/>
              <a:rect l="l" t="t" r="r" b="b"/>
              <a:pathLst>
                <a:path w="1519" h="1217" extrusionOk="0">
                  <a:moveTo>
                    <a:pt x="837" y="0"/>
                  </a:moveTo>
                  <a:cubicBezTo>
                    <a:pt x="448" y="301"/>
                    <a:pt x="155" y="712"/>
                    <a:pt x="1" y="1174"/>
                  </a:cubicBezTo>
                  <a:cubicBezTo>
                    <a:pt x="67" y="1196"/>
                    <a:pt x="222" y="1217"/>
                    <a:pt x="405" y="1217"/>
                  </a:cubicBezTo>
                  <a:cubicBezTo>
                    <a:pt x="747" y="1217"/>
                    <a:pt x="1190" y="1146"/>
                    <a:pt x="1343" y="888"/>
                  </a:cubicBezTo>
                  <a:cubicBezTo>
                    <a:pt x="1452" y="712"/>
                    <a:pt x="1518" y="426"/>
                    <a:pt x="1401" y="316"/>
                  </a:cubicBezTo>
                  <a:cubicBezTo>
                    <a:pt x="1240" y="162"/>
                    <a:pt x="1049" y="52"/>
                    <a:pt x="8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a:off x="5915725" y="4916744"/>
              <a:ext cx="297411" cy="240483"/>
            </a:xfrm>
            <a:custGeom>
              <a:avLst/>
              <a:gdLst/>
              <a:ahLst/>
              <a:cxnLst/>
              <a:rect l="l" t="t" r="r" b="b"/>
              <a:pathLst>
                <a:path w="1327" h="1073" extrusionOk="0">
                  <a:moveTo>
                    <a:pt x="69" y="0"/>
                  </a:moveTo>
                  <a:cubicBezTo>
                    <a:pt x="45" y="0"/>
                    <a:pt x="22" y="1"/>
                    <a:pt x="0" y="2"/>
                  </a:cubicBezTo>
                  <a:cubicBezTo>
                    <a:pt x="88" y="405"/>
                    <a:pt x="286" y="772"/>
                    <a:pt x="572" y="1073"/>
                  </a:cubicBezTo>
                  <a:cubicBezTo>
                    <a:pt x="1019" y="889"/>
                    <a:pt x="1327" y="339"/>
                    <a:pt x="1268" y="303"/>
                  </a:cubicBezTo>
                  <a:cubicBezTo>
                    <a:pt x="1206" y="268"/>
                    <a:pt x="537" y="0"/>
                    <a:pt x="69"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5"/>
            <p:cNvSpPr/>
            <p:nvPr/>
          </p:nvSpPr>
          <p:spPr>
            <a:xfrm>
              <a:off x="6525115" y="4893659"/>
              <a:ext cx="297635" cy="238915"/>
            </a:xfrm>
            <a:custGeom>
              <a:avLst/>
              <a:gdLst/>
              <a:ahLst/>
              <a:cxnLst/>
              <a:rect l="l" t="t" r="r" b="b"/>
              <a:pathLst>
                <a:path w="1328" h="1066" extrusionOk="0">
                  <a:moveTo>
                    <a:pt x="69" y="1"/>
                  </a:moveTo>
                  <a:cubicBezTo>
                    <a:pt x="45" y="1"/>
                    <a:pt x="23" y="1"/>
                    <a:pt x="1" y="3"/>
                  </a:cubicBezTo>
                  <a:cubicBezTo>
                    <a:pt x="82" y="406"/>
                    <a:pt x="280" y="772"/>
                    <a:pt x="566" y="1066"/>
                  </a:cubicBezTo>
                  <a:cubicBezTo>
                    <a:pt x="1013" y="890"/>
                    <a:pt x="1328" y="340"/>
                    <a:pt x="1262" y="303"/>
                  </a:cubicBezTo>
                  <a:cubicBezTo>
                    <a:pt x="1199" y="268"/>
                    <a:pt x="531" y="1"/>
                    <a:pt x="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5"/>
            <p:cNvSpPr/>
            <p:nvPr/>
          </p:nvSpPr>
          <p:spPr>
            <a:xfrm>
              <a:off x="5334896" y="4603222"/>
              <a:ext cx="397593" cy="316685"/>
            </a:xfrm>
            <a:custGeom>
              <a:avLst/>
              <a:gdLst/>
              <a:ahLst/>
              <a:cxnLst/>
              <a:rect l="l" t="t" r="r" b="b"/>
              <a:pathLst>
                <a:path w="1774" h="1413" extrusionOk="0">
                  <a:moveTo>
                    <a:pt x="906" y="0"/>
                  </a:moveTo>
                  <a:cubicBezTo>
                    <a:pt x="724" y="0"/>
                    <a:pt x="474" y="176"/>
                    <a:pt x="344" y="326"/>
                  </a:cubicBezTo>
                  <a:cubicBezTo>
                    <a:pt x="1" y="719"/>
                    <a:pt x="676" y="1412"/>
                    <a:pt x="784" y="1412"/>
                  </a:cubicBezTo>
                  <a:cubicBezTo>
                    <a:pt x="787" y="1412"/>
                    <a:pt x="789" y="1412"/>
                    <a:pt x="791" y="1411"/>
                  </a:cubicBezTo>
                  <a:cubicBezTo>
                    <a:pt x="872" y="1382"/>
                    <a:pt x="1774" y="876"/>
                    <a:pt x="1759" y="509"/>
                  </a:cubicBezTo>
                  <a:cubicBezTo>
                    <a:pt x="1744" y="150"/>
                    <a:pt x="1128" y="25"/>
                    <a:pt x="945" y="3"/>
                  </a:cubicBezTo>
                  <a:cubicBezTo>
                    <a:pt x="932" y="1"/>
                    <a:pt x="919" y="0"/>
                    <a:pt x="90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a:off x="5959532" y="4547721"/>
              <a:ext cx="421350" cy="259310"/>
            </a:xfrm>
            <a:custGeom>
              <a:avLst/>
              <a:gdLst/>
              <a:ahLst/>
              <a:cxnLst/>
              <a:rect l="l" t="t" r="r" b="b"/>
              <a:pathLst>
                <a:path w="1880" h="1157" extrusionOk="0">
                  <a:moveTo>
                    <a:pt x="1095" y="0"/>
                  </a:moveTo>
                  <a:cubicBezTo>
                    <a:pt x="542" y="0"/>
                    <a:pt x="1" y="631"/>
                    <a:pt x="61" y="685"/>
                  </a:cubicBezTo>
                  <a:cubicBezTo>
                    <a:pt x="114" y="731"/>
                    <a:pt x="837" y="1156"/>
                    <a:pt x="1302" y="1156"/>
                  </a:cubicBezTo>
                  <a:cubicBezTo>
                    <a:pt x="1354" y="1156"/>
                    <a:pt x="1403" y="1151"/>
                    <a:pt x="1447" y="1139"/>
                  </a:cubicBezTo>
                  <a:cubicBezTo>
                    <a:pt x="1880" y="1015"/>
                    <a:pt x="1843" y="516"/>
                    <a:pt x="1821" y="369"/>
                  </a:cubicBezTo>
                  <a:cubicBezTo>
                    <a:pt x="1792" y="230"/>
                    <a:pt x="1484" y="76"/>
                    <a:pt x="1249" y="17"/>
                  </a:cubicBezTo>
                  <a:cubicBezTo>
                    <a:pt x="1198" y="6"/>
                    <a:pt x="1147" y="0"/>
                    <a:pt x="109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a:off x="6348790" y="4472192"/>
              <a:ext cx="414178" cy="262896"/>
            </a:xfrm>
            <a:custGeom>
              <a:avLst/>
              <a:gdLst/>
              <a:ahLst/>
              <a:cxnLst/>
              <a:rect l="l" t="t" r="r" b="b"/>
              <a:pathLst>
                <a:path w="1848" h="1173" extrusionOk="0">
                  <a:moveTo>
                    <a:pt x="1115" y="1"/>
                  </a:moveTo>
                  <a:cubicBezTo>
                    <a:pt x="585" y="1"/>
                    <a:pt x="0" y="521"/>
                    <a:pt x="51" y="572"/>
                  </a:cubicBezTo>
                  <a:cubicBezTo>
                    <a:pt x="100" y="627"/>
                    <a:pt x="807" y="1172"/>
                    <a:pt x="1269" y="1172"/>
                  </a:cubicBezTo>
                  <a:cubicBezTo>
                    <a:pt x="1296" y="1172"/>
                    <a:pt x="1323" y="1170"/>
                    <a:pt x="1349" y="1166"/>
                  </a:cubicBezTo>
                  <a:cubicBezTo>
                    <a:pt x="1796" y="1093"/>
                    <a:pt x="1847" y="594"/>
                    <a:pt x="1847" y="447"/>
                  </a:cubicBezTo>
                  <a:cubicBezTo>
                    <a:pt x="1847" y="301"/>
                    <a:pt x="1561" y="118"/>
                    <a:pt x="1342" y="37"/>
                  </a:cubicBezTo>
                  <a:cubicBezTo>
                    <a:pt x="1269" y="12"/>
                    <a:pt x="1193" y="1"/>
                    <a:pt x="11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a:off x="5012400" y="4853200"/>
              <a:ext cx="409696" cy="312651"/>
            </a:xfrm>
            <a:custGeom>
              <a:avLst/>
              <a:gdLst/>
              <a:ahLst/>
              <a:cxnLst/>
              <a:rect l="l" t="t" r="r" b="b"/>
              <a:pathLst>
                <a:path w="1828" h="1395" extrusionOk="0">
                  <a:moveTo>
                    <a:pt x="1163" y="1"/>
                  </a:moveTo>
                  <a:cubicBezTo>
                    <a:pt x="1161" y="1"/>
                    <a:pt x="1160" y="1"/>
                    <a:pt x="1159" y="1"/>
                  </a:cubicBezTo>
                  <a:cubicBezTo>
                    <a:pt x="1064" y="30"/>
                    <a:pt x="89" y="441"/>
                    <a:pt x="45" y="800"/>
                  </a:cubicBezTo>
                  <a:cubicBezTo>
                    <a:pt x="1" y="1160"/>
                    <a:pt x="594" y="1350"/>
                    <a:pt x="770" y="1387"/>
                  </a:cubicBezTo>
                  <a:cubicBezTo>
                    <a:pt x="792" y="1392"/>
                    <a:pt x="816" y="1394"/>
                    <a:pt x="840" y="1394"/>
                  </a:cubicBezTo>
                  <a:cubicBezTo>
                    <a:pt x="1025" y="1394"/>
                    <a:pt x="1281" y="1259"/>
                    <a:pt x="1423" y="1130"/>
                  </a:cubicBezTo>
                  <a:cubicBezTo>
                    <a:pt x="1828" y="769"/>
                    <a:pt x="1263" y="1"/>
                    <a:pt x="116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a:off x="5585600" y="4879431"/>
              <a:ext cx="407903" cy="312203"/>
            </a:xfrm>
            <a:custGeom>
              <a:avLst/>
              <a:gdLst/>
              <a:ahLst/>
              <a:cxnLst/>
              <a:rect l="l" t="t" r="r" b="b"/>
              <a:pathLst>
                <a:path w="1820" h="1393" extrusionOk="0">
                  <a:moveTo>
                    <a:pt x="1155" y="0"/>
                  </a:moveTo>
                  <a:cubicBezTo>
                    <a:pt x="1154" y="0"/>
                    <a:pt x="1152" y="1"/>
                    <a:pt x="1151" y="1"/>
                  </a:cubicBezTo>
                  <a:cubicBezTo>
                    <a:pt x="1063" y="23"/>
                    <a:pt x="88" y="433"/>
                    <a:pt x="44" y="793"/>
                  </a:cubicBezTo>
                  <a:cubicBezTo>
                    <a:pt x="0" y="1159"/>
                    <a:pt x="587" y="1343"/>
                    <a:pt x="770" y="1387"/>
                  </a:cubicBezTo>
                  <a:cubicBezTo>
                    <a:pt x="788" y="1390"/>
                    <a:pt x="807" y="1392"/>
                    <a:pt x="827" y="1392"/>
                  </a:cubicBezTo>
                  <a:cubicBezTo>
                    <a:pt x="1007" y="1392"/>
                    <a:pt x="1270" y="1255"/>
                    <a:pt x="1415" y="1130"/>
                  </a:cubicBezTo>
                  <a:cubicBezTo>
                    <a:pt x="1820" y="768"/>
                    <a:pt x="1255" y="0"/>
                    <a:pt x="115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a:off x="4841619" y="4645887"/>
              <a:ext cx="387956" cy="258637"/>
            </a:xfrm>
            <a:custGeom>
              <a:avLst/>
              <a:gdLst/>
              <a:ahLst/>
              <a:cxnLst/>
              <a:rect l="l" t="t" r="r" b="b"/>
              <a:pathLst>
                <a:path w="1731" h="1154" extrusionOk="0">
                  <a:moveTo>
                    <a:pt x="832" y="0"/>
                  </a:moveTo>
                  <a:cubicBezTo>
                    <a:pt x="475" y="0"/>
                    <a:pt x="102" y="106"/>
                    <a:pt x="0" y="164"/>
                  </a:cubicBezTo>
                  <a:cubicBezTo>
                    <a:pt x="286" y="596"/>
                    <a:pt x="689" y="933"/>
                    <a:pt x="1158" y="1153"/>
                  </a:cubicBezTo>
                  <a:cubicBezTo>
                    <a:pt x="1356" y="1058"/>
                    <a:pt x="1525" y="911"/>
                    <a:pt x="1642" y="728"/>
                  </a:cubicBezTo>
                  <a:cubicBezTo>
                    <a:pt x="1730" y="596"/>
                    <a:pt x="1584" y="332"/>
                    <a:pt x="1430" y="178"/>
                  </a:cubicBezTo>
                  <a:cubicBezTo>
                    <a:pt x="1291" y="45"/>
                    <a:pt x="1065" y="0"/>
                    <a:pt x="83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a:off x="4130804" y="4879650"/>
              <a:ext cx="432332" cy="314668"/>
            </a:xfrm>
            <a:custGeom>
              <a:avLst/>
              <a:gdLst/>
              <a:ahLst/>
              <a:cxnLst/>
              <a:rect l="l" t="t" r="r" b="b"/>
              <a:pathLst>
                <a:path w="1929" h="1404" extrusionOk="0">
                  <a:moveTo>
                    <a:pt x="1027" y="1"/>
                  </a:moveTo>
                  <a:cubicBezTo>
                    <a:pt x="705" y="177"/>
                    <a:pt x="1" y="741"/>
                    <a:pt x="514" y="1284"/>
                  </a:cubicBezTo>
                  <a:cubicBezTo>
                    <a:pt x="716" y="1382"/>
                    <a:pt x="991" y="1403"/>
                    <a:pt x="1148" y="1403"/>
                  </a:cubicBezTo>
                  <a:cubicBezTo>
                    <a:pt x="1179" y="1403"/>
                    <a:pt x="1205" y="1402"/>
                    <a:pt x="1225" y="1401"/>
                  </a:cubicBezTo>
                  <a:cubicBezTo>
                    <a:pt x="1408" y="1394"/>
                    <a:pt x="1636" y="1159"/>
                    <a:pt x="1724" y="983"/>
                  </a:cubicBezTo>
                  <a:cubicBezTo>
                    <a:pt x="1929" y="573"/>
                    <a:pt x="1218" y="67"/>
                    <a:pt x="102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5"/>
            <p:cNvSpPr/>
            <p:nvPr/>
          </p:nvSpPr>
          <p:spPr>
            <a:xfrm>
              <a:off x="8256524" y="3680472"/>
              <a:ext cx="348510" cy="292032"/>
            </a:xfrm>
            <a:custGeom>
              <a:avLst/>
              <a:gdLst/>
              <a:ahLst/>
              <a:cxnLst/>
              <a:rect l="l" t="t" r="r" b="b"/>
              <a:pathLst>
                <a:path w="1555" h="1303" extrusionOk="0">
                  <a:moveTo>
                    <a:pt x="314" y="1"/>
                  </a:moveTo>
                  <a:cubicBezTo>
                    <a:pt x="256" y="1"/>
                    <a:pt x="219" y="6"/>
                    <a:pt x="213" y="17"/>
                  </a:cubicBezTo>
                  <a:cubicBezTo>
                    <a:pt x="184" y="91"/>
                    <a:pt x="1" y="948"/>
                    <a:pt x="330" y="1198"/>
                  </a:cubicBezTo>
                  <a:cubicBezTo>
                    <a:pt x="437" y="1274"/>
                    <a:pt x="564" y="1302"/>
                    <a:pt x="693" y="1302"/>
                  </a:cubicBezTo>
                  <a:cubicBezTo>
                    <a:pt x="974" y="1302"/>
                    <a:pt x="1266" y="1168"/>
                    <a:pt x="1372" y="1102"/>
                  </a:cubicBezTo>
                  <a:cubicBezTo>
                    <a:pt x="1525" y="1014"/>
                    <a:pt x="1555" y="736"/>
                    <a:pt x="1511" y="545"/>
                  </a:cubicBezTo>
                  <a:cubicBezTo>
                    <a:pt x="1413" y="148"/>
                    <a:pt x="603" y="1"/>
                    <a:pt x="31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5"/>
            <p:cNvSpPr/>
            <p:nvPr/>
          </p:nvSpPr>
          <p:spPr>
            <a:xfrm>
              <a:off x="8770853" y="3579176"/>
              <a:ext cx="422471" cy="274102"/>
            </a:xfrm>
            <a:custGeom>
              <a:avLst/>
              <a:gdLst/>
              <a:ahLst/>
              <a:cxnLst/>
              <a:rect l="l" t="t" r="r" b="b"/>
              <a:pathLst>
                <a:path w="1885" h="1223" extrusionOk="0">
                  <a:moveTo>
                    <a:pt x="1620" y="1"/>
                  </a:moveTo>
                  <a:cubicBezTo>
                    <a:pt x="1525" y="1"/>
                    <a:pt x="425" y="96"/>
                    <a:pt x="213" y="418"/>
                  </a:cubicBezTo>
                  <a:cubicBezTo>
                    <a:pt x="0" y="734"/>
                    <a:pt x="455" y="1086"/>
                    <a:pt x="601" y="1174"/>
                  </a:cubicBezTo>
                  <a:cubicBezTo>
                    <a:pt x="655" y="1208"/>
                    <a:pt x="736" y="1222"/>
                    <a:pt x="828" y="1222"/>
                  </a:cubicBezTo>
                  <a:cubicBezTo>
                    <a:pt x="990" y="1222"/>
                    <a:pt x="1187" y="1178"/>
                    <a:pt x="1327" y="1122"/>
                  </a:cubicBezTo>
                  <a:cubicBezTo>
                    <a:pt x="1884" y="910"/>
                    <a:pt x="1708" y="8"/>
                    <a:pt x="162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a:off x="8744736" y="4062098"/>
              <a:ext cx="417540" cy="266930"/>
            </a:xfrm>
            <a:custGeom>
              <a:avLst/>
              <a:gdLst/>
              <a:ahLst/>
              <a:cxnLst/>
              <a:rect l="l" t="t" r="r" b="b"/>
              <a:pathLst>
                <a:path w="1863" h="1191" extrusionOk="0">
                  <a:moveTo>
                    <a:pt x="719" y="1"/>
                  </a:moveTo>
                  <a:cubicBezTo>
                    <a:pt x="257" y="1"/>
                    <a:pt x="73" y="484"/>
                    <a:pt x="37" y="624"/>
                  </a:cubicBezTo>
                  <a:cubicBezTo>
                    <a:pt x="0" y="770"/>
                    <a:pt x="235" y="990"/>
                    <a:pt x="425" y="1108"/>
                  </a:cubicBezTo>
                  <a:cubicBezTo>
                    <a:pt x="531" y="1167"/>
                    <a:pt x="655" y="1191"/>
                    <a:pt x="785" y="1191"/>
                  </a:cubicBezTo>
                  <a:cubicBezTo>
                    <a:pt x="1280" y="1191"/>
                    <a:pt x="1862" y="845"/>
                    <a:pt x="1833" y="792"/>
                  </a:cubicBezTo>
                  <a:cubicBezTo>
                    <a:pt x="1796" y="726"/>
                    <a:pt x="1181" y="1"/>
                    <a:pt x="71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a:off x="8522152" y="3273576"/>
              <a:ext cx="399610" cy="318030"/>
            </a:xfrm>
            <a:custGeom>
              <a:avLst/>
              <a:gdLst/>
              <a:ahLst/>
              <a:cxnLst/>
              <a:rect l="l" t="t" r="r" b="b"/>
              <a:pathLst>
                <a:path w="1783" h="1419" extrusionOk="0">
                  <a:moveTo>
                    <a:pt x="996" y="1"/>
                  </a:moveTo>
                  <a:cubicBezTo>
                    <a:pt x="994" y="1"/>
                    <a:pt x="992" y="1"/>
                    <a:pt x="990" y="1"/>
                  </a:cubicBezTo>
                  <a:cubicBezTo>
                    <a:pt x="902" y="38"/>
                    <a:pt x="1" y="544"/>
                    <a:pt x="23" y="903"/>
                  </a:cubicBezTo>
                  <a:cubicBezTo>
                    <a:pt x="37" y="1270"/>
                    <a:pt x="653" y="1394"/>
                    <a:pt x="836" y="1416"/>
                  </a:cubicBezTo>
                  <a:cubicBezTo>
                    <a:pt x="846" y="1418"/>
                    <a:pt x="857" y="1418"/>
                    <a:pt x="868" y="1418"/>
                  </a:cubicBezTo>
                  <a:cubicBezTo>
                    <a:pt x="1050" y="1418"/>
                    <a:pt x="1306" y="1246"/>
                    <a:pt x="1437" y="1094"/>
                  </a:cubicBezTo>
                  <a:cubicBezTo>
                    <a:pt x="1782" y="699"/>
                    <a:pt x="1099" y="1"/>
                    <a:pt x="99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5"/>
            <p:cNvSpPr/>
            <p:nvPr/>
          </p:nvSpPr>
          <p:spPr>
            <a:xfrm>
              <a:off x="8309912" y="2887877"/>
              <a:ext cx="409696" cy="311979"/>
            </a:xfrm>
            <a:custGeom>
              <a:avLst/>
              <a:gdLst/>
              <a:ahLst/>
              <a:cxnLst/>
              <a:rect l="l" t="t" r="r" b="b"/>
              <a:pathLst>
                <a:path w="1828" h="1392" extrusionOk="0">
                  <a:moveTo>
                    <a:pt x="1000" y="0"/>
                  </a:moveTo>
                  <a:cubicBezTo>
                    <a:pt x="821" y="0"/>
                    <a:pt x="558" y="137"/>
                    <a:pt x="413" y="262"/>
                  </a:cubicBezTo>
                  <a:cubicBezTo>
                    <a:pt x="1" y="624"/>
                    <a:pt x="573" y="1392"/>
                    <a:pt x="673" y="1392"/>
                  </a:cubicBezTo>
                  <a:cubicBezTo>
                    <a:pt x="674" y="1392"/>
                    <a:pt x="676" y="1392"/>
                    <a:pt x="677" y="1392"/>
                  </a:cubicBezTo>
                  <a:cubicBezTo>
                    <a:pt x="765" y="1370"/>
                    <a:pt x="1740" y="959"/>
                    <a:pt x="1784" y="600"/>
                  </a:cubicBezTo>
                  <a:cubicBezTo>
                    <a:pt x="1828" y="233"/>
                    <a:pt x="1241" y="50"/>
                    <a:pt x="1058" y="6"/>
                  </a:cubicBezTo>
                  <a:cubicBezTo>
                    <a:pt x="1040" y="2"/>
                    <a:pt x="1021" y="0"/>
                    <a:pt x="100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5"/>
            <p:cNvSpPr/>
            <p:nvPr/>
          </p:nvSpPr>
          <p:spPr>
            <a:xfrm>
              <a:off x="8689614" y="2532519"/>
              <a:ext cx="409696" cy="312651"/>
            </a:xfrm>
            <a:custGeom>
              <a:avLst/>
              <a:gdLst/>
              <a:ahLst/>
              <a:cxnLst/>
              <a:rect l="l" t="t" r="r" b="b"/>
              <a:pathLst>
                <a:path w="1828" h="1395" extrusionOk="0">
                  <a:moveTo>
                    <a:pt x="990" y="1"/>
                  </a:moveTo>
                  <a:cubicBezTo>
                    <a:pt x="811" y="1"/>
                    <a:pt x="555" y="136"/>
                    <a:pt x="412" y="265"/>
                  </a:cubicBezTo>
                  <a:cubicBezTo>
                    <a:pt x="0" y="626"/>
                    <a:pt x="565" y="1394"/>
                    <a:pt x="672" y="1394"/>
                  </a:cubicBezTo>
                  <a:cubicBezTo>
                    <a:pt x="674" y="1394"/>
                    <a:pt x="675" y="1394"/>
                    <a:pt x="676" y="1394"/>
                  </a:cubicBezTo>
                  <a:cubicBezTo>
                    <a:pt x="764" y="1364"/>
                    <a:pt x="1739" y="961"/>
                    <a:pt x="1783" y="595"/>
                  </a:cubicBezTo>
                  <a:cubicBezTo>
                    <a:pt x="1827" y="235"/>
                    <a:pt x="1241" y="45"/>
                    <a:pt x="1058" y="8"/>
                  </a:cubicBezTo>
                  <a:cubicBezTo>
                    <a:pt x="1037" y="3"/>
                    <a:pt x="1014" y="1"/>
                    <a:pt x="990"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a:off x="6884826" y="4659467"/>
              <a:ext cx="404317" cy="204176"/>
            </a:xfrm>
            <a:custGeom>
              <a:avLst/>
              <a:gdLst/>
              <a:ahLst/>
              <a:cxnLst/>
              <a:rect l="l" t="t" r="r" b="b"/>
              <a:pathLst>
                <a:path w="1804" h="911" extrusionOk="0">
                  <a:moveTo>
                    <a:pt x="656" y="0"/>
                  </a:moveTo>
                  <a:cubicBezTo>
                    <a:pt x="471" y="0"/>
                    <a:pt x="286" y="13"/>
                    <a:pt x="103" y="39"/>
                  </a:cubicBezTo>
                  <a:cubicBezTo>
                    <a:pt x="0" y="245"/>
                    <a:pt x="66" y="509"/>
                    <a:pt x="96" y="611"/>
                  </a:cubicBezTo>
                  <a:cubicBezTo>
                    <a:pt x="147" y="751"/>
                    <a:pt x="477" y="875"/>
                    <a:pt x="719" y="905"/>
                  </a:cubicBezTo>
                  <a:cubicBezTo>
                    <a:pt x="748" y="908"/>
                    <a:pt x="777" y="910"/>
                    <a:pt x="806" y="910"/>
                  </a:cubicBezTo>
                  <a:cubicBezTo>
                    <a:pt x="1320" y="910"/>
                    <a:pt x="1762" y="324"/>
                    <a:pt x="1804" y="171"/>
                  </a:cubicBezTo>
                  <a:cubicBezTo>
                    <a:pt x="1432" y="57"/>
                    <a:pt x="1043" y="0"/>
                    <a:pt x="65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a:off x="8887477" y="2842606"/>
              <a:ext cx="331925" cy="325650"/>
            </a:xfrm>
            <a:custGeom>
              <a:avLst/>
              <a:gdLst/>
              <a:ahLst/>
              <a:cxnLst/>
              <a:rect l="l" t="t" r="r" b="b"/>
              <a:pathLst>
                <a:path w="1481" h="1453" extrusionOk="0">
                  <a:moveTo>
                    <a:pt x="1362" y="1"/>
                  </a:moveTo>
                  <a:cubicBezTo>
                    <a:pt x="740" y="1"/>
                    <a:pt x="0" y="435"/>
                    <a:pt x="36" y="500"/>
                  </a:cubicBezTo>
                  <a:cubicBezTo>
                    <a:pt x="73" y="573"/>
                    <a:pt x="652" y="1255"/>
                    <a:pt x="1180" y="1453"/>
                  </a:cubicBezTo>
                  <a:cubicBezTo>
                    <a:pt x="1400" y="1006"/>
                    <a:pt x="1480" y="500"/>
                    <a:pt x="1407" y="1"/>
                  </a:cubicBezTo>
                  <a:cubicBezTo>
                    <a:pt x="1392" y="1"/>
                    <a:pt x="1377" y="1"/>
                    <a:pt x="136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a:off x="7122110" y="4954222"/>
              <a:ext cx="262896" cy="256844"/>
            </a:xfrm>
            <a:custGeom>
              <a:avLst/>
              <a:gdLst/>
              <a:ahLst/>
              <a:cxnLst/>
              <a:rect l="l" t="t" r="r" b="b"/>
              <a:pathLst>
                <a:path w="1173" h="1146" extrusionOk="0">
                  <a:moveTo>
                    <a:pt x="1067" y="0"/>
                  </a:moveTo>
                  <a:cubicBezTo>
                    <a:pt x="579" y="0"/>
                    <a:pt x="0" y="320"/>
                    <a:pt x="28" y="376"/>
                  </a:cubicBezTo>
                  <a:cubicBezTo>
                    <a:pt x="58" y="435"/>
                    <a:pt x="490" y="984"/>
                    <a:pt x="908" y="1146"/>
                  </a:cubicBezTo>
                  <a:cubicBezTo>
                    <a:pt x="1091" y="794"/>
                    <a:pt x="1172" y="398"/>
                    <a:pt x="1128" y="2"/>
                  </a:cubicBezTo>
                  <a:cubicBezTo>
                    <a:pt x="1108" y="1"/>
                    <a:pt x="1087" y="0"/>
                    <a:pt x="106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a:off x="7621853" y="4485641"/>
              <a:ext cx="294273" cy="236001"/>
            </a:xfrm>
            <a:custGeom>
              <a:avLst/>
              <a:gdLst/>
              <a:ahLst/>
              <a:cxnLst/>
              <a:rect l="l" t="t" r="r" b="b"/>
              <a:pathLst>
                <a:path w="1313" h="1053" extrusionOk="0">
                  <a:moveTo>
                    <a:pt x="286" y="0"/>
                  </a:moveTo>
                  <a:cubicBezTo>
                    <a:pt x="227" y="0"/>
                    <a:pt x="190" y="7"/>
                    <a:pt x="184" y="19"/>
                  </a:cubicBezTo>
                  <a:cubicBezTo>
                    <a:pt x="162" y="77"/>
                    <a:pt x="0" y="708"/>
                    <a:pt x="169" y="1052"/>
                  </a:cubicBezTo>
                  <a:cubicBezTo>
                    <a:pt x="601" y="899"/>
                    <a:pt x="990" y="649"/>
                    <a:pt x="1313" y="327"/>
                  </a:cubicBezTo>
                  <a:cubicBezTo>
                    <a:pt x="1045" y="94"/>
                    <a:pt x="511" y="0"/>
                    <a:pt x="286"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7684377" y="4803929"/>
              <a:ext cx="415075" cy="309961"/>
            </a:xfrm>
            <a:custGeom>
              <a:avLst/>
              <a:gdLst/>
              <a:ahLst/>
              <a:cxnLst/>
              <a:rect l="l" t="t" r="r" b="b"/>
              <a:pathLst>
                <a:path w="1852" h="1383" extrusionOk="0">
                  <a:moveTo>
                    <a:pt x="1221" y="1"/>
                  </a:moveTo>
                  <a:cubicBezTo>
                    <a:pt x="1220" y="1"/>
                    <a:pt x="1219" y="1"/>
                    <a:pt x="1218" y="1"/>
                  </a:cubicBezTo>
                  <a:cubicBezTo>
                    <a:pt x="1130" y="23"/>
                    <a:pt x="133" y="397"/>
                    <a:pt x="67" y="763"/>
                  </a:cubicBezTo>
                  <a:cubicBezTo>
                    <a:pt x="1" y="1122"/>
                    <a:pt x="580" y="1328"/>
                    <a:pt x="756" y="1372"/>
                  </a:cubicBezTo>
                  <a:cubicBezTo>
                    <a:pt x="781" y="1379"/>
                    <a:pt x="808" y="1382"/>
                    <a:pt x="838" y="1382"/>
                  </a:cubicBezTo>
                  <a:cubicBezTo>
                    <a:pt x="1019" y="1382"/>
                    <a:pt x="1278" y="1257"/>
                    <a:pt x="1423" y="1137"/>
                  </a:cubicBezTo>
                  <a:cubicBezTo>
                    <a:pt x="1852" y="788"/>
                    <a:pt x="1316" y="1"/>
                    <a:pt x="12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8153690" y="4703627"/>
              <a:ext cx="423367" cy="298755"/>
            </a:xfrm>
            <a:custGeom>
              <a:avLst/>
              <a:gdLst/>
              <a:ahLst/>
              <a:cxnLst/>
              <a:rect l="l" t="t" r="r" b="b"/>
              <a:pathLst>
                <a:path w="1889" h="1333" extrusionOk="0">
                  <a:moveTo>
                    <a:pt x="1057" y="0"/>
                  </a:moveTo>
                  <a:cubicBezTo>
                    <a:pt x="882" y="0"/>
                    <a:pt x="639" y="90"/>
                    <a:pt x="488" y="189"/>
                  </a:cubicBezTo>
                  <a:cubicBezTo>
                    <a:pt x="1" y="487"/>
                    <a:pt x="393" y="1333"/>
                    <a:pt x="493" y="1333"/>
                  </a:cubicBezTo>
                  <a:cubicBezTo>
                    <a:pt x="494" y="1333"/>
                    <a:pt x="494" y="1333"/>
                    <a:pt x="495" y="1332"/>
                  </a:cubicBezTo>
                  <a:cubicBezTo>
                    <a:pt x="590" y="1325"/>
                    <a:pt x="1639" y="1054"/>
                    <a:pt x="1764" y="702"/>
                  </a:cubicBezTo>
                  <a:cubicBezTo>
                    <a:pt x="1888" y="350"/>
                    <a:pt x="1346" y="86"/>
                    <a:pt x="1177" y="20"/>
                  </a:cubicBezTo>
                  <a:cubicBezTo>
                    <a:pt x="1144" y="6"/>
                    <a:pt x="1103"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8478009" y="4283994"/>
              <a:ext cx="421574" cy="298531"/>
            </a:xfrm>
            <a:custGeom>
              <a:avLst/>
              <a:gdLst/>
              <a:ahLst/>
              <a:cxnLst/>
              <a:rect l="l" t="t" r="r" b="b"/>
              <a:pathLst>
                <a:path w="1881" h="1332" extrusionOk="0">
                  <a:moveTo>
                    <a:pt x="1057" y="0"/>
                  </a:moveTo>
                  <a:cubicBezTo>
                    <a:pt x="879" y="0"/>
                    <a:pt x="632" y="94"/>
                    <a:pt x="480" y="188"/>
                  </a:cubicBezTo>
                  <a:cubicBezTo>
                    <a:pt x="0" y="493"/>
                    <a:pt x="392" y="1332"/>
                    <a:pt x="492" y="1332"/>
                  </a:cubicBezTo>
                  <a:cubicBezTo>
                    <a:pt x="493" y="1332"/>
                    <a:pt x="494" y="1332"/>
                    <a:pt x="495" y="1331"/>
                  </a:cubicBezTo>
                  <a:cubicBezTo>
                    <a:pt x="582" y="1324"/>
                    <a:pt x="1638" y="1053"/>
                    <a:pt x="1763" y="701"/>
                  </a:cubicBezTo>
                  <a:cubicBezTo>
                    <a:pt x="1880" y="349"/>
                    <a:pt x="1345" y="85"/>
                    <a:pt x="1176" y="19"/>
                  </a:cubicBezTo>
                  <a:cubicBezTo>
                    <a:pt x="1143" y="6"/>
                    <a:pt x="1102" y="0"/>
                    <a:pt x="105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a:off x="8739104" y="4799535"/>
              <a:ext cx="361734" cy="268051"/>
            </a:xfrm>
            <a:custGeom>
              <a:avLst/>
              <a:gdLst/>
              <a:ahLst/>
              <a:cxnLst/>
              <a:rect l="l" t="t" r="r" b="b"/>
              <a:pathLst>
                <a:path w="1614" h="1196" extrusionOk="0">
                  <a:moveTo>
                    <a:pt x="682" y="1"/>
                  </a:moveTo>
                  <a:cubicBezTo>
                    <a:pt x="462" y="66"/>
                    <a:pt x="272" y="184"/>
                    <a:pt x="110" y="352"/>
                  </a:cubicBezTo>
                  <a:cubicBezTo>
                    <a:pt x="0" y="470"/>
                    <a:pt x="88" y="748"/>
                    <a:pt x="206" y="917"/>
                  </a:cubicBezTo>
                  <a:cubicBezTo>
                    <a:pt x="359" y="1132"/>
                    <a:pt x="726" y="1195"/>
                    <a:pt x="1052" y="1195"/>
                  </a:cubicBezTo>
                  <a:cubicBezTo>
                    <a:pt x="1303" y="1195"/>
                    <a:pt x="1530" y="1157"/>
                    <a:pt x="1613" y="1122"/>
                  </a:cubicBezTo>
                  <a:cubicBezTo>
                    <a:pt x="1423" y="660"/>
                    <a:pt x="1100" y="272"/>
                    <a:pt x="682"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a:off x="8817806" y="641705"/>
              <a:ext cx="271412" cy="251241"/>
            </a:xfrm>
            <a:custGeom>
              <a:avLst/>
              <a:gdLst/>
              <a:ahLst/>
              <a:cxnLst/>
              <a:rect l="l" t="t" r="r" b="b"/>
              <a:pathLst>
                <a:path w="1211" h="1121" extrusionOk="0">
                  <a:moveTo>
                    <a:pt x="521" y="1"/>
                  </a:moveTo>
                  <a:cubicBezTo>
                    <a:pt x="191" y="301"/>
                    <a:pt x="8" y="961"/>
                    <a:pt x="1" y="1027"/>
                  </a:cubicBezTo>
                  <a:cubicBezTo>
                    <a:pt x="1" y="1062"/>
                    <a:pt x="262" y="1120"/>
                    <a:pt x="572" y="1120"/>
                  </a:cubicBezTo>
                  <a:cubicBezTo>
                    <a:pt x="785" y="1120"/>
                    <a:pt x="1020" y="1093"/>
                    <a:pt x="1210" y="1012"/>
                  </a:cubicBezTo>
                  <a:cubicBezTo>
                    <a:pt x="1078" y="617"/>
                    <a:pt x="844" y="265"/>
                    <a:pt x="5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a:off x="8934546" y="1422232"/>
              <a:ext cx="376526" cy="269395"/>
            </a:xfrm>
            <a:custGeom>
              <a:avLst/>
              <a:gdLst/>
              <a:ahLst/>
              <a:cxnLst/>
              <a:rect l="l" t="t" r="r" b="b"/>
              <a:pathLst>
                <a:path w="1680" h="1202" extrusionOk="0">
                  <a:moveTo>
                    <a:pt x="828" y="0"/>
                  </a:moveTo>
                  <a:cubicBezTo>
                    <a:pt x="705" y="0"/>
                    <a:pt x="585" y="24"/>
                    <a:pt x="477" y="80"/>
                  </a:cubicBezTo>
                  <a:cubicBezTo>
                    <a:pt x="264" y="190"/>
                    <a:pt x="0" y="410"/>
                    <a:pt x="15" y="557"/>
                  </a:cubicBezTo>
                  <a:cubicBezTo>
                    <a:pt x="30" y="703"/>
                    <a:pt x="132" y="1187"/>
                    <a:pt x="594" y="1202"/>
                  </a:cubicBezTo>
                  <a:cubicBezTo>
                    <a:pt x="597" y="1202"/>
                    <a:pt x="600" y="1202"/>
                    <a:pt x="603" y="1202"/>
                  </a:cubicBezTo>
                  <a:cubicBezTo>
                    <a:pt x="948" y="1202"/>
                    <a:pt x="1439" y="804"/>
                    <a:pt x="1679" y="579"/>
                  </a:cubicBezTo>
                  <a:cubicBezTo>
                    <a:pt x="1540" y="381"/>
                    <a:pt x="1371" y="205"/>
                    <a:pt x="1181" y="58"/>
                  </a:cubicBezTo>
                  <a:cubicBezTo>
                    <a:pt x="1066" y="22"/>
                    <a:pt x="945" y="0"/>
                    <a:pt x="82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8233433" y="2114527"/>
              <a:ext cx="394680" cy="310410"/>
            </a:xfrm>
            <a:custGeom>
              <a:avLst/>
              <a:gdLst/>
              <a:ahLst/>
              <a:cxnLst/>
              <a:rect l="l" t="t" r="r" b="b"/>
              <a:pathLst>
                <a:path w="1761" h="1385" extrusionOk="0">
                  <a:moveTo>
                    <a:pt x="890" y="0"/>
                  </a:moveTo>
                  <a:cubicBezTo>
                    <a:pt x="872" y="0"/>
                    <a:pt x="854" y="2"/>
                    <a:pt x="836" y="6"/>
                  </a:cubicBezTo>
                  <a:cubicBezTo>
                    <a:pt x="653" y="35"/>
                    <a:pt x="44" y="196"/>
                    <a:pt x="22" y="555"/>
                  </a:cubicBezTo>
                  <a:cubicBezTo>
                    <a:pt x="0" y="915"/>
                    <a:pt x="888" y="1355"/>
                    <a:pt x="968" y="1384"/>
                  </a:cubicBezTo>
                  <a:cubicBezTo>
                    <a:pt x="970" y="1384"/>
                    <a:pt x="972" y="1385"/>
                    <a:pt x="974" y="1385"/>
                  </a:cubicBezTo>
                  <a:cubicBezTo>
                    <a:pt x="1076" y="1385"/>
                    <a:pt x="1761" y="658"/>
                    <a:pt x="1430" y="284"/>
                  </a:cubicBezTo>
                  <a:cubicBezTo>
                    <a:pt x="1311" y="151"/>
                    <a:pt x="1071" y="0"/>
                    <a:pt x="890"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8513631" y="1726921"/>
              <a:ext cx="340218" cy="292256"/>
            </a:xfrm>
            <a:custGeom>
              <a:avLst/>
              <a:gdLst/>
              <a:ahLst/>
              <a:cxnLst/>
              <a:rect l="l" t="t" r="r" b="b"/>
              <a:pathLst>
                <a:path w="1518" h="1304" extrusionOk="0">
                  <a:moveTo>
                    <a:pt x="722" y="0"/>
                  </a:moveTo>
                  <a:cubicBezTo>
                    <a:pt x="597" y="0"/>
                    <a:pt x="471" y="29"/>
                    <a:pt x="359" y="105"/>
                  </a:cubicBezTo>
                  <a:cubicBezTo>
                    <a:pt x="0" y="354"/>
                    <a:pt x="73" y="1212"/>
                    <a:pt x="95" y="1285"/>
                  </a:cubicBezTo>
                  <a:cubicBezTo>
                    <a:pt x="99" y="1297"/>
                    <a:pt x="138" y="1303"/>
                    <a:pt x="201" y="1303"/>
                  </a:cubicBezTo>
                  <a:cubicBezTo>
                    <a:pt x="494" y="1303"/>
                    <a:pt x="1300" y="1164"/>
                    <a:pt x="1444" y="772"/>
                  </a:cubicBezTo>
                  <a:cubicBezTo>
                    <a:pt x="1510" y="581"/>
                    <a:pt x="1518" y="288"/>
                    <a:pt x="1378" y="208"/>
                  </a:cubicBezTo>
                  <a:cubicBezTo>
                    <a:pt x="1282" y="146"/>
                    <a:pt x="1005" y="0"/>
                    <a:pt x="72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5"/>
            <p:cNvSpPr/>
            <p:nvPr/>
          </p:nvSpPr>
          <p:spPr>
            <a:xfrm>
              <a:off x="7333895" y="2806291"/>
              <a:ext cx="424264" cy="310858"/>
            </a:xfrm>
            <a:custGeom>
              <a:avLst/>
              <a:gdLst/>
              <a:ahLst/>
              <a:cxnLst/>
              <a:rect l="l" t="t" r="r" b="b"/>
              <a:pathLst>
                <a:path w="1893" h="1387" extrusionOk="0">
                  <a:moveTo>
                    <a:pt x="895" y="1"/>
                  </a:moveTo>
                  <a:cubicBezTo>
                    <a:pt x="697" y="82"/>
                    <a:pt x="1" y="617"/>
                    <a:pt x="199" y="1005"/>
                  </a:cubicBezTo>
                  <a:cubicBezTo>
                    <a:pt x="279" y="1181"/>
                    <a:pt x="499" y="1387"/>
                    <a:pt x="682" y="1387"/>
                  </a:cubicBezTo>
                  <a:cubicBezTo>
                    <a:pt x="917" y="1387"/>
                    <a:pt x="1159" y="1328"/>
                    <a:pt x="1379" y="1225"/>
                  </a:cubicBezTo>
                  <a:cubicBezTo>
                    <a:pt x="1892" y="668"/>
                    <a:pt x="1203" y="155"/>
                    <a:pt x="89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5"/>
            <p:cNvSpPr/>
            <p:nvPr/>
          </p:nvSpPr>
          <p:spPr>
            <a:xfrm>
              <a:off x="6611559" y="7099"/>
              <a:ext cx="330581" cy="219416"/>
            </a:xfrm>
            <a:custGeom>
              <a:avLst/>
              <a:gdLst/>
              <a:ahLst/>
              <a:cxnLst/>
              <a:rect l="l" t="t" r="r" b="b"/>
              <a:pathLst>
                <a:path w="1475" h="979" extrusionOk="0">
                  <a:moveTo>
                    <a:pt x="1225" y="0"/>
                  </a:moveTo>
                  <a:cubicBezTo>
                    <a:pt x="771" y="169"/>
                    <a:pt x="353" y="425"/>
                    <a:pt x="1" y="755"/>
                  </a:cubicBezTo>
                  <a:cubicBezTo>
                    <a:pt x="312" y="936"/>
                    <a:pt x="955" y="979"/>
                    <a:pt x="1192" y="979"/>
                  </a:cubicBezTo>
                  <a:cubicBezTo>
                    <a:pt x="1235" y="979"/>
                    <a:pt x="1264" y="977"/>
                    <a:pt x="1277" y="975"/>
                  </a:cubicBezTo>
                  <a:cubicBezTo>
                    <a:pt x="1343" y="968"/>
                    <a:pt x="1475" y="352"/>
                    <a:pt x="1225"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6436259" y="323626"/>
              <a:ext cx="312427" cy="224795"/>
            </a:xfrm>
            <a:custGeom>
              <a:avLst/>
              <a:gdLst/>
              <a:ahLst/>
              <a:cxnLst/>
              <a:rect l="l" t="t" r="r" b="b"/>
              <a:pathLst>
                <a:path w="1394" h="1003" extrusionOk="0">
                  <a:moveTo>
                    <a:pt x="948" y="0"/>
                  </a:moveTo>
                  <a:cubicBezTo>
                    <a:pt x="551" y="0"/>
                    <a:pt x="126" y="80"/>
                    <a:pt x="74" y="101"/>
                  </a:cubicBezTo>
                  <a:cubicBezTo>
                    <a:pt x="0" y="123"/>
                    <a:pt x="66" y="739"/>
                    <a:pt x="425" y="1003"/>
                  </a:cubicBezTo>
                  <a:cubicBezTo>
                    <a:pt x="814" y="761"/>
                    <a:pt x="1144" y="438"/>
                    <a:pt x="1393" y="50"/>
                  </a:cubicBezTo>
                  <a:cubicBezTo>
                    <a:pt x="1268" y="14"/>
                    <a:pt x="1110" y="0"/>
                    <a:pt x="94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8632958" y="-46557"/>
              <a:ext cx="281050" cy="271412"/>
            </a:xfrm>
            <a:custGeom>
              <a:avLst/>
              <a:gdLst/>
              <a:ahLst/>
              <a:cxnLst/>
              <a:rect l="l" t="t" r="r" b="b"/>
              <a:pathLst>
                <a:path w="1254" h="1211" extrusionOk="0">
                  <a:moveTo>
                    <a:pt x="1254" y="1"/>
                  </a:moveTo>
                  <a:lnTo>
                    <a:pt x="1254" y="1"/>
                  </a:lnTo>
                  <a:cubicBezTo>
                    <a:pt x="785" y="74"/>
                    <a:pt x="110" y="529"/>
                    <a:pt x="51" y="580"/>
                  </a:cubicBezTo>
                  <a:cubicBezTo>
                    <a:pt x="0" y="631"/>
                    <a:pt x="425" y="1122"/>
                    <a:pt x="909" y="1210"/>
                  </a:cubicBezTo>
                  <a:cubicBezTo>
                    <a:pt x="1136" y="844"/>
                    <a:pt x="1254" y="426"/>
                    <a:pt x="125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a:off x="7580595" y="1346965"/>
              <a:ext cx="415747" cy="254379"/>
            </a:xfrm>
            <a:custGeom>
              <a:avLst/>
              <a:gdLst/>
              <a:ahLst/>
              <a:cxnLst/>
              <a:rect l="l" t="t" r="r" b="b"/>
              <a:pathLst>
                <a:path w="1855" h="1135" extrusionOk="0">
                  <a:moveTo>
                    <a:pt x="974" y="0"/>
                  </a:moveTo>
                  <a:cubicBezTo>
                    <a:pt x="780" y="0"/>
                    <a:pt x="578" y="37"/>
                    <a:pt x="491" y="123"/>
                  </a:cubicBezTo>
                  <a:cubicBezTo>
                    <a:pt x="374" y="241"/>
                    <a:pt x="0" y="681"/>
                    <a:pt x="279" y="959"/>
                  </a:cubicBezTo>
                  <a:cubicBezTo>
                    <a:pt x="420" y="1097"/>
                    <a:pt x="762" y="1134"/>
                    <a:pt x="1082" y="1134"/>
                  </a:cubicBezTo>
                  <a:cubicBezTo>
                    <a:pt x="1410" y="1134"/>
                    <a:pt x="1715" y="1095"/>
                    <a:pt x="1760" y="1084"/>
                  </a:cubicBezTo>
                  <a:cubicBezTo>
                    <a:pt x="1855" y="1062"/>
                    <a:pt x="1826" y="123"/>
                    <a:pt x="1217" y="21"/>
                  </a:cubicBezTo>
                  <a:cubicBezTo>
                    <a:pt x="1145" y="7"/>
                    <a:pt x="1061" y="0"/>
                    <a:pt x="97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a:off x="7593708" y="147179"/>
              <a:ext cx="389525" cy="280825"/>
            </a:xfrm>
            <a:custGeom>
              <a:avLst/>
              <a:gdLst/>
              <a:ahLst/>
              <a:cxnLst/>
              <a:rect l="l" t="t" r="r" b="b"/>
              <a:pathLst>
                <a:path w="1738" h="1253" extrusionOk="0">
                  <a:moveTo>
                    <a:pt x="892" y="0"/>
                  </a:moveTo>
                  <a:cubicBezTo>
                    <a:pt x="716" y="0"/>
                    <a:pt x="545" y="37"/>
                    <a:pt x="411" y="135"/>
                  </a:cubicBezTo>
                  <a:cubicBezTo>
                    <a:pt x="220" y="274"/>
                    <a:pt x="0" y="538"/>
                    <a:pt x="51" y="685"/>
                  </a:cubicBezTo>
                  <a:cubicBezTo>
                    <a:pt x="100" y="817"/>
                    <a:pt x="301" y="1253"/>
                    <a:pt x="716" y="1253"/>
                  </a:cubicBezTo>
                  <a:cubicBezTo>
                    <a:pt x="738" y="1253"/>
                    <a:pt x="761" y="1252"/>
                    <a:pt x="785" y="1249"/>
                  </a:cubicBezTo>
                  <a:cubicBezTo>
                    <a:pt x="1136" y="1205"/>
                    <a:pt x="1547" y="729"/>
                    <a:pt x="1738" y="465"/>
                  </a:cubicBezTo>
                  <a:cubicBezTo>
                    <a:pt x="1554" y="289"/>
                    <a:pt x="1342" y="135"/>
                    <a:pt x="1114" y="17"/>
                  </a:cubicBezTo>
                  <a:cubicBezTo>
                    <a:pt x="1041" y="7"/>
                    <a:pt x="966" y="0"/>
                    <a:pt x="89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8072291" y="-75051"/>
              <a:ext cx="391094" cy="282618"/>
            </a:xfrm>
            <a:custGeom>
              <a:avLst/>
              <a:gdLst/>
              <a:ahLst/>
              <a:cxnLst/>
              <a:rect l="l" t="t" r="r" b="b"/>
              <a:pathLst>
                <a:path w="1745" h="1261" extrusionOk="0">
                  <a:moveTo>
                    <a:pt x="907" y="0"/>
                  </a:moveTo>
                  <a:cubicBezTo>
                    <a:pt x="725" y="0"/>
                    <a:pt x="547" y="40"/>
                    <a:pt x="403" y="141"/>
                  </a:cubicBezTo>
                  <a:cubicBezTo>
                    <a:pt x="213" y="280"/>
                    <a:pt x="0" y="544"/>
                    <a:pt x="44" y="691"/>
                  </a:cubicBezTo>
                  <a:cubicBezTo>
                    <a:pt x="92" y="829"/>
                    <a:pt x="284" y="1260"/>
                    <a:pt x="699" y="1260"/>
                  </a:cubicBezTo>
                  <a:cubicBezTo>
                    <a:pt x="724" y="1260"/>
                    <a:pt x="750" y="1258"/>
                    <a:pt x="777" y="1255"/>
                  </a:cubicBezTo>
                  <a:cubicBezTo>
                    <a:pt x="1137" y="1218"/>
                    <a:pt x="1547" y="735"/>
                    <a:pt x="1745" y="471"/>
                  </a:cubicBezTo>
                  <a:cubicBezTo>
                    <a:pt x="1554" y="287"/>
                    <a:pt x="1349" y="133"/>
                    <a:pt x="1115" y="16"/>
                  </a:cubicBezTo>
                  <a:cubicBezTo>
                    <a:pt x="1046" y="6"/>
                    <a:pt x="976" y="0"/>
                    <a:pt x="90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7094274" y="247707"/>
              <a:ext cx="410368" cy="282170"/>
            </a:xfrm>
            <a:custGeom>
              <a:avLst/>
              <a:gdLst/>
              <a:ahLst/>
              <a:cxnLst/>
              <a:rect l="l" t="t" r="r" b="b"/>
              <a:pathLst>
                <a:path w="1831" h="1259" extrusionOk="0">
                  <a:moveTo>
                    <a:pt x="964" y="1"/>
                  </a:moveTo>
                  <a:cubicBezTo>
                    <a:pt x="731" y="1"/>
                    <a:pt x="500" y="49"/>
                    <a:pt x="345" y="191"/>
                  </a:cubicBezTo>
                  <a:cubicBezTo>
                    <a:pt x="176" y="345"/>
                    <a:pt x="1" y="623"/>
                    <a:pt x="74" y="755"/>
                  </a:cubicBezTo>
                  <a:cubicBezTo>
                    <a:pt x="134" y="882"/>
                    <a:pt x="376" y="1258"/>
                    <a:pt x="768" y="1258"/>
                  </a:cubicBezTo>
                  <a:cubicBezTo>
                    <a:pt x="806" y="1258"/>
                    <a:pt x="846" y="1254"/>
                    <a:pt x="888" y="1247"/>
                  </a:cubicBezTo>
                  <a:cubicBezTo>
                    <a:pt x="1342" y="1151"/>
                    <a:pt x="1789" y="293"/>
                    <a:pt x="1811" y="213"/>
                  </a:cubicBezTo>
                  <a:cubicBezTo>
                    <a:pt x="1830" y="165"/>
                    <a:pt x="1393" y="1"/>
                    <a:pt x="964"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7195168" y="-155585"/>
              <a:ext cx="412610" cy="285756"/>
            </a:xfrm>
            <a:custGeom>
              <a:avLst/>
              <a:gdLst/>
              <a:ahLst/>
              <a:cxnLst/>
              <a:rect l="l" t="t" r="r" b="b"/>
              <a:pathLst>
                <a:path w="1841" h="1275" extrusionOk="0">
                  <a:moveTo>
                    <a:pt x="969" y="1"/>
                  </a:moveTo>
                  <a:cubicBezTo>
                    <a:pt x="735" y="1"/>
                    <a:pt x="502" y="49"/>
                    <a:pt x="345" y="191"/>
                  </a:cubicBezTo>
                  <a:cubicBezTo>
                    <a:pt x="184" y="352"/>
                    <a:pt x="1" y="631"/>
                    <a:pt x="74" y="770"/>
                  </a:cubicBezTo>
                  <a:cubicBezTo>
                    <a:pt x="134" y="890"/>
                    <a:pt x="380" y="1275"/>
                    <a:pt x="764" y="1275"/>
                  </a:cubicBezTo>
                  <a:cubicBezTo>
                    <a:pt x="804" y="1275"/>
                    <a:pt x="845" y="1270"/>
                    <a:pt x="888" y="1262"/>
                  </a:cubicBezTo>
                  <a:cubicBezTo>
                    <a:pt x="1350" y="1159"/>
                    <a:pt x="1804" y="294"/>
                    <a:pt x="1826" y="213"/>
                  </a:cubicBezTo>
                  <a:cubicBezTo>
                    <a:pt x="1840" y="166"/>
                    <a:pt x="1402" y="1"/>
                    <a:pt x="969"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a:off x="6144936" y="14495"/>
              <a:ext cx="443090" cy="234208"/>
            </a:xfrm>
            <a:custGeom>
              <a:avLst/>
              <a:gdLst/>
              <a:ahLst/>
              <a:cxnLst/>
              <a:rect l="l" t="t" r="r" b="b"/>
              <a:pathLst>
                <a:path w="1977" h="1045" extrusionOk="0">
                  <a:moveTo>
                    <a:pt x="937" y="0"/>
                  </a:moveTo>
                  <a:cubicBezTo>
                    <a:pt x="913" y="0"/>
                    <a:pt x="890" y="1"/>
                    <a:pt x="866" y="4"/>
                  </a:cubicBezTo>
                  <a:cubicBezTo>
                    <a:pt x="631" y="33"/>
                    <a:pt x="316" y="128"/>
                    <a:pt x="250" y="246"/>
                  </a:cubicBezTo>
                  <a:cubicBezTo>
                    <a:pt x="184" y="370"/>
                    <a:pt x="1" y="796"/>
                    <a:pt x="345" y="979"/>
                  </a:cubicBezTo>
                  <a:cubicBezTo>
                    <a:pt x="430" y="1026"/>
                    <a:pt x="552" y="1045"/>
                    <a:pt x="692" y="1045"/>
                  </a:cubicBezTo>
                  <a:cubicBezTo>
                    <a:pt x="1161" y="1045"/>
                    <a:pt x="1825" y="837"/>
                    <a:pt x="1892" y="803"/>
                  </a:cubicBezTo>
                  <a:cubicBezTo>
                    <a:pt x="1977" y="768"/>
                    <a:pt x="1526" y="0"/>
                    <a:pt x="93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a:off x="7960635" y="563039"/>
              <a:ext cx="439504" cy="233984"/>
            </a:xfrm>
            <a:custGeom>
              <a:avLst/>
              <a:gdLst/>
              <a:ahLst/>
              <a:cxnLst/>
              <a:rect l="l" t="t" r="r" b="b"/>
              <a:pathLst>
                <a:path w="1961" h="1044" extrusionOk="0">
                  <a:moveTo>
                    <a:pt x="1341" y="0"/>
                  </a:moveTo>
                  <a:cubicBezTo>
                    <a:pt x="869" y="0"/>
                    <a:pt x="143" y="279"/>
                    <a:pt x="76" y="316"/>
                  </a:cubicBezTo>
                  <a:cubicBezTo>
                    <a:pt x="1" y="364"/>
                    <a:pt x="505" y="1043"/>
                    <a:pt x="1070" y="1043"/>
                  </a:cubicBezTo>
                  <a:cubicBezTo>
                    <a:pt x="1107" y="1043"/>
                    <a:pt x="1145" y="1040"/>
                    <a:pt x="1183" y="1034"/>
                  </a:cubicBezTo>
                  <a:cubicBezTo>
                    <a:pt x="1410" y="997"/>
                    <a:pt x="1718" y="880"/>
                    <a:pt x="1770" y="763"/>
                  </a:cubicBezTo>
                  <a:cubicBezTo>
                    <a:pt x="1821" y="638"/>
                    <a:pt x="1960" y="206"/>
                    <a:pt x="1601" y="44"/>
                  </a:cubicBezTo>
                  <a:cubicBezTo>
                    <a:pt x="1532" y="13"/>
                    <a:pt x="1442" y="0"/>
                    <a:pt x="134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6568413" y="1773011"/>
              <a:ext cx="416868" cy="313099"/>
            </a:xfrm>
            <a:custGeom>
              <a:avLst/>
              <a:gdLst/>
              <a:ahLst/>
              <a:cxnLst/>
              <a:rect l="l" t="t" r="r" b="b"/>
              <a:pathLst>
                <a:path w="1860" h="1397" extrusionOk="0">
                  <a:moveTo>
                    <a:pt x="873" y="1"/>
                  </a:moveTo>
                  <a:cubicBezTo>
                    <a:pt x="833" y="1"/>
                    <a:pt x="795" y="6"/>
                    <a:pt x="763" y="18"/>
                  </a:cubicBezTo>
                  <a:cubicBezTo>
                    <a:pt x="587" y="77"/>
                    <a:pt x="1" y="333"/>
                    <a:pt x="59" y="700"/>
                  </a:cubicBezTo>
                  <a:cubicBezTo>
                    <a:pt x="125" y="1066"/>
                    <a:pt x="1122" y="1382"/>
                    <a:pt x="1218" y="1396"/>
                  </a:cubicBezTo>
                  <a:cubicBezTo>
                    <a:pt x="1218" y="1397"/>
                    <a:pt x="1219" y="1397"/>
                    <a:pt x="1220" y="1397"/>
                  </a:cubicBezTo>
                  <a:cubicBezTo>
                    <a:pt x="1315" y="1397"/>
                    <a:pt x="1859" y="550"/>
                    <a:pt x="1430" y="216"/>
                  </a:cubicBezTo>
                  <a:cubicBezTo>
                    <a:pt x="1293" y="108"/>
                    <a:pt x="1052" y="1"/>
                    <a:pt x="873"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8337256" y="1260626"/>
              <a:ext cx="355010" cy="310858"/>
            </a:xfrm>
            <a:custGeom>
              <a:avLst/>
              <a:gdLst/>
              <a:ahLst/>
              <a:cxnLst/>
              <a:rect l="l" t="t" r="r" b="b"/>
              <a:pathLst>
                <a:path w="1584" h="1387" extrusionOk="0">
                  <a:moveTo>
                    <a:pt x="787" y="1"/>
                  </a:moveTo>
                  <a:cubicBezTo>
                    <a:pt x="616" y="1"/>
                    <a:pt x="443" y="41"/>
                    <a:pt x="316" y="165"/>
                  </a:cubicBezTo>
                  <a:cubicBezTo>
                    <a:pt x="0" y="466"/>
                    <a:pt x="279" y="1309"/>
                    <a:pt x="316" y="1375"/>
                  </a:cubicBezTo>
                  <a:cubicBezTo>
                    <a:pt x="320" y="1383"/>
                    <a:pt x="337" y="1387"/>
                    <a:pt x="364" y="1387"/>
                  </a:cubicBezTo>
                  <a:cubicBezTo>
                    <a:pt x="587" y="1387"/>
                    <a:pt x="1503" y="1122"/>
                    <a:pt x="1562" y="671"/>
                  </a:cubicBezTo>
                  <a:cubicBezTo>
                    <a:pt x="1584" y="473"/>
                    <a:pt x="1525" y="187"/>
                    <a:pt x="1364" y="121"/>
                  </a:cubicBezTo>
                  <a:cubicBezTo>
                    <a:pt x="1269" y="82"/>
                    <a:pt x="1030" y="1"/>
                    <a:pt x="787"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8437214" y="237841"/>
              <a:ext cx="358372" cy="314668"/>
            </a:xfrm>
            <a:custGeom>
              <a:avLst/>
              <a:gdLst/>
              <a:ahLst/>
              <a:cxnLst/>
              <a:rect l="l" t="t" r="r" b="b"/>
              <a:pathLst>
                <a:path w="1599" h="1404" extrusionOk="0">
                  <a:moveTo>
                    <a:pt x="805" y="1"/>
                  </a:moveTo>
                  <a:cubicBezTo>
                    <a:pt x="629" y="1"/>
                    <a:pt x="448" y="41"/>
                    <a:pt x="316" y="168"/>
                  </a:cubicBezTo>
                  <a:cubicBezTo>
                    <a:pt x="0" y="468"/>
                    <a:pt x="279" y="1326"/>
                    <a:pt x="316" y="1392"/>
                  </a:cubicBezTo>
                  <a:cubicBezTo>
                    <a:pt x="319" y="1400"/>
                    <a:pt x="336" y="1404"/>
                    <a:pt x="362" y="1404"/>
                  </a:cubicBezTo>
                  <a:cubicBezTo>
                    <a:pt x="584" y="1404"/>
                    <a:pt x="1510" y="1132"/>
                    <a:pt x="1569" y="674"/>
                  </a:cubicBezTo>
                  <a:cubicBezTo>
                    <a:pt x="1599" y="476"/>
                    <a:pt x="1540" y="182"/>
                    <a:pt x="1379" y="116"/>
                  </a:cubicBezTo>
                  <a:cubicBezTo>
                    <a:pt x="1285" y="78"/>
                    <a:pt x="1049" y="1"/>
                    <a:pt x="80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a:off x="8916624" y="337924"/>
              <a:ext cx="412385" cy="282618"/>
            </a:xfrm>
            <a:custGeom>
              <a:avLst/>
              <a:gdLst/>
              <a:ahLst/>
              <a:cxnLst/>
              <a:rect l="l" t="t" r="r" b="b"/>
              <a:pathLst>
                <a:path w="1840" h="1261" extrusionOk="0">
                  <a:moveTo>
                    <a:pt x="1076" y="1"/>
                  </a:moveTo>
                  <a:cubicBezTo>
                    <a:pt x="1030" y="1"/>
                    <a:pt x="981" y="6"/>
                    <a:pt x="931" y="18"/>
                  </a:cubicBezTo>
                  <a:cubicBezTo>
                    <a:pt x="469" y="128"/>
                    <a:pt x="36" y="993"/>
                    <a:pt x="14" y="1074"/>
                  </a:cubicBezTo>
                  <a:cubicBezTo>
                    <a:pt x="0" y="1120"/>
                    <a:pt x="412" y="1261"/>
                    <a:pt x="827" y="1261"/>
                  </a:cubicBezTo>
                  <a:cubicBezTo>
                    <a:pt x="1076" y="1261"/>
                    <a:pt x="1326" y="1210"/>
                    <a:pt x="1488" y="1059"/>
                  </a:cubicBezTo>
                  <a:cubicBezTo>
                    <a:pt x="1664" y="906"/>
                    <a:pt x="1840" y="627"/>
                    <a:pt x="1766" y="488"/>
                  </a:cubicBezTo>
                  <a:cubicBezTo>
                    <a:pt x="1701" y="364"/>
                    <a:pt x="1455" y="1"/>
                    <a:pt x="107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a:off x="8711123" y="970045"/>
              <a:ext cx="366664" cy="281498"/>
            </a:xfrm>
            <a:custGeom>
              <a:avLst/>
              <a:gdLst/>
              <a:ahLst/>
              <a:cxnLst/>
              <a:rect l="l" t="t" r="r" b="b"/>
              <a:pathLst>
                <a:path w="1636" h="1256" extrusionOk="0">
                  <a:moveTo>
                    <a:pt x="1227" y="0"/>
                  </a:moveTo>
                  <a:cubicBezTo>
                    <a:pt x="867" y="0"/>
                    <a:pt x="391" y="77"/>
                    <a:pt x="213" y="347"/>
                  </a:cubicBezTo>
                  <a:cubicBezTo>
                    <a:pt x="88" y="530"/>
                    <a:pt x="0" y="823"/>
                    <a:pt x="118" y="933"/>
                  </a:cubicBezTo>
                  <a:cubicBezTo>
                    <a:pt x="271" y="1087"/>
                    <a:pt x="469" y="1197"/>
                    <a:pt x="682" y="1256"/>
                  </a:cubicBezTo>
                  <a:cubicBezTo>
                    <a:pt x="1107" y="948"/>
                    <a:pt x="1437" y="523"/>
                    <a:pt x="1635" y="46"/>
                  </a:cubicBezTo>
                  <a:cubicBezTo>
                    <a:pt x="1570" y="21"/>
                    <a:pt x="1414" y="0"/>
                    <a:pt x="1227"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a:off x="5226482" y="19874"/>
              <a:ext cx="325650" cy="217399"/>
            </a:xfrm>
            <a:custGeom>
              <a:avLst/>
              <a:gdLst/>
              <a:ahLst/>
              <a:cxnLst/>
              <a:rect l="l" t="t" r="r" b="b"/>
              <a:pathLst>
                <a:path w="1453" h="970" extrusionOk="0">
                  <a:moveTo>
                    <a:pt x="238" y="0"/>
                  </a:moveTo>
                  <a:cubicBezTo>
                    <a:pt x="212" y="0"/>
                    <a:pt x="193" y="1"/>
                    <a:pt x="184" y="2"/>
                  </a:cubicBezTo>
                  <a:cubicBezTo>
                    <a:pt x="110" y="9"/>
                    <a:pt x="0" y="632"/>
                    <a:pt x="257" y="970"/>
                  </a:cubicBezTo>
                  <a:cubicBezTo>
                    <a:pt x="704" y="808"/>
                    <a:pt x="1108" y="552"/>
                    <a:pt x="1452" y="222"/>
                  </a:cubicBezTo>
                  <a:cubicBezTo>
                    <a:pt x="1121" y="33"/>
                    <a:pt x="445" y="0"/>
                    <a:pt x="23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4279201" y="-151883"/>
              <a:ext cx="381456" cy="278360"/>
            </a:xfrm>
            <a:custGeom>
              <a:avLst/>
              <a:gdLst/>
              <a:ahLst/>
              <a:cxnLst/>
              <a:rect l="l" t="t" r="r" b="b"/>
              <a:pathLst>
                <a:path w="1702" h="1242" extrusionOk="0">
                  <a:moveTo>
                    <a:pt x="972" y="0"/>
                  </a:moveTo>
                  <a:cubicBezTo>
                    <a:pt x="949" y="0"/>
                    <a:pt x="926" y="2"/>
                    <a:pt x="902" y="4"/>
                  </a:cubicBezTo>
                  <a:cubicBezTo>
                    <a:pt x="558" y="41"/>
                    <a:pt x="176" y="525"/>
                    <a:pt x="0" y="781"/>
                  </a:cubicBezTo>
                  <a:cubicBezTo>
                    <a:pt x="191" y="957"/>
                    <a:pt x="404" y="1104"/>
                    <a:pt x="638" y="1229"/>
                  </a:cubicBezTo>
                  <a:cubicBezTo>
                    <a:pt x="703" y="1236"/>
                    <a:pt x="769" y="1241"/>
                    <a:pt x="834" y="1241"/>
                  </a:cubicBezTo>
                  <a:cubicBezTo>
                    <a:pt x="1012" y="1241"/>
                    <a:pt x="1186" y="1206"/>
                    <a:pt x="1320" y="1104"/>
                  </a:cubicBezTo>
                  <a:cubicBezTo>
                    <a:pt x="1496" y="965"/>
                    <a:pt x="1701" y="708"/>
                    <a:pt x="1643" y="569"/>
                  </a:cubicBezTo>
                  <a:cubicBezTo>
                    <a:pt x="1594" y="430"/>
                    <a:pt x="1387" y="0"/>
                    <a:pt x="972"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5"/>
            <p:cNvSpPr/>
            <p:nvPr/>
          </p:nvSpPr>
          <p:spPr>
            <a:xfrm>
              <a:off x="4839871" y="-27640"/>
              <a:ext cx="400059" cy="279705"/>
            </a:xfrm>
            <a:custGeom>
              <a:avLst/>
              <a:gdLst/>
              <a:ahLst/>
              <a:cxnLst/>
              <a:rect l="l" t="t" r="r" b="b"/>
              <a:pathLst>
                <a:path w="1785" h="1248" extrusionOk="0">
                  <a:moveTo>
                    <a:pt x="1021" y="1"/>
                  </a:moveTo>
                  <a:cubicBezTo>
                    <a:pt x="979" y="1"/>
                    <a:pt x="935" y="5"/>
                    <a:pt x="890" y="16"/>
                  </a:cubicBezTo>
                  <a:cubicBezTo>
                    <a:pt x="442" y="111"/>
                    <a:pt x="32" y="962"/>
                    <a:pt x="10" y="1035"/>
                  </a:cubicBezTo>
                  <a:cubicBezTo>
                    <a:pt x="0" y="1087"/>
                    <a:pt x="435" y="1248"/>
                    <a:pt x="856" y="1248"/>
                  </a:cubicBezTo>
                  <a:cubicBezTo>
                    <a:pt x="1084" y="1248"/>
                    <a:pt x="1308" y="1201"/>
                    <a:pt x="1454" y="1064"/>
                  </a:cubicBezTo>
                  <a:cubicBezTo>
                    <a:pt x="1616" y="910"/>
                    <a:pt x="1784" y="632"/>
                    <a:pt x="1711" y="500"/>
                  </a:cubicBezTo>
                  <a:cubicBezTo>
                    <a:pt x="1645" y="375"/>
                    <a:pt x="1396" y="1"/>
                    <a:pt x="1021"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5"/>
            <p:cNvSpPr/>
            <p:nvPr/>
          </p:nvSpPr>
          <p:spPr>
            <a:xfrm>
              <a:off x="5573872" y="-3435"/>
              <a:ext cx="443090" cy="233312"/>
            </a:xfrm>
            <a:custGeom>
              <a:avLst/>
              <a:gdLst/>
              <a:ahLst/>
              <a:cxnLst/>
              <a:rect l="l" t="t" r="r" b="b"/>
              <a:pathLst>
                <a:path w="1977" h="1041" extrusionOk="0">
                  <a:moveTo>
                    <a:pt x="1294" y="0"/>
                  </a:moveTo>
                  <a:cubicBezTo>
                    <a:pt x="823" y="0"/>
                    <a:pt x="154" y="211"/>
                    <a:pt x="85" y="245"/>
                  </a:cubicBezTo>
                  <a:cubicBezTo>
                    <a:pt x="1" y="280"/>
                    <a:pt x="465" y="1041"/>
                    <a:pt x="1048" y="1041"/>
                  </a:cubicBezTo>
                  <a:cubicBezTo>
                    <a:pt x="1072" y="1041"/>
                    <a:pt x="1095" y="1039"/>
                    <a:pt x="1119" y="1037"/>
                  </a:cubicBezTo>
                  <a:cubicBezTo>
                    <a:pt x="1346" y="1015"/>
                    <a:pt x="1662" y="920"/>
                    <a:pt x="1728" y="795"/>
                  </a:cubicBezTo>
                  <a:cubicBezTo>
                    <a:pt x="1794" y="678"/>
                    <a:pt x="1977" y="245"/>
                    <a:pt x="1632" y="62"/>
                  </a:cubicBezTo>
                  <a:cubicBezTo>
                    <a:pt x="1549" y="18"/>
                    <a:pt x="1430" y="0"/>
                    <a:pt x="1294"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1212621" y="835403"/>
              <a:ext cx="338873" cy="296290"/>
            </a:xfrm>
            <a:custGeom>
              <a:avLst/>
              <a:gdLst/>
              <a:ahLst/>
              <a:cxnLst/>
              <a:rect l="l" t="t" r="r" b="b"/>
              <a:pathLst>
                <a:path w="1512" h="1322" extrusionOk="0">
                  <a:moveTo>
                    <a:pt x="1191" y="0"/>
                  </a:moveTo>
                  <a:cubicBezTo>
                    <a:pt x="950" y="0"/>
                    <a:pt x="114" y="194"/>
                    <a:pt x="38" y="615"/>
                  </a:cubicBezTo>
                  <a:cubicBezTo>
                    <a:pt x="1" y="805"/>
                    <a:pt x="52" y="1091"/>
                    <a:pt x="199" y="1164"/>
                  </a:cubicBezTo>
                  <a:cubicBezTo>
                    <a:pt x="297" y="1216"/>
                    <a:pt x="556" y="1322"/>
                    <a:pt x="809" y="1322"/>
                  </a:cubicBezTo>
                  <a:cubicBezTo>
                    <a:pt x="952" y="1322"/>
                    <a:pt x="1093" y="1289"/>
                    <a:pt x="1203" y="1194"/>
                  </a:cubicBezTo>
                  <a:cubicBezTo>
                    <a:pt x="1511" y="930"/>
                    <a:pt x="1284" y="79"/>
                    <a:pt x="1255" y="13"/>
                  </a:cubicBezTo>
                  <a:cubicBezTo>
                    <a:pt x="1250" y="5"/>
                    <a:pt x="1227" y="0"/>
                    <a:pt x="119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7577472" y="3801312"/>
              <a:ext cx="397593" cy="316461"/>
            </a:xfrm>
            <a:custGeom>
              <a:avLst/>
              <a:gdLst/>
              <a:ahLst/>
              <a:cxnLst/>
              <a:rect l="l" t="t" r="r" b="b"/>
              <a:pathLst>
                <a:path w="1774" h="1412" extrusionOk="0">
                  <a:moveTo>
                    <a:pt x="906" y="1"/>
                  </a:moveTo>
                  <a:cubicBezTo>
                    <a:pt x="724" y="1"/>
                    <a:pt x="468" y="173"/>
                    <a:pt x="344" y="325"/>
                  </a:cubicBezTo>
                  <a:cubicBezTo>
                    <a:pt x="1" y="718"/>
                    <a:pt x="676" y="1411"/>
                    <a:pt x="784" y="1411"/>
                  </a:cubicBezTo>
                  <a:cubicBezTo>
                    <a:pt x="787" y="1411"/>
                    <a:pt x="789" y="1411"/>
                    <a:pt x="791" y="1410"/>
                  </a:cubicBezTo>
                  <a:cubicBezTo>
                    <a:pt x="872" y="1381"/>
                    <a:pt x="1773" y="875"/>
                    <a:pt x="1759" y="508"/>
                  </a:cubicBezTo>
                  <a:cubicBezTo>
                    <a:pt x="1744" y="142"/>
                    <a:pt x="1128" y="24"/>
                    <a:pt x="938" y="2"/>
                  </a:cubicBezTo>
                  <a:cubicBezTo>
                    <a:pt x="928" y="1"/>
                    <a:pt x="917" y="1"/>
                    <a:pt x="90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2200594" y="700231"/>
              <a:ext cx="432332" cy="314444"/>
            </a:xfrm>
            <a:custGeom>
              <a:avLst/>
              <a:gdLst/>
              <a:ahLst/>
              <a:cxnLst/>
              <a:rect l="l" t="t" r="r" b="b"/>
              <a:pathLst>
                <a:path w="1929" h="1403" extrusionOk="0">
                  <a:moveTo>
                    <a:pt x="1166" y="1"/>
                  </a:moveTo>
                  <a:cubicBezTo>
                    <a:pt x="814" y="125"/>
                    <a:pt x="1" y="587"/>
                    <a:pt x="389" y="1188"/>
                  </a:cubicBezTo>
                  <a:cubicBezTo>
                    <a:pt x="594" y="1342"/>
                    <a:pt x="932" y="1394"/>
                    <a:pt x="1056" y="1401"/>
                  </a:cubicBezTo>
                  <a:cubicBezTo>
                    <a:pt x="1065" y="1402"/>
                    <a:pt x="1075" y="1403"/>
                    <a:pt x="1084" y="1403"/>
                  </a:cubicBezTo>
                  <a:cubicBezTo>
                    <a:pt x="1267" y="1403"/>
                    <a:pt x="1524" y="1210"/>
                    <a:pt x="1643" y="1057"/>
                  </a:cubicBezTo>
                  <a:cubicBezTo>
                    <a:pt x="1929" y="683"/>
                    <a:pt x="1350" y="89"/>
                    <a:pt x="1166"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4640970" y="412940"/>
              <a:ext cx="381905" cy="315340"/>
            </a:xfrm>
            <a:custGeom>
              <a:avLst/>
              <a:gdLst/>
              <a:ahLst/>
              <a:cxnLst/>
              <a:rect l="l" t="t" r="r" b="b"/>
              <a:pathLst>
                <a:path w="1704" h="1407" extrusionOk="0">
                  <a:moveTo>
                    <a:pt x="718" y="0"/>
                  </a:moveTo>
                  <a:cubicBezTo>
                    <a:pt x="623" y="0"/>
                    <a:pt x="1" y="739"/>
                    <a:pt x="355" y="1115"/>
                  </a:cubicBezTo>
                  <a:cubicBezTo>
                    <a:pt x="474" y="1255"/>
                    <a:pt x="720" y="1406"/>
                    <a:pt x="896" y="1406"/>
                  </a:cubicBezTo>
                  <a:cubicBezTo>
                    <a:pt x="915" y="1406"/>
                    <a:pt x="932" y="1405"/>
                    <a:pt x="949" y="1401"/>
                  </a:cubicBezTo>
                  <a:cubicBezTo>
                    <a:pt x="1125" y="1372"/>
                    <a:pt x="1704" y="1218"/>
                    <a:pt x="1704" y="851"/>
                  </a:cubicBezTo>
                  <a:cubicBezTo>
                    <a:pt x="1697" y="485"/>
                    <a:pt x="795" y="30"/>
                    <a:pt x="721" y="1"/>
                  </a:cubicBezTo>
                  <a:cubicBezTo>
                    <a:pt x="720" y="0"/>
                    <a:pt x="719" y="0"/>
                    <a:pt x="718"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5993380" y="457367"/>
              <a:ext cx="386163" cy="270068"/>
            </a:xfrm>
            <a:custGeom>
              <a:avLst/>
              <a:gdLst/>
              <a:ahLst/>
              <a:cxnLst/>
              <a:rect l="l" t="t" r="r" b="b"/>
              <a:pathLst>
                <a:path w="1723" h="1205" extrusionOk="0">
                  <a:moveTo>
                    <a:pt x="965" y="1"/>
                  </a:moveTo>
                  <a:cubicBezTo>
                    <a:pt x="928" y="1"/>
                    <a:pt x="890" y="5"/>
                    <a:pt x="851" y="13"/>
                  </a:cubicBezTo>
                  <a:cubicBezTo>
                    <a:pt x="418" y="101"/>
                    <a:pt x="29" y="922"/>
                    <a:pt x="15" y="995"/>
                  </a:cubicBezTo>
                  <a:cubicBezTo>
                    <a:pt x="0" y="1043"/>
                    <a:pt x="437" y="1205"/>
                    <a:pt x="851" y="1205"/>
                  </a:cubicBezTo>
                  <a:cubicBezTo>
                    <a:pt x="1068" y="1205"/>
                    <a:pt x="1279" y="1160"/>
                    <a:pt x="1415" y="1032"/>
                  </a:cubicBezTo>
                  <a:cubicBezTo>
                    <a:pt x="1569" y="885"/>
                    <a:pt x="1723" y="621"/>
                    <a:pt x="1650" y="489"/>
                  </a:cubicBezTo>
                  <a:cubicBezTo>
                    <a:pt x="1590" y="369"/>
                    <a:pt x="1336" y="1"/>
                    <a:pt x="96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2632930" y="2400652"/>
              <a:ext cx="408799" cy="291359"/>
            </a:xfrm>
            <a:custGeom>
              <a:avLst/>
              <a:gdLst/>
              <a:ahLst/>
              <a:cxnLst/>
              <a:rect l="l" t="t" r="r" b="b"/>
              <a:pathLst>
                <a:path w="1824" h="1300" extrusionOk="0">
                  <a:moveTo>
                    <a:pt x="815" y="1"/>
                  </a:moveTo>
                  <a:cubicBezTo>
                    <a:pt x="755" y="1"/>
                    <a:pt x="702" y="10"/>
                    <a:pt x="660" y="31"/>
                  </a:cubicBezTo>
                  <a:cubicBezTo>
                    <a:pt x="506" y="104"/>
                    <a:pt x="0" y="397"/>
                    <a:pt x="139" y="742"/>
                  </a:cubicBezTo>
                  <a:cubicBezTo>
                    <a:pt x="279" y="1079"/>
                    <a:pt x="1305" y="1292"/>
                    <a:pt x="1393" y="1299"/>
                  </a:cubicBezTo>
                  <a:cubicBezTo>
                    <a:pt x="1393" y="1299"/>
                    <a:pt x="1394" y="1299"/>
                    <a:pt x="1394" y="1299"/>
                  </a:cubicBezTo>
                  <a:cubicBezTo>
                    <a:pt x="1484" y="1299"/>
                    <a:pt x="1824" y="426"/>
                    <a:pt x="1342" y="155"/>
                  </a:cubicBezTo>
                  <a:cubicBezTo>
                    <a:pt x="1201" y="74"/>
                    <a:pt x="984" y="1"/>
                    <a:pt x="815" y="1"/>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5"/>
            <p:cNvSpPr/>
            <p:nvPr/>
          </p:nvSpPr>
          <p:spPr>
            <a:xfrm>
              <a:off x="5187683" y="385966"/>
              <a:ext cx="338873" cy="296290"/>
            </a:xfrm>
            <a:custGeom>
              <a:avLst/>
              <a:gdLst/>
              <a:ahLst/>
              <a:cxnLst/>
              <a:rect l="l" t="t" r="r" b="b"/>
              <a:pathLst>
                <a:path w="1512" h="1322" extrusionOk="0">
                  <a:moveTo>
                    <a:pt x="1191" y="0"/>
                  </a:moveTo>
                  <a:cubicBezTo>
                    <a:pt x="950" y="0"/>
                    <a:pt x="114" y="194"/>
                    <a:pt x="38" y="615"/>
                  </a:cubicBezTo>
                  <a:cubicBezTo>
                    <a:pt x="1" y="805"/>
                    <a:pt x="52" y="1091"/>
                    <a:pt x="199" y="1164"/>
                  </a:cubicBezTo>
                  <a:cubicBezTo>
                    <a:pt x="297" y="1216"/>
                    <a:pt x="556" y="1322"/>
                    <a:pt x="809" y="1322"/>
                  </a:cubicBezTo>
                  <a:cubicBezTo>
                    <a:pt x="952" y="1322"/>
                    <a:pt x="1093" y="1289"/>
                    <a:pt x="1203" y="1194"/>
                  </a:cubicBezTo>
                  <a:cubicBezTo>
                    <a:pt x="1511" y="930"/>
                    <a:pt x="1284" y="79"/>
                    <a:pt x="1255" y="13"/>
                  </a:cubicBezTo>
                  <a:cubicBezTo>
                    <a:pt x="1250" y="5"/>
                    <a:pt x="1227" y="0"/>
                    <a:pt x="1191" y="0"/>
                  </a:cubicBezTo>
                  <a:close/>
                </a:path>
              </a:pathLst>
            </a:custGeom>
            <a:solidFill>
              <a:srgbClr val="53A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5" name="Google Shape;3035;p25"/>
          <p:cNvGrpSpPr/>
          <p:nvPr/>
        </p:nvGrpSpPr>
        <p:grpSpPr>
          <a:xfrm>
            <a:off x="-1330059" y="-1178429"/>
            <a:ext cx="4463385" cy="3033056"/>
            <a:chOff x="-1330059" y="-1178429"/>
            <a:chExt cx="4463385" cy="3033056"/>
          </a:xfrm>
        </p:grpSpPr>
        <p:sp>
          <p:nvSpPr>
            <p:cNvPr id="3036" name="Google Shape;3036;p25"/>
            <p:cNvSpPr/>
            <p:nvPr/>
          </p:nvSpPr>
          <p:spPr>
            <a:xfrm rot="2700000">
              <a:off x="-953798" y="-666329"/>
              <a:ext cx="2280533" cy="2008856"/>
            </a:xfrm>
            <a:custGeom>
              <a:avLst/>
              <a:gdLst/>
              <a:ahLst/>
              <a:cxnLst/>
              <a:rect l="l" t="t" r="r" b="b"/>
              <a:pathLst>
                <a:path w="10283" h="9058" extrusionOk="0">
                  <a:moveTo>
                    <a:pt x="7973" y="0"/>
                  </a:moveTo>
                  <a:cubicBezTo>
                    <a:pt x="7357" y="0"/>
                    <a:pt x="4417" y="1372"/>
                    <a:pt x="3872" y="1986"/>
                  </a:cubicBezTo>
                  <a:cubicBezTo>
                    <a:pt x="4539" y="1528"/>
                    <a:pt x="4962" y="1387"/>
                    <a:pt x="5242" y="1387"/>
                  </a:cubicBezTo>
                  <a:cubicBezTo>
                    <a:pt x="5639" y="1387"/>
                    <a:pt x="5750" y="1671"/>
                    <a:pt x="5866" y="1744"/>
                  </a:cubicBezTo>
                  <a:cubicBezTo>
                    <a:pt x="5910" y="1774"/>
                    <a:pt x="5969" y="1803"/>
                    <a:pt x="6020" y="1832"/>
                  </a:cubicBezTo>
                  <a:cubicBezTo>
                    <a:pt x="6306" y="2008"/>
                    <a:pt x="6555" y="2925"/>
                    <a:pt x="6357" y="3834"/>
                  </a:cubicBezTo>
                  <a:cubicBezTo>
                    <a:pt x="4906" y="4354"/>
                    <a:pt x="2611" y="3497"/>
                    <a:pt x="1401" y="6055"/>
                  </a:cubicBezTo>
                  <a:cubicBezTo>
                    <a:pt x="1064" y="6759"/>
                    <a:pt x="573" y="7412"/>
                    <a:pt x="1" y="8020"/>
                  </a:cubicBezTo>
                  <a:cubicBezTo>
                    <a:pt x="881" y="8005"/>
                    <a:pt x="1768" y="7947"/>
                    <a:pt x="1797" y="7346"/>
                  </a:cubicBezTo>
                  <a:cubicBezTo>
                    <a:pt x="1841" y="6884"/>
                    <a:pt x="1914" y="6429"/>
                    <a:pt x="2105" y="6026"/>
                  </a:cubicBezTo>
                  <a:cubicBezTo>
                    <a:pt x="2699" y="4766"/>
                    <a:pt x="4473" y="4561"/>
                    <a:pt x="5342" y="4561"/>
                  </a:cubicBezTo>
                  <a:cubicBezTo>
                    <a:pt x="5621" y="4561"/>
                    <a:pt x="5806" y="4582"/>
                    <a:pt x="5829" y="4596"/>
                  </a:cubicBezTo>
                  <a:cubicBezTo>
                    <a:pt x="6262" y="4875"/>
                    <a:pt x="5676" y="6011"/>
                    <a:pt x="5976" y="6195"/>
                  </a:cubicBezTo>
                  <a:cubicBezTo>
                    <a:pt x="6299" y="6400"/>
                    <a:pt x="6856" y="6906"/>
                    <a:pt x="7061" y="7287"/>
                  </a:cubicBezTo>
                  <a:cubicBezTo>
                    <a:pt x="7332" y="7793"/>
                    <a:pt x="6460" y="8313"/>
                    <a:pt x="7215" y="8783"/>
                  </a:cubicBezTo>
                  <a:cubicBezTo>
                    <a:pt x="7543" y="8987"/>
                    <a:pt x="7961" y="9058"/>
                    <a:pt x="8379" y="9058"/>
                  </a:cubicBezTo>
                  <a:cubicBezTo>
                    <a:pt x="9327" y="9058"/>
                    <a:pt x="10282" y="8695"/>
                    <a:pt x="10221" y="8695"/>
                  </a:cubicBezTo>
                  <a:cubicBezTo>
                    <a:pt x="9810" y="8727"/>
                    <a:pt x="9462" y="8741"/>
                    <a:pt x="9166" y="8741"/>
                  </a:cubicBezTo>
                  <a:cubicBezTo>
                    <a:pt x="6958" y="8741"/>
                    <a:pt x="7685" y="7914"/>
                    <a:pt x="7420" y="7228"/>
                  </a:cubicBezTo>
                  <a:cubicBezTo>
                    <a:pt x="6885" y="5879"/>
                    <a:pt x="6636" y="6847"/>
                    <a:pt x="6372" y="5637"/>
                  </a:cubicBezTo>
                  <a:cubicBezTo>
                    <a:pt x="6299" y="5388"/>
                    <a:pt x="6819" y="4230"/>
                    <a:pt x="6878" y="3959"/>
                  </a:cubicBezTo>
                  <a:cubicBezTo>
                    <a:pt x="7545" y="945"/>
                    <a:pt x="5763" y="1781"/>
                    <a:pt x="8110" y="95"/>
                  </a:cubicBezTo>
                  <a:cubicBezTo>
                    <a:pt x="8102" y="95"/>
                    <a:pt x="8088" y="102"/>
                    <a:pt x="8073" y="110"/>
                  </a:cubicBezTo>
                  <a:cubicBezTo>
                    <a:pt x="8109" y="34"/>
                    <a:pt x="8069" y="0"/>
                    <a:pt x="7973" y="0"/>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a:off x="1700199" y="-628811"/>
              <a:ext cx="1433126" cy="1080500"/>
            </a:xfrm>
            <a:custGeom>
              <a:avLst/>
              <a:gdLst/>
              <a:ahLst/>
              <a:cxnLst/>
              <a:rect l="l" t="t" r="r" b="b"/>
              <a:pathLst>
                <a:path w="6462" h="4872" extrusionOk="0">
                  <a:moveTo>
                    <a:pt x="482" y="1"/>
                  </a:moveTo>
                  <a:cubicBezTo>
                    <a:pt x="184" y="1"/>
                    <a:pt x="0" y="35"/>
                    <a:pt x="46" y="120"/>
                  </a:cubicBezTo>
                  <a:cubicBezTo>
                    <a:pt x="347" y="582"/>
                    <a:pt x="4306" y="1601"/>
                    <a:pt x="4607" y="2078"/>
                  </a:cubicBezTo>
                  <a:cubicBezTo>
                    <a:pt x="4746" y="2291"/>
                    <a:pt x="4768" y="2584"/>
                    <a:pt x="4907" y="2796"/>
                  </a:cubicBezTo>
                  <a:cubicBezTo>
                    <a:pt x="4944" y="2862"/>
                    <a:pt x="5802" y="3713"/>
                    <a:pt x="6088" y="4167"/>
                  </a:cubicBezTo>
                  <a:cubicBezTo>
                    <a:pt x="6227" y="4387"/>
                    <a:pt x="6330" y="4622"/>
                    <a:pt x="6396" y="4871"/>
                  </a:cubicBezTo>
                  <a:cubicBezTo>
                    <a:pt x="6461" y="4556"/>
                    <a:pt x="6278" y="4248"/>
                    <a:pt x="6080" y="3940"/>
                  </a:cubicBezTo>
                  <a:cubicBezTo>
                    <a:pt x="5809" y="3508"/>
                    <a:pt x="5494" y="3119"/>
                    <a:pt x="5230" y="2694"/>
                  </a:cubicBezTo>
                  <a:cubicBezTo>
                    <a:pt x="5047" y="2393"/>
                    <a:pt x="4885" y="2078"/>
                    <a:pt x="4746" y="1763"/>
                  </a:cubicBezTo>
                  <a:cubicBezTo>
                    <a:pt x="4365" y="1154"/>
                    <a:pt x="3632" y="1257"/>
                    <a:pt x="3177" y="531"/>
                  </a:cubicBezTo>
                  <a:cubicBezTo>
                    <a:pt x="3140" y="472"/>
                    <a:pt x="3104" y="414"/>
                    <a:pt x="3074" y="348"/>
                  </a:cubicBezTo>
                  <a:cubicBezTo>
                    <a:pt x="2687" y="212"/>
                    <a:pt x="1227" y="1"/>
                    <a:pt x="482" y="1"/>
                  </a:cubicBezTo>
                  <a:close/>
                </a:path>
              </a:pathLst>
            </a:custGeom>
            <a:solidFill>
              <a:srgbClr val="AFFFE8">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1pPr>
            <a:lvl2pPr lvl="1"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2pPr>
            <a:lvl3pPr lvl="2"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3pPr>
            <a:lvl4pPr lvl="3"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4pPr>
            <a:lvl5pPr lvl="4"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5pPr>
            <a:lvl6pPr lvl="5"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6pPr>
            <a:lvl7pPr lvl="6"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7pPr>
            <a:lvl8pPr lvl="7"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8pPr>
            <a:lvl9pPr lvl="8" rtl="0">
              <a:spcBef>
                <a:spcPts val="0"/>
              </a:spcBef>
              <a:spcAft>
                <a:spcPts val="0"/>
              </a:spcAft>
              <a:buClr>
                <a:schemeClr val="dk1"/>
              </a:buClr>
              <a:buSzPts val="3000"/>
              <a:buFont typeface="Kaushan Script"/>
              <a:buNone/>
              <a:defRPr sz="3000">
                <a:solidFill>
                  <a:schemeClr val="dk1"/>
                </a:solidFill>
                <a:latin typeface="Kaushan Script"/>
                <a:ea typeface="Kaushan Script"/>
                <a:cs typeface="Kaushan Script"/>
                <a:sym typeface="Kaushan Scrip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2" r:id="rId7"/>
    <p:sldLayoutId id="2147483670" r:id="rId8"/>
    <p:sldLayoutId id="2147483671" r:id="rId9"/>
    <p:sldLayoutId id="2147483672" r:id="rId10"/>
    <p:sldLayoutId id="214748367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3"/>
        <p:cNvGrpSpPr/>
        <p:nvPr/>
      </p:nvGrpSpPr>
      <p:grpSpPr>
        <a:xfrm>
          <a:off x="0" y="0"/>
          <a:ext cx="0" cy="0"/>
          <a:chOff x="0" y="0"/>
          <a:chExt cx="0" cy="0"/>
        </a:xfrm>
      </p:grpSpPr>
      <p:sp>
        <p:nvSpPr>
          <p:cNvPr id="3084" name="Google Shape;3084;p31"/>
          <p:cNvSpPr/>
          <p:nvPr/>
        </p:nvSpPr>
        <p:spPr>
          <a:xfrm rot="-1041854">
            <a:off x="1234081" y="-1933440"/>
            <a:ext cx="10295686" cy="5928561"/>
          </a:xfrm>
          <a:custGeom>
            <a:avLst/>
            <a:gdLst/>
            <a:ahLst/>
            <a:cxnLst/>
            <a:rect l="l" t="t" r="r" b="b"/>
            <a:pathLst>
              <a:path w="34760" h="20016" extrusionOk="0">
                <a:moveTo>
                  <a:pt x="23546" y="0"/>
                </a:moveTo>
                <a:cubicBezTo>
                  <a:pt x="19012" y="0"/>
                  <a:pt x="13311" y="1230"/>
                  <a:pt x="7655" y="1834"/>
                </a:cubicBezTo>
                <a:cubicBezTo>
                  <a:pt x="7472" y="1849"/>
                  <a:pt x="7288" y="1878"/>
                  <a:pt x="7105" y="1900"/>
                </a:cubicBezTo>
                <a:cubicBezTo>
                  <a:pt x="2611" y="4371"/>
                  <a:pt x="1" y="7604"/>
                  <a:pt x="477" y="10881"/>
                </a:cubicBezTo>
                <a:cubicBezTo>
                  <a:pt x="1238" y="16141"/>
                  <a:pt x="13816" y="20016"/>
                  <a:pt x="25142" y="20016"/>
                </a:cubicBezTo>
                <a:cubicBezTo>
                  <a:pt x="26367" y="20016"/>
                  <a:pt x="27576" y="19970"/>
                  <a:pt x="28755" y="19877"/>
                </a:cubicBezTo>
                <a:cubicBezTo>
                  <a:pt x="34759" y="17340"/>
                  <a:pt x="32465" y="13425"/>
                  <a:pt x="32692" y="9723"/>
                </a:cubicBezTo>
                <a:cubicBezTo>
                  <a:pt x="33171" y="1979"/>
                  <a:pt x="29298" y="0"/>
                  <a:pt x="23546"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1"/>
          <p:cNvSpPr/>
          <p:nvPr/>
        </p:nvSpPr>
        <p:spPr>
          <a:xfrm rot="-1041854">
            <a:off x="1234080" y="-1933441"/>
            <a:ext cx="10295686" cy="5928561"/>
          </a:xfrm>
          <a:custGeom>
            <a:avLst/>
            <a:gdLst/>
            <a:ahLst/>
            <a:cxnLst/>
            <a:rect l="l" t="t" r="r" b="b"/>
            <a:pathLst>
              <a:path w="34760" h="20016" extrusionOk="0">
                <a:moveTo>
                  <a:pt x="23546" y="0"/>
                </a:moveTo>
                <a:cubicBezTo>
                  <a:pt x="19012" y="0"/>
                  <a:pt x="13311" y="1230"/>
                  <a:pt x="7655" y="1834"/>
                </a:cubicBezTo>
                <a:cubicBezTo>
                  <a:pt x="7472" y="1849"/>
                  <a:pt x="7288" y="1878"/>
                  <a:pt x="7105" y="1900"/>
                </a:cubicBezTo>
                <a:cubicBezTo>
                  <a:pt x="2611" y="4371"/>
                  <a:pt x="1" y="7604"/>
                  <a:pt x="477" y="10881"/>
                </a:cubicBezTo>
                <a:cubicBezTo>
                  <a:pt x="1238" y="16141"/>
                  <a:pt x="13816" y="20016"/>
                  <a:pt x="25142" y="20016"/>
                </a:cubicBezTo>
                <a:cubicBezTo>
                  <a:pt x="26367" y="20016"/>
                  <a:pt x="27576" y="19970"/>
                  <a:pt x="28755" y="19877"/>
                </a:cubicBezTo>
                <a:cubicBezTo>
                  <a:pt x="34759" y="17340"/>
                  <a:pt x="32465" y="13425"/>
                  <a:pt x="32692" y="9723"/>
                </a:cubicBezTo>
                <a:cubicBezTo>
                  <a:pt x="33171" y="1979"/>
                  <a:pt x="29298" y="0"/>
                  <a:pt x="23546" y="0"/>
                </a:cubicBezTo>
                <a:close/>
              </a:path>
            </a:pathLst>
          </a:custGeom>
          <a:solidFill>
            <a:srgbClr val="AAF2E1">
              <a:alpha val="31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1"/>
          <p:cNvSpPr txBox="1">
            <a:spLocks noGrp="1"/>
          </p:cNvSpPr>
          <p:nvPr>
            <p:ph type="ctrTitle"/>
          </p:nvPr>
        </p:nvSpPr>
        <p:spPr>
          <a:xfrm>
            <a:off x="1263293" y="811566"/>
            <a:ext cx="7880707" cy="106200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600" smtClean="0">
                <a:solidFill>
                  <a:srgbClr val="002627"/>
                </a:solidFill>
                <a:latin typeface="Imprint MT Shadow" panose="04020605060303030202" pitchFamily="82" charset="0"/>
              </a:rPr>
              <a:t>W</a:t>
            </a:r>
            <a:r>
              <a:rPr lang="en-US" sz="4600" smtClean="0">
                <a:solidFill>
                  <a:srgbClr val="002627"/>
                </a:solidFill>
                <a:latin typeface="Imprint MT Shadow" panose="04020605060303030202" pitchFamily="82" charset="0"/>
              </a:rPr>
              <a:t>e</a:t>
            </a:r>
            <a:r>
              <a:rPr lang="en" sz="4600" smtClean="0">
                <a:solidFill>
                  <a:srgbClr val="002627"/>
                </a:solidFill>
                <a:latin typeface="Imprint MT Shadow" panose="04020605060303030202" pitchFamily="82" charset="0"/>
              </a:rPr>
              <a:t>bsite về du lịch Nhật Bản</a:t>
            </a:r>
            <a:r>
              <a:rPr lang="en" smtClean="0">
                <a:solidFill>
                  <a:srgbClr val="002627"/>
                </a:solidFill>
                <a:latin typeface="Imprint MT Shadow" panose="04020605060303030202" pitchFamily="82" charset="0"/>
              </a:rPr>
              <a:t>  </a:t>
            </a:r>
            <a:endParaRPr>
              <a:solidFill>
                <a:srgbClr val="002627"/>
              </a:solidFill>
              <a:latin typeface="Imprint MT Shadow" panose="04020605060303030202" pitchFamily="82" charset="0"/>
            </a:endParaRPr>
          </a:p>
        </p:txBody>
      </p:sp>
      <p:sp>
        <p:nvSpPr>
          <p:cNvPr id="2" name="Subtitle 1"/>
          <p:cNvSpPr>
            <a:spLocks noGrp="1"/>
          </p:cNvSpPr>
          <p:nvPr>
            <p:ph type="subTitle" idx="1"/>
          </p:nvPr>
        </p:nvSpPr>
        <p:spPr>
          <a:xfrm>
            <a:off x="2763948" y="2454801"/>
            <a:ext cx="4992600" cy="631800"/>
          </a:xfrm>
        </p:spPr>
        <p:txBody>
          <a:bodyPr/>
          <a:lstStyle/>
          <a:p>
            <a:pPr algn="ctr"/>
            <a:r>
              <a:rPr lang="en-US" smtClean="0">
                <a:latin typeface="Times New Roman" panose="02020603050405020304" pitchFamily="18" charset="0"/>
                <a:cs typeface="Times New Roman" panose="02020603050405020304" pitchFamily="18" charset="0"/>
              </a:rPr>
              <a:t>Môn học: Kỹ thuật phần mềm</a:t>
            </a:r>
          </a:p>
          <a:p>
            <a:pPr algn="ctr"/>
            <a:r>
              <a:rPr lang="en-US" smtClean="0">
                <a:latin typeface="Times New Roman" panose="02020603050405020304" pitchFamily="18" charset="0"/>
                <a:cs typeface="Times New Roman" panose="02020603050405020304" pitchFamily="18" charset="0"/>
              </a:rPr>
              <a:t>Giảng viên: Mai Xuân Tráng</a:t>
            </a:r>
          </a:p>
          <a:p>
            <a:pPr algn="ctr"/>
            <a:r>
              <a:rPr lang="en-US" smtClean="0">
                <a:latin typeface="Times New Roman" panose="02020603050405020304" pitchFamily="18" charset="0"/>
                <a:cs typeface="Times New Roman" panose="02020603050405020304" pitchFamily="18" charset="0"/>
              </a:rPr>
              <a:t>Nhóm: 07</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65226" y="1419201"/>
            <a:ext cx="1316850" cy="333480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4" name="Google Shape;3254;p34"/>
          <p:cNvSpPr txBox="1">
            <a:spLocks noGrp="1"/>
          </p:cNvSpPr>
          <p:nvPr>
            <p:ph type="title"/>
          </p:nvPr>
        </p:nvSpPr>
        <p:spPr>
          <a:xfrm>
            <a:off x="2157330" y="1846053"/>
            <a:ext cx="5382881" cy="7261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smtClean="0">
                <a:latin typeface="+mj-lt"/>
                <a:cs typeface="Archivo" panose="020B0604020202020204" charset="0"/>
              </a:rPr>
              <a:t>Giới thiệu</a:t>
            </a:r>
            <a:endParaRPr sz="4400">
              <a:latin typeface="+mj-lt"/>
              <a:cs typeface="Archivo" panose="020B0604020202020204" charset="0"/>
            </a:endParaRPr>
          </a:p>
        </p:txBody>
      </p:sp>
      <p:sp>
        <p:nvSpPr>
          <p:cNvPr id="3255" name="Google Shape;3255;p34"/>
          <p:cNvSpPr txBox="1">
            <a:spLocks noGrp="1"/>
          </p:cNvSpPr>
          <p:nvPr>
            <p:ph type="title" idx="2"/>
          </p:nvPr>
        </p:nvSpPr>
        <p:spPr>
          <a:xfrm>
            <a:off x="635430" y="693058"/>
            <a:ext cx="2740498" cy="5427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256" name="Google Shape;3256;p34"/>
          <p:cNvSpPr/>
          <p:nvPr/>
        </p:nvSpPr>
        <p:spPr>
          <a:xfrm>
            <a:off x="-673125" y="-580572"/>
            <a:ext cx="4160" cy="3255"/>
          </a:xfrm>
          <a:custGeom>
            <a:avLst/>
            <a:gdLst/>
            <a:ahLst/>
            <a:cxnLst/>
            <a:rect l="l" t="t" r="r" b="b"/>
            <a:pathLst>
              <a:path w="23" h="18" extrusionOk="0">
                <a:moveTo>
                  <a:pt x="1" y="0"/>
                </a:moveTo>
                <a:cubicBezTo>
                  <a:pt x="1" y="13"/>
                  <a:pt x="2" y="17"/>
                  <a:pt x="4" y="17"/>
                </a:cubicBezTo>
                <a:cubicBezTo>
                  <a:pt x="8" y="17"/>
                  <a:pt x="14" y="9"/>
                  <a:pt x="23" y="0"/>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4"/>
          <p:cNvSpPr/>
          <p:nvPr/>
        </p:nvSpPr>
        <p:spPr>
          <a:xfrm>
            <a:off x="-669147" y="-583647"/>
            <a:ext cx="8138" cy="3255"/>
          </a:xfrm>
          <a:custGeom>
            <a:avLst/>
            <a:gdLst/>
            <a:ahLst/>
            <a:cxnLst/>
            <a:rect l="l" t="t" r="r" b="b"/>
            <a:pathLst>
              <a:path w="45" h="18" extrusionOk="0">
                <a:moveTo>
                  <a:pt x="26" y="0"/>
                </a:moveTo>
                <a:cubicBezTo>
                  <a:pt x="17" y="0"/>
                  <a:pt x="9" y="9"/>
                  <a:pt x="1" y="17"/>
                </a:cubicBezTo>
                <a:lnTo>
                  <a:pt x="44" y="17"/>
                </a:lnTo>
                <a:cubicBezTo>
                  <a:pt x="38" y="5"/>
                  <a:pt x="32" y="0"/>
                  <a:pt x="26" y="0"/>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8" name="Google Shape;3258;p34"/>
          <p:cNvGrpSpPr/>
          <p:nvPr/>
        </p:nvGrpSpPr>
        <p:grpSpPr>
          <a:xfrm flipH="1">
            <a:off x="5465694" y="597978"/>
            <a:ext cx="3427760" cy="4152667"/>
            <a:chOff x="418475" y="-1149352"/>
            <a:chExt cx="1754196" cy="1694981"/>
          </a:xfrm>
        </p:grpSpPr>
        <p:sp>
          <p:nvSpPr>
            <p:cNvPr id="3259" name="Google Shape;3259;p34"/>
            <p:cNvSpPr/>
            <p:nvPr/>
          </p:nvSpPr>
          <p:spPr>
            <a:xfrm>
              <a:off x="550516" y="-17456"/>
              <a:ext cx="1476133" cy="389493"/>
            </a:xfrm>
            <a:custGeom>
              <a:avLst/>
              <a:gdLst/>
              <a:ahLst/>
              <a:cxnLst/>
              <a:rect l="l" t="t" r="r" b="b"/>
              <a:pathLst>
                <a:path w="17127" h="4519" extrusionOk="0">
                  <a:moveTo>
                    <a:pt x="8659" y="0"/>
                  </a:moveTo>
                  <a:cubicBezTo>
                    <a:pt x="7801" y="0"/>
                    <a:pt x="6936" y="44"/>
                    <a:pt x="6085" y="44"/>
                  </a:cubicBezTo>
                  <a:cubicBezTo>
                    <a:pt x="3989" y="44"/>
                    <a:pt x="367" y="1569"/>
                    <a:pt x="763" y="2354"/>
                  </a:cubicBezTo>
                  <a:cubicBezTo>
                    <a:pt x="931" y="2500"/>
                    <a:pt x="1555" y="2544"/>
                    <a:pt x="1327" y="2889"/>
                  </a:cubicBezTo>
                  <a:cubicBezTo>
                    <a:pt x="1115" y="3219"/>
                    <a:pt x="0" y="3233"/>
                    <a:pt x="1833" y="3497"/>
                  </a:cubicBezTo>
                  <a:cubicBezTo>
                    <a:pt x="1958" y="3497"/>
                    <a:pt x="2068" y="3637"/>
                    <a:pt x="2068" y="3769"/>
                  </a:cubicBezTo>
                  <a:cubicBezTo>
                    <a:pt x="2068" y="3923"/>
                    <a:pt x="1767" y="4318"/>
                    <a:pt x="2222" y="4318"/>
                  </a:cubicBezTo>
                  <a:cubicBezTo>
                    <a:pt x="2362" y="4318"/>
                    <a:pt x="2449" y="4263"/>
                    <a:pt x="2495" y="4263"/>
                  </a:cubicBezTo>
                  <a:cubicBezTo>
                    <a:pt x="2524" y="4263"/>
                    <a:pt x="2537" y="4285"/>
                    <a:pt x="2537" y="4355"/>
                  </a:cubicBezTo>
                  <a:cubicBezTo>
                    <a:pt x="2603" y="4406"/>
                    <a:pt x="2684" y="4436"/>
                    <a:pt x="2772" y="4436"/>
                  </a:cubicBezTo>
                  <a:cubicBezTo>
                    <a:pt x="3058" y="4436"/>
                    <a:pt x="3278" y="4084"/>
                    <a:pt x="3571" y="4084"/>
                  </a:cubicBezTo>
                  <a:cubicBezTo>
                    <a:pt x="3945" y="4084"/>
                    <a:pt x="4179" y="4450"/>
                    <a:pt x="4465" y="4450"/>
                  </a:cubicBezTo>
                  <a:cubicBezTo>
                    <a:pt x="4575" y="4450"/>
                    <a:pt x="4656" y="4421"/>
                    <a:pt x="4729" y="4421"/>
                  </a:cubicBezTo>
                  <a:cubicBezTo>
                    <a:pt x="4909" y="4421"/>
                    <a:pt x="5098" y="4519"/>
                    <a:pt x="5285" y="4519"/>
                  </a:cubicBezTo>
                  <a:cubicBezTo>
                    <a:pt x="5327" y="4519"/>
                    <a:pt x="5369" y="4514"/>
                    <a:pt x="5411" y="4502"/>
                  </a:cubicBezTo>
                  <a:cubicBezTo>
                    <a:pt x="5594" y="4465"/>
                    <a:pt x="6027" y="4201"/>
                    <a:pt x="6137" y="4201"/>
                  </a:cubicBezTo>
                  <a:cubicBezTo>
                    <a:pt x="6269" y="4201"/>
                    <a:pt x="6555" y="4399"/>
                    <a:pt x="6819" y="4399"/>
                  </a:cubicBezTo>
                  <a:cubicBezTo>
                    <a:pt x="6936" y="4392"/>
                    <a:pt x="7046" y="4384"/>
                    <a:pt x="7156" y="4355"/>
                  </a:cubicBezTo>
                  <a:cubicBezTo>
                    <a:pt x="7405" y="4318"/>
                    <a:pt x="7640" y="4194"/>
                    <a:pt x="7816" y="4011"/>
                  </a:cubicBezTo>
                  <a:cubicBezTo>
                    <a:pt x="7911" y="4055"/>
                    <a:pt x="8014" y="4077"/>
                    <a:pt x="8116" y="4077"/>
                  </a:cubicBezTo>
                  <a:cubicBezTo>
                    <a:pt x="8219" y="4077"/>
                    <a:pt x="8322" y="4062"/>
                    <a:pt x="8424" y="4062"/>
                  </a:cubicBezTo>
                  <a:cubicBezTo>
                    <a:pt x="8439" y="4062"/>
                    <a:pt x="8468" y="3974"/>
                    <a:pt x="8564" y="3974"/>
                  </a:cubicBezTo>
                  <a:cubicBezTo>
                    <a:pt x="8615" y="3974"/>
                    <a:pt x="8666" y="3996"/>
                    <a:pt x="8717" y="3996"/>
                  </a:cubicBezTo>
                  <a:cubicBezTo>
                    <a:pt x="8805" y="3996"/>
                    <a:pt x="8857" y="3886"/>
                    <a:pt x="8901" y="3886"/>
                  </a:cubicBezTo>
                  <a:cubicBezTo>
                    <a:pt x="8901" y="3886"/>
                    <a:pt x="9546" y="4333"/>
                    <a:pt x="9913" y="4333"/>
                  </a:cubicBezTo>
                  <a:cubicBezTo>
                    <a:pt x="10052" y="4333"/>
                    <a:pt x="10000" y="4282"/>
                    <a:pt x="10000" y="4187"/>
                  </a:cubicBezTo>
                  <a:cubicBezTo>
                    <a:pt x="9971" y="4143"/>
                    <a:pt x="9949" y="4091"/>
                    <a:pt x="9927" y="4040"/>
                  </a:cubicBezTo>
                  <a:cubicBezTo>
                    <a:pt x="10037" y="3937"/>
                    <a:pt x="10184" y="3879"/>
                    <a:pt x="10338" y="3879"/>
                  </a:cubicBezTo>
                  <a:cubicBezTo>
                    <a:pt x="10631" y="3879"/>
                    <a:pt x="10726" y="4062"/>
                    <a:pt x="11261" y="4062"/>
                  </a:cubicBezTo>
                  <a:cubicBezTo>
                    <a:pt x="11481" y="4062"/>
                    <a:pt x="11481" y="4011"/>
                    <a:pt x="11672" y="4011"/>
                  </a:cubicBezTo>
                  <a:cubicBezTo>
                    <a:pt x="11811" y="4011"/>
                    <a:pt x="11958" y="4040"/>
                    <a:pt x="12105" y="4040"/>
                  </a:cubicBezTo>
                  <a:cubicBezTo>
                    <a:pt x="12354" y="4040"/>
                    <a:pt x="12486" y="3791"/>
                    <a:pt x="12669" y="3791"/>
                  </a:cubicBezTo>
                  <a:cubicBezTo>
                    <a:pt x="13278" y="3791"/>
                    <a:pt x="13175" y="4289"/>
                    <a:pt x="14568" y="4289"/>
                  </a:cubicBezTo>
                  <a:cubicBezTo>
                    <a:pt x="14788" y="4289"/>
                    <a:pt x="15008" y="4282"/>
                    <a:pt x="15220" y="4282"/>
                  </a:cubicBezTo>
                  <a:cubicBezTo>
                    <a:pt x="15396" y="4282"/>
                    <a:pt x="15001" y="4047"/>
                    <a:pt x="15213" y="4047"/>
                  </a:cubicBezTo>
                  <a:cubicBezTo>
                    <a:pt x="15301" y="4047"/>
                    <a:pt x="15294" y="3886"/>
                    <a:pt x="15294" y="3798"/>
                  </a:cubicBezTo>
                  <a:cubicBezTo>
                    <a:pt x="15294" y="3747"/>
                    <a:pt x="15396" y="3747"/>
                    <a:pt x="15440" y="3717"/>
                  </a:cubicBezTo>
                  <a:cubicBezTo>
                    <a:pt x="15587" y="3703"/>
                    <a:pt x="16797" y="3681"/>
                    <a:pt x="16797" y="3285"/>
                  </a:cubicBezTo>
                  <a:cubicBezTo>
                    <a:pt x="16797" y="3094"/>
                    <a:pt x="16584" y="2962"/>
                    <a:pt x="16437" y="2845"/>
                  </a:cubicBezTo>
                  <a:cubicBezTo>
                    <a:pt x="17127" y="2845"/>
                    <a:pt x="13373" y="0"/>
                    <a:pt x="8659" y="0"/>
                  </a:cubicBezTo>
                  <a:close/>
                </a:path>
              </a:pathLst>
            </a:custGeom>
            <a:solidFill>
              <a:srgbClr val="DD5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4"/>
            <p:cNvSpPr/>
            <p:nvPr/>
          </p:nvSpPr>
          <p:spPr>
            <a:xfrm>
              <a:off x="550516" y="-17456"/>
              <a:ext cx="1088203" cy="389493"/>
            </a:xfrm>
            <a:custGeom>
              <a:avLst/>
              <a:gdLst/>
              <a:ahLst/>
              <a:cxnLst/>
              <a:rect l="l" t="t" r="r" b="b"/>
              <a:pathLst>
                <a:path w="12626" h="4519" extrusionOk="0">
                  <a:moveTo>
                    <a:pt x="8659" y="0"/>
                  </a:moveTo>
                  <a:cubicBezTo>
                    <a:pt x="7801" y="0"/>
                    <a:pt x="6936" y="44"/>
                    <a:pt x="6085" y="44"/>
                  </a:cubicBezTo>
                  <a:cubicBezTo>
                    <a:pt x="3989" y="44"/>
                    <a:pt x="367" y="1569"/>
                    <a:pt x="763" y="2354"/>
                  </a:cubicBezTo>
                  <a:cubicBezTo>
                    <a:pt x="931" y="2500"/>
                    <a:pt x="1555" y="2544"/>
                    <a:pt x="1320" y="2889"/>
                  </a:cubicBezTo>
                  <a:cubicBezTo>
                    <a:pt x="1115" y="3219"/>
                    <a:pt x="0" y="3233"/>
                    <a:pt x="1833" y="3497"/>
                  </a:cubicBezTo>
                  <a:cubicBezTo>
                    <a:pt x="1958" y="3497"/>
                    <a:pt x="2061" y="3637"/>
                    <a:pt x="2061" y="3769"/>
                  </a:cubicBezTo>
                  <a:cubicBezTo>
                    <a:pt x="2061" y="3915"/>
                    <a:pt x="1760" y="4318"/>
                    <a:pt x="2222" y="4318"/>
                  </a:cubicBezTo>
                  <a:cubicBezTo>
                    <a:pt x="2357" y="4318"/>
                    <a:pt x="2445" y="4263"/>
                    <a:pt x="2493" y="4263"/>
                  </a:cubicBezTo>
                  <a:cubicBezTo>
                    <a:pt x="2523" y="4263"/>
                    <a:pt x="2537" y="4285"/>
                    <a:pt x="2537" y="4355"/>
                  </a:cubicBezTo>
                  <a:cubicBezTo>
                    <a:pt x="2603" y="4406"/>
                    <a:pt x="2684" y="4436"/>
                    <a:pt x="2764" y="4436"/>
                  </a:cubicBezTo>
                  <a:cubicBezTo>
                    <a:pt x="3050" y="4436"/>
                    <a:pt x="3270" y="4077"/>
                    <a:pt x="3571" y="4077"/>
                  </a:cubicBezTo>
                  <a:cubicBezTo>
                    <a:pt x="3937" y="4077"/>
                    <a:pt x="4172" y="4450"/>
                    <a:pt x="4458" y="4450"/>
                  </a:cubicBezTo>
                  <a:cubicBezTo>
                    <a:pt x="4568" y="4450"/>
                    <a:pt x="4649" y="4421"/>
                    <a:pt x="4722" y="4421"/>
                  </a:cubicBezTo>
                  <a:cubicBezTo>
                    <a:pt x="4901" y="4421"/>
                    <a:pt x="5091" y="4519"/>
                    <a:pt x="5278" y="4519"/>
                  </a:cubicBezTo>
                  <a:cubicBezTo>
                    <a:pt x="5320" y="4519"/>
                    <a:pt x="5362" y="4514"/>
                    <a:pt x="5404" y="4502"/>
                  </a:cubicBezTo>
                  <a:cubicBezTo>
                    <a:pt x="5594" y="4458"/>
                    <a:pt x="6020" y="4201"/>
                    <a:pt x="6129" y="4201"/>
                  </a:cubicBezTo>
                  <a:cubicBezTo>
                    <a:pt x="6269" y="4201"/>
                    <a:pt x="6547" y="4399"/>
                    <a:pt x="6819" y="4399"/>
                  </a:cubicBezTo>
                  <a:cubicBezTo>
                    <a:pt x="6929" y="4392"/>
                    <a:pt x="7046" y="4377"/>
                    <a:pt x="7156" y="4355"/>
                  </a:cubicBezTo>
                  <a:cubicBezTo>
                    <a:pt x="7354" y="4311"/>
                    <a:pt x="7779" y="4209"/>
                    <a:pt x="7933" y="4084"/>
                  </a:cubicBezTo>
                  <a:cubicBezTo>
                    <a:pt x="7926" y="1643"/>
                    <a:pt x="10543" y="814"/>
                    <a:pt x="12625" y="147"/>
                  </a:cubicBezTo>
                  <a:cubicBezTo>
                    <a:pt x="11995" y="44"/>
                    <a:pt x="9341" y="0"/>
                    <a:pt x="8659" y="0"/>
                  </a:cubicBezTo>
                  <a:close/>
                </a:path>
              </a:pathLst>
            </a:custGeom>
            <a:solidFill>
              <a:srgbClr val="C6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4"/>
            <p:cNvSpPr/>
            <p:nvPr/>
          </p:nvSpPr>
          <p:spPr>
            <a:xfrm>
              <a:off x="1119878" y="-428835"/>
              <a:ext cx="465757" cy="974464"/>
            </a:xfrm>
            <a:custGeom>
              <a:avLst/>
              <a:gdLst/>
              <a:ahLst/>
              <a:cxnLst/>
              <a:rect l="l" t="t" r="r" b="b"/>
              <a:pathLst>
                <a:path w="5404" h="11306" extrusionOk="0">
                  <a:moveTo>
                    <a:pt x="5403" y="1"/>
                  </a:moveTo>
                  <a:cubicBezTo>
                    <a:pt x="3365" y="1"/>
                    <a:pt x="4069" y="1870"/>
                    <a:pt x="2969" y="2325"/>
                  </a:cubicBezTo>
                  <a:cubicBezTo>
                    <a:pt x="513" y="3351"/>
                    <a:pt x="528" y="6342"/>
                    <a:pt x="601" y="6789"/>
                  </a:cubicBezTo>
                  <a:cubicBezTo>
                    <a:pt x="711" y="7442"/>
                    <a:pt x="1188" y="8454"/>
                    <a:pt x="1188" y="9011"/>
                  </a:cubicBezTo>
                  <a:cubicBezTo>
                    <a:pt x="1188" y="10081"/>
                    <a:pt x="484" y="10668"/>
                    <a:pt x="0" y="11306"/>
                  </a:cubicBezTo>
                  <a:lnTo>
                    <a:pt x="1129" y="11247"/>
                  </a:lnTo>
                  <a:cubicBezTo>
                    <a:pt x="1422" y="10550"/>
                    <a:pt x="1679" y="10008"/>
                    <a:pt x="1679" y="9245"/>
                  </a:cubicBezTo>
                  <a:cubicBezTo>
                    <a:pt x="1679" y="8454"/>
                    <a:pt x="1041" y="7559"/>
                    <a:pt x="946" y="6760"/>
                  </a:cubicBezTo>
                  <a:cubicBezTo>
                    <a:pt x="616" y="3769"/>
                    <a:pt x="2647" y="2728"/>
                    <a:pt x="3116" y="2523"/>
                  </a:cubicBezTo>
                  <a:cubicBezTo>
                    <a:pt x="3717" y="2266"/>
                    <a:pt x="3900" y="1100"/>
                    <a:pt x="4135" y="646"/>
                  </a:cubicBezTo>
                  <a:cubicBezTo>
                    <a:pt x="4362" y="206"/>
                    <a:pt x="4978" y="74"/>
                    <a:pt x="5403" y="1"/>
                  </a:cubicBezTo>
                  <a:close/>
                </a:path>
              </a:pathLst>
            </a:custGeom>
            <a:solidFill>
              <a:srgbClr val="684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4"/>
            <p:cNvSpPr/>
            <p:nvPr/>
          </p:nvSpPr>
          <p:spPr>
            <a:xfrm>
              <a:off x="941037" y="-481927"/>
              <a:ext cx="281919" cy="474045"/>
            </a:xfrm>
            <a:custGeom>
              <a:avLst/>
              <a:gdLst/>
              <a:ahLst/>
              <a:cxnLst/>
              <a:rect l="l" t="t" r="r" b="b"/>
              <a:pathLst>
                <a:path w="3271" h="5500" extrusionOk="0">
                  <a:moveTo>
                    <a:pt x="0" y="1"/>
                  </a:moveTo>
                  <a:cubicBezTo>
                    <a:pt x="381" y="162"/>
                    <a:pt x="836" y="353"/>
                    <a:pt x="836" y="822"/>
                  </a:cubicBezTo>
                  <a:cubicBezTo>
                    <a:pt x="836" y="1555"/>
                    <a:pt x="557" y="2068"/>
                    <a:pt x="557" y="2845"/>
                  </a:cubicBezTo>
                  <a:cubicBezTo>
                    <a:pt x="557" y="3520"/>
                    <a:pt x="770" y="3380"/>
                    <a:pt x="917" y="3490"/>
                  </a:cubicBezTo>
                  <a:cubicBezTo>
                    <a:pt x="1452" y="3916"/>
                    <a:pt x="1247" y="4055"/>
                    <a:pt x="1562" y="4055"/>
                  </a:cubicBezTo>
                  <a:cubicBezTo>
                    <a:pt x="1752" y="4055"/>
                    <a:pt x="1958" y="4004"/>
                    <a:pt x="2156" y="4004"/>
                  </a:cubicBezTo>
                  <a:cubicBezTo>
                    <a:pt x="2706" y="4004"/>
                    <a:pt x="2940" y="4671"/>
                    <a:pt x="2940" y="5221"/>
                  </a:cubicBezTo>
                  <a:cubicBezTo>
                    <a:pt x="2933" y="5316"/>
                    <a:pt x="2933" y="5411"/>
                    <a:pt x="2918" y="5499"/>
                  </a:cubicBezTo>
                  <a:cubicBezTo>
                    <a:pt x="3035" y="5272"/>
                    <a:pt x="3035" y="5074"/>
                    <a:pt x="3270" y="4869"/>
                  </a:cubicBezTo>
                  <a:cubicBezTo>
                    <a:pt x="3138" y="4077"/>
                    <a:pt x="2669" y="3747"/>
                    <a:pt x="2324" y="3747"/>
                  </a:cubicBezTo>
                  <a:cubicBezTo>
                    <a:pt x="2192" y="3747"/>
                    <a:pt x="1958" y="3776"/>
                    <a:pt x="1650" y="3776"/>
                  </a:cubicBezTo>
                  <a:cubicBezTo>
                    <a:pt x="1532" y="3776"/>
                    <a:pt x="1151" y="3219"/>
                    <a:pt x="931" y="3168"/>
                  </a:cubicBezTo>
                  <a:cubicBezTo>
                    <a:pt x="521" y="3095"/>
                    <a:pt x="1078" y="1357"/>
                    <a:pt x="1005" y="792"/>
                  </a:cubicBezTo>
                  <a:cubicBezTo>
                    <a:pt x="931" y="221"/>
                    <a:pt x="374" y="118"/>
                    <a:pt x="0" y="1"/>
                  </a:cubicBezTo>
                  <a:close/>
                </a:path>
              </a:pathLst>
            </a:custGeom>
            <a:solidFill>
              <a:srgbClr val="684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4"/>
            <p:cNvSpPr/>
            <p:nvPr/>
          </p:nvSpPr>
          <p:spPr>
            <a:xfrm>
              <a:off x="1247437" y="-473653"/>
              <a:ext cx="72828" cy="347604"/>
            </a:xfrm>
            <a:custGeom>
              <a:avLst/>
              <a:gdLst/>
              <a:ahLst/>
              <a:cxnLst/>
              <a:rect l="l" t="t" r="r" b="b"/>
              <a:pathLst>
                <a:path w="845" h="4033" extrusionOk="0">
                  <a:moveTo>
                    <a:pt x="844" y="0"/>
                  </a:moveTo>
                  <a:lnTo>
                    <a:pt x="844" y="0"/>
                  </a:lnTo>
                  <a:cubicBezTo>
                    <a:pt x="331" y="396"/>
                    <a:pt x="243" y="1378"/>
                    <a:pt x="287" y="1899"/>
                  </a:cubicBezTo>
                  <a:cubicBezTo>
                    <a:pt x="309" y="2199"/>
                    <a:pt x="404" y="2625"/>
                    <a:pt x="397" y="3153"/>
                  </a:cubicBezTo>
                  <a:cubicBezTo>
                    <a:pt x="390" y="3402"/>
                    <a:pt x="316" y="3548"/>
                    <a:pt x="1" y="4032"/>
                  </a:cubicBezTo>
                  <a:cubicBezTo>
                    <a:pt x="265" y="3908"/>
                    <a:pt x="536" y="3864"/>
                    <a:pt x="631" y="3504"/>
                  </a:cubicBezTo>
                  <a:cubicBezTo>
                    <a:pt x="683" y="3306"/>
                    <a:pt x="675" y="2749"/>
                    <a:pt x="478" y="2075"/>
                  </a:cubicBezTo>
                  <a:cubicBezTo>
                    <a:pt x="346" y="1606"/>
                    <a:pt x="485" y="396"/>
                    <a:pt x="844" y="0"/>
                  </a:cubicBezTo>
                  <a:close/>
                </a:path>
              </a:pathLst>
            </a:custGeom>
            <a:solidFill>
              <a:srgbClr val="684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4"/>
            <p:cNvSpPr/>
            <p:nvPr/>
          </p:nvSpPr>
          <p:spPr>
            <a:xfrm>
              <a:off x="1230458" y="-105972"/>
              <a:ext cx="441108" cy="465167"/>
            </a:xfrm>
            <a:custGeom>
              <a:avLst/>
              <a:gdLst/>
              <a:ahLst/>
              <a:cxnLst/>
              <a:rect l="l" t="t" r="r" b="b"/>
              <a:pathLst>
                <a:path w="5118" h="5397" extrusionOk="0">
                  <a:moveTo>
                    <a:pt x="5117" y="1"/>
                  </a:moveTo>
                  <a:cubicBezTo>
                    <a:pt x="4824" y="551"/>
                    <a:pt x="4516" y="1027"/>
                    <a:pt x="4260" y="1152"/>
                  </a:cubicBezTo>
                  <a:cubicBezTo>
                    <a:pt x="3783" y="1365"/>
                    <a:pt x="2683" y="1892"/>
                    <a:pt x="2251" y="1988"/>
                  </a:cubicBezTo>
                  <a:cubicBezTo>
                    <a:pt x="2089" y="2024"/>
                    <a:pt x="2038" y="2508"/>
                    <a:pt x="1584" y="3388"/>
                  </a:cubicBezTo>
                  <a:cubicBezTo>
                    <a:pt x="1122" y="4180"/>
                    <a:pt x="125" y="4458"/>
                    <a:pt x="0" y="4480"/>
                  </a:cubicBezTo>
                  <a:cubicBezTo>
                    <a:pt x="95" y="4854"/>
                    <a:pt x="154" y="4920"/>
                    <a:pt x="176" y="5397"/>
                  </a:cubicBezTo>
                  <a:cubicBezTo>
                    <a:pt x="557" y="4656"/>
                    <a:pt x="1217" y="4290"/>
                    <a:pt x="1767" y="3696"/>
                  </a:cubicBezTo>
                  <a:cubicBezTo>
                    <a:pt x="2141" y="3263"/>
                    <a:pt x="2067" y="2274"/>
                    <a:pt x="2456" y="2127"/>
                  </a:cubicBezTo>
                  <a:cubicBezTo>
                    <a:pt x="3043" y="1907"/>
                    <a:pt x="3783" y="1592"/>
                    <a:pt x="4223" y="1313"/>
                  </a:cubicBezTo>
                  <a:cubicBezTo>
                    <a:pt x="4392" y="1203"/>
                    <a:pt x="4751" y="998"/>
                    <a:pt x="5117" y="1"/>
                  </a:cubicBezTo>
                  <a:close/>
                </a:path>
              </a:pathLst>
            </a:custGeom>
            <a:solidFill>
              <a:srgbClr val="684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4"/>
            <p:cNvSpPr/>
            <p:nvPr/>
          </p:nvSpPr>
          <p:spPr>
            <a:xfrm>
              <a:off x="1351122" y="-152686"/>
              <a:ext cx="98685" cy="374754"/>
            </a:xfrm>
            <a:custGeom>
              <a:avLst/>
              <a:gdLst/>
              <a:ahLst/>
              <a:cxnLst/>
              <a:rect l="l" t="t" r="r" b="b"/>
              <a:pathLst>
                <a:path w="1145" h="4348" extrusionOk="0">
                  <a:moveTo>
                    <a:pt x="1100" y="0"/>
                  </a:moveTo>
                  <a:cubicBezTo>
                    <a:pt x="1049" y="169"/>
                    <a:pt x="1085" y="338"/>
                    <a:pt x="1049" y="506"/>
                  </a:cubicBezTo>
                  <a:cubicBezTo>
                    <a:pt x="953" y="1071"/>
                    <a:pt x="206" y="1452"/>
                    <a:pt x="206" y="2339"/>
                  </a:cubicBezTo>
                  <a:cubicBezTo>
                    <a:pt x="206" y="2478"/>
                    <a:pt x="352" y="3028"/>
                    <a:pt x="352" y="3314"/>
                  </a:cubicBezTo>
                  <a:cubicBezTo>
                    <a:pt x="352" y="3673"/>
                    <a:pt x="0" y="4333"/>
                    <a:pt x="0" y="4348"/>
                  </a:cubicBezTo>
                  <a:cubicBezTo>
                    <a:pt x="338" y="3864"/>
                    <a:pt x="638" y="3475"/>
                    <a:pt x="638" y="3300"/>
                  </a:cubicBezTo>
                  <a:cubicBezTo>
                    <a:pt x="638" y="3131"/>
                    <a:pt x="521" y="2970"/>
                    <a:pt x="477" y="2801"/>
                  </a:cubicBezTo>
                  <a:cubicBezTo>
                    <a:pt x="184" y="1826"/>
                    <a:pt x="1041" y="1019"/>
                    <a:pt x="1115" y="602"/>
                  </a:cubicBezTo>
                  <a:cubicBezTo>
                    <a:pt x="1144" y="396"/>
                    <a:pt x="1137" y="198"/>
                    <a:pt x="1100" y="0"/>
                  </a:cubicBezTo>
                  <a:close/>
                </a:path>
              </a:pathLst>
            </a:custGeom>
            <a:solidFill>
              <a:srgbClr val="684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4"/>
            <p:cNvSpPr/>
            <p:nvPr/>
          </p:nvSpPr>
          <p:spPr>
            <a:xfrm>
              <a:off x="803910" y="-165959"/>
              <a:ext cx="418354" cy="482233"/>
            </a:xfrm>
            <a:custGeom>
              <a:avLst/>
              <a:gdLst/>
              <a:ahLst/>
              <a:cxnLst/>
              <a:rect l="l" t="t" r="r" b="b"/>
              <a:pathLst>
                <a:path w="4854" h="5595" extrusionOk="0">
                  <a:moveTo>
                    <a:pt x="323" y="0"/>
                  </a:moveTo>
                  <a:cubicBezTo>
                    <a:pt x="0" y="1269"/>
                    <a:pt x="741" y="2500"/>
                    <a:pt x="1555" y="2786"/>
                  </a:cubicBezTo>
                  <a:cubicBezTo>
                    <a:pt x="1877" y="2911"/>
                    <a:pt x="2141" y="3153"/>
                    <a:pt x="2310" y="3461"/>
                  </a:cubicBezTo>
                  <a:cubicBezTo>
                    <a:pt x="2324" y="3505"/>
                    <a:pt x="2911" y="3717"/>
                    <a:pt x="3175" y="3732"/>
                  </a:cubicBezTo>
                  <a:cubicBezTo>
                    <a:pt x="3461" y="3754"/>
                    <a:pt x="3563" y="4040"/>
                    <a:pt x="3886" y="4201"/>
                  </a:cubicBezTo>
                  <a:cubicBezTo>
                    <a:pt x="4370" y="4436"/>
                    <a:pt x="4722" y="5052"/>
                    <a:pt x="4854" y="5594"/>
                  </a:cubicBezTo>
                  <a:lnTo>
                    <a:pt x="4582" y="4282"/>
                  </a:lnTo>
                  <a:cubicBezTo>
                    <a:pt x="4443" y="4025"/>
                    <a:pt x="4077" y="3893"/>
                    <a:pt x="3827" y="3849"/>
                  </a:cubicBezTo>
                  <a:cubicBezTo>
                    <a:pt x="3622" y="3813"/>
                    <a:pt x="3519" y="3519"/>
                    <a:pt x="3123" y="3454"/>
                  </a:cubicBezTo>
                  <a:cubicBezTo>
                    <a:pt x="2500" y="3351"/>
                    <a:pt x="2456" y="3234"/>
                    <a:pt x="2148" y="2955"/>
                  </a:cubicBezTo>
                  <a:cubicBezTo>
                    <a:pt x="1892" y="2713"/>
                    <a:pt x="1679" y="2618"/>
                    <a:pt x="1408" y="2478"/>
                  </a:cubicBezTo>
                  <a:cubicBezTo>
                    <a:pt x="565" y="2068"/>
                    <a:pt x="140" y="1210"/>
                    <a:pt x="323" y="0"/>
                  </a:cubicBezTo>
                  <a:close/>
                </a:path>
              </a:pathLst>
            </a:custGeom>
            <a:solidFill>
              <a:srgbClr val="684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4"/>
            <p:cNvSpPr/>
            <p:nvPr/>
          </p:nvSpPr>
          <p:spPr>
            <a:xfrm>
              <a:off x="692382" y="86143"/>
              <a:ext cx="328978" cy="47491"/>
            </a:xfrm>
            <a:custGeom>
              <a:avLst/>
              <a:gdLst/>
              <a:ahLst/>
              <a:cxnLst/>
              <a:rect l="l" t="t" r="r" b="b"/>
              <a:pathLst>
                <a:path w="3817" h="551" extrusionOk="0">
                  <a:moveTo>
                    <a:pt x="41" y="1"/>
                  </a:moveTo>
                  <a:lnTo>
                    <a:pt x="41" y="1"/>
                  </a:lnTo>
                  <a:cubicBezTo>
                    <a:pt x="1" y="21"/>
                    <a:pt x="634" y="204"/>
                    <a:pt x="1085" y="204"/>
                  </a:cubicBezTo>
                  <a:cubicBezTo>
                    <a:pt x="1130" y="204"/>
                    <a:pt x="1173" y="203"/>
                    <a:pt x="1214" y="199"/>
                  </a:cubicBezTo>
                  <a:cubicBezTo>
                    <a:pt x="1416" y="176"/>
                    <a:pt x="1628" y="164"/>
                    <a:pt x="1842" y="164"/>
                  </a:cubicBezTo>
                  <a:cubicBezTo>
                    <a:pt x="2472" y="164"/>
                    <a:pt x="3124" y="271"/>
                    <a:pt x="3633" y="550"/>
                  </a:cubicBezTo>
                  <a:cubicBezTo>
                    <a:pt x="3699" y="514"/>
                    <a:pt x="3758" y="477"/>
                    <a:pt x="3816" y="433"/>
                  </a:cubicBezTo>
                  <a:cubicBezTo>
                    <a:pt x="3015" y="104"/>
                    <a:pt x="2518" y="18"/>
                    <a:pt x="2111" y="18"/>
                  </a:cubicBezTo>
                  <a:cubicBezTo>
                    <a:pt x="1669" y="18"/>
                    <a:pt x="1334" y="119"/>
                    <a:pt x="834" y="119"/>
                  </a:cubicBezTo>
                  <a:cubicBezTo>
                    <a:pt x="800" y="119"/>
                    <a:pt x="766" y="119"/>
                    <a:pt x="730" y="118"/>
                  </a:cubicBezTo>
                  <a:cubicBezTo>
                    <a:pt x="678" y="118"/>
                    <a:pt x="231" y="45"/>
                    <a:pt x="41" y="1"/>
                  </a:cubicBezTo>
                  <a:close/>
                </a:path>
              </a:pathLst>
            </a:custGeom>
            <a:solidFill>
              <a:srgbClr val="684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4"/>
            <p:cNvSpPr/>
            <p:nvPr/>
          </p:nvSpPr>
          <p:spPr>
            <a:xfrm>
              <a:off x="1408610" y="-708776"/>
              <a:ext cx="1982" cy="86"/>
            </a:xfrm>
            <a:custGeom>
              <a:avLst/>
              <a:gdLst/>
              <a:ahLst/>
              <a:cxnLst/>
              <a:rect l="l" t="t" r="r" b="b"/>
              <a:pathLst>
                <a:path w="23" h="1" extrusionOk="0">
                  <a:moveTo>
                    <a:pt x="0" y="1"/>
                  </a:moveTo>
                  <a:lnTo>
                    <a:pt x="0" y="1"/>
                  </a:lnTo>
                  <a:lnTo>
                    <a:pt x="22" y="1"/>
                  </a:ln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4"/>
            <p:cNvSpPr/>
            <p:nvPr/>
          </p:nvSpPr>
          <p:spPr>
            <a:xfrm>
              <a:off x="451313" y="-756783"/>
              <a:ext cx="1666952" cy="1037038"/>
            </a:xfrm>
            <a:custGeom>
              <a:avLst/>
              <a:gdLst/>
              <a:ahLst/>
              <a:cxnLst/>
              <a:rect l="l" t="t" r="r" b="b"/>
              <a:pathLst>
                <a:path w="19341" h="12032" extrusionOk="0">
                  <a:moveTo>
                    <a:pt x="8798" y="1"/>
                  </a:moveTo>
                  <a:cubicBezTo>
                    <a:pt x="8585" y="1"/>
                    <a:pt x="8461" y="118"/>
                    <a:pt x="8615" y="118"/>
                  </a:cubicBezTo>
                  <a:cubicBezTo>
                    <a:pt x="8498" y="147"/>
                    <a:pt x="8270" y="169"/>
                    <a:pt x="8256" y="308"/>
                  </a:cubicBezTo>
                  <a:cubicBezTo>
                    <a:pt x="8138" y="242"/>
                    <a:pt x="7493" y="242"/>
                    <a:pt x="7427" y="242"/>
                  </a:cubicBezTo>
                  <a:lnTo>
                    <a:pt x="7061" y="242"/>
                  </a:lnTo>
                  <a:cubicBezTo>
                    <a:pt x="6936" y="242"/>
                    <a:pt x="6811" y="242"/>
                    <a:pt x="6694" y="235"/>
                  </a:cubicBezTo>
                  <a:lnTo>
                    <a:pt x="6694" y="235"/>
                  </a:lnTo>
                  <a:cubicBezTo>
                    <a:pt x="6716" y="279"/>
                    <a:pt x="6745" y="308"/>
                    <a:pt x="6782" y="338"/>
                  </a:cubicBezTo>
                  <a:cubicBezTo>
                    <a:pt x="6657" y="352"/>
                    <a:pt x="6393" y="440"/>
                    <a:pt x="5910" y="770"/>
                  </a:cubicBezTo>
                  <a:cubicBezTo>
                    <a:pt x="5910" y="998"/>
                    <a:pt x="5470" y="844"/>
                    <a:pt x="5206" y="1020"/>
                  </a:cubicBezTo>
                  <a:cubicBezTo>
                    <a:pt x="5206" y="1020"/>
                    <a:pt x="5206" y="1027"/>
                    <a:pt x="5206" y="1034"/>
                  </a:cubicBezTo>
                  <a:cubicBezTo>
                    <a:pt x="5206" y="1064"/>
                    <a:pt x="5242" y="1093"/>
                    <a:pt x="5242" y="1130"/>
                  </a:cubicBezTo>
                  <a:cubicBezTo>
                    <a:pt x="5242" y="1240"/>
                    <a:pt x="5044" y="1262"/>
                    <a:pt x="4949" y="1284"/>
                  </a:cubicBezTo>
                  <a:cubicBezTo>
                    <a:pt x="3651" y="1386"/>
                    <a:pt x="4040" y="1701"/>
                    <a:pt x="3805" y="1841"/>
                  </a:cubicBezTo>
                  <a:cubicBezTo>
                    <a:pt x="3673" y="1899"/>
                    <a:pt x="3461" y="1892"/>
                    <a:pt x="3461" y="2039"/>
                  </a:cubicBezTo>
                  <a:cubicBezTo>
                    <a:pt x="3461" y="2127"/>
                    <a:pt x="3585" y="2222"/>
                    <a:pt x="3585" y="2332"/>
                  </a:cubicBezTo>
                  <a:cubicBezTo>
                    <a:pt x="3521" y="2521"/>
                    <a:pt x="3473" y="2551"/>
                    <a:pt x="3417" y="2551"/>
                  </a:cubicBezTo>
                  <a:cubicBezTo>
                    <a:pt x="3390" y="2551"/>
                    <a:pt x="3362" y="2545"/>
                    <a:pt x="3329" y="2545"/>
                  </a:cubicBezTo>
                  <a:cubicBezTo>
                    <a:pt x="3278" y="2545"/>
                    <a:pt x="3219" y="2552"/>
                    <a:pt x="3175" y="2574"/>
                  </a:cubicBezTo>
                  <a:cubicBezTo>
                    <a:pt x="2948" y="3021"/>
                    <a:pt x="2933" y="2816"/>
                    <a:pt x="2537" y="3014"/>
                  </a:cubicBezTo>
                  <a:cubicBezTo>
                    <a:pt x="2537" y="3014"/>
                    <a:pt x="2537" y="3021"/>
                    <a:pt x="2537" y="3021"/>
                  </a:cubicBezTo>
                  <a:cubicBezTo>
                    <a:pt x="2537" y="3043"/>
                    <a:pt x="2574" y="3094"/>
                    <a:pt x="2574" y="3102"/>
                  </a:cubicBezTo>
                  <a:cubicBezTo>
                    <a:pt x="2574" y="3116"/>
                    <a:pt x="2566" y="3131"/>
                    <a:pt x="2544" y="3138"/>
                  </a:cubicBezTo>
                  <a:cubicBezTo>
                    <a:pt x="1958" y="3138"/>
                    <a:pt x="2053" y="3586"/>
                    <a:pt x="2053" y="3806"/>
                  </a:cubicBezTo>
                  <a:cubicBezTo>
                    <a:pt x="2053" y="4392"/>
                    <a:pt x="1349" y="3989"/>
                    <a:pt x="1349" y="4429"/>
                  </a:cubicBezTo>
                  <a:cubicBezTo>
                    <a:pt x="1247" y="4451"/>
                    <a:pt x="1100" y="4487"/>
                    <a:pt x="1100" y="4597"/>
                  </a:cubicBezTo>
                  <a:cubicBezTo>
                    <a:pt x="1107" y="4751"/>
                    <a:pt x="675" y="5191"/>
                    <a:pt x="675" y="5411"/>
                  </a:cubicBezTo>
                  <a:cubicBezTo>
                    <a:pt x="675" y="5448"/>
                    <a:pt x="697" y="5477"/>
                    <a:pt x="748" y="5477"/>
                  </a:cubicBezTo>
                  <a:cubicBezTo>
                    <a:pt x="812" y="5477"/>
                    <a:pt x="863" y="5473"/>
                    <a:pt x="903" y="5473"/>
                  </a:cubicBezTo>
                  <a:cubicBezTo>
                    <a:pt x="984" y="5473"/>
                    <a:pt x="1019" y="5489"/>
                    <a:pt x="1019" y="5587"/>
                  </a:cubicBezTo>
                  <a:cubicBezTo>
                    <a:pt x="1019" y="5712"/>
                    <a:pt x="1019" y="5748"/>
                    <a:pt x="1137" y="5814"/>
                  </a:cubicBezTo>
                  <a:cubicBezTo>
                    <a:pt x="1540" y="5814"/>
                    <a:pt x="1415" y="5998"/>
                    <a:pt x="1555" y="6181"/>
                  </a:cubicBezTo>
                  <a:cubicBezTo>
                    <a:pt x="1481" y="6181"/>
                    <a:pt x="1467" y="6262"/>
                    <a:pt x="1467" y="6328"/>
                  </a:cubicBezTo>
                  <a:cubicBezTo>
                    <a:pt x="1467" y="6489"/>
                    <a:pt x="1650" y="6394"/>
                    <a:pt x="1650" y="6496"/>
                  </a:cubicBezTo>
                  <a:cubicBezTo>
                    <a:pt x="1657" y="6503"/>
                    <a:pt x="1657" y="6511"/>
                    <a:pt x="1650" y="6518"/>
                  </a:cubicBezTo>
                  <a:cubicBezTo>
                    <a:pt x="1650" y="6606"/>
                    <a:pt x="1357" y="6687"/>
                    <a:pt x="1357" y="6863"/>
                  </a:cubicBezTo>
                  <a:cubicBezTo>
                    <a:pt x="1357" y="6892"/>
                    <a:pt x="1408" y="6936"/>
                    <a:pt x="1408" y="6965"/>
                  </a:cubicBezTo>
                  <a:cubicBezTo>
                    <a:pt x="1357" y="7061"/>
                    <a:pt x="1188" y="7009"/>
                    <a:pt x="1188" y="7083"/>
                  </a:cubicBezTo>
                  <a:cubicBezTo>
                    <a:pt x="1188" y="7669"/>
                    <a:pt x="587" y="8080"/>
                    <a:pt x="411" y="8424"/>
                  </a:cubicBezTo>
                  <a:cubicBezTo>
                    <a:pt x="411" y="8424"/>
                    <a:pt x="411" y="8432"/>
                    <a:pt x="411" y="8432"/>
                  </a:cubicBezTo>
                  <a:cubicBezTo>
                    <a:pt x="411" y="8454"/>
                    <a:pt x="448" y="8468"/>
                    <a:pt x="448" y="8483"/>
                  </a:cubicBezTo>
                  <a:cubicBezTo>
                    <a:pt x="448" y="8490"/>
                    <a:pt x="448" y="8498"/>
                    <a:pt x="448" y="8498"/>
                  </a:cubicBezTo>
                  <a:cubicBezTo>
                    <a:pt x="521" y="8498"/>
                    <a:pt x="638" y="8520"/>
                    <a:pt x="638" y="8571"/>
                  </a:cubicBezTo>
                  <a:cubicBezTo>
                    <a:pt x="873" y="9033"/>
                    <a:pt x="484" y="8938"/>
                    <a:pt x="418" y="9106"/>
                  </a:cubicBezTo>
                  <a:cubicBezTo>
                    <a:pt x="418" y="9113"/>
                    <a:pt x="418" y="9121"/>
                    <a:pt x="418" y="9128"/>
                  </a:cubicBezTo>
                  <a:cubicBezTo>
                    <a:pt x="418" y="9165"/>
                    <a:pt x="455" y="9194"/>
                    <a:pt x="455" y="9231"/>
                  </a:cubicBezTo>
                  <a:cubicBezTo>
                    <a:pt x="455" y="9238"/>
                    <a:pt x="455" y="9245"/>
                    <a:pt x="455" y="9253"/>
                  </a:cubicBezTo>
                  <a:cubicBezTo>
                    <a:pt x="316" y="9480"/>
                    <a:pt x="0" y="9663"/>
                    <a:pt x="0" y="9905"/>
                  </a:cubicBezTo>
                  <a:cubicBezTo>
                    <a:pt x="0" y="10050"/>
                    <a:pt x="33" y="10066"/>
                    <a:pt x="71" y="10066"/>
                  </a:cubicBezTo>
                  <a:cubicBezTo>
                    <a:pt x="81" y="10066"/>
                    <a:pt x="92" y="10065"/>
                    <a:pt x="103" y="10065"/>
                  </a:cubicBezTo>
                  <a:cubicBezTo>
                    <a:pt x="148" y="10065"/>
                    <a:pt x="191" y="10085"/>
                    <a:pt x="191" y="10301"/>
                  </a:cubicBezTo>
                  <a:cubicBezTo>
                    <a:pt x="191" y="10389"/>
                    <a:pt x="228" y="10462"/>
                    <a:pt x="308" y="10462"/>
                  </a:cubicBezTo>
                  <a:cubicBezTo>
                    <a:pt x="346" y="10462"/>
                    <a:pt x="367" y="10457"/>
                    <a:pt x="384" y="10457"/>
                  </a:cubicBezTo>
                  <a:cubicBezTo>
                    <a:pt x="413" y="10457"/>
                    <a:pt x="426" y="10474"/>
                    <a:pt x="477" y="10572"/>
                  </a:cubicBezTo>
                  <a:cubicBezTo>
                    <a:pt x="550" y="10638"/>
                    <a:pt x="646" y="10682"/>
                    <a:pt x="748" y="10697"/>
                  </a:cubicBezTo>
                  <a:lnTo>
                    <a:pt x="726" y="10697"/>
                  </a:lnTo>
                  <a:cubicBezTo>
                    <a:pt x="719" y="10748"/>
                    <a:pt x="719" y="10792"/>
                    <a:pt x="719" y="10844"/>
                  </a:cubicBezTo>
                  <a:cubicBezTo>
                    <a:pt x="719" y="11342"/>
                    <a:pt x="1056" y="11386"/>
                    <a:pt x="1056" y="11386"/>
                  </a:cubicBezTo>
                  <a:cubicBezTo>
                    <a:pt x="1056" y="11474"/>
                    <a:pt x="1247" y="11679"/>
                    <a:pt x="1503" y="11723"/>
                  </a:cubicBezTo>
                  <a:cubicBezTo>
                    <a:pt x="1577" y="11723"/>
                    <a:pt x="1525" y="11892"/>
                    <a:pt x="1577" y="11892"/>
                  </a:cubicBezTo>
                  <a:cubicBezTo>
                    <a:pt x="1753" y="11892"/>
                    <a:pt x="1921" y="11921"/>
                    <a:pt x="2090" y="11921"/>
                  </a:cubicBezTo>
                  <a:cubicBezTo>
                    <a:pt x="2148" y="11921"/>
                    <a:pt x="2346" y="11921"/>
                    <a:pt x="2346" y="11863"/>
                  </a:cubicBezTo>
                  <a:cubicBezTo>
                    <a:pt x="2346" y="11833"/>
                    <a:pt x="2383" y="11811"/>
                    <a:pt x="2405" y="11767"/>
                  </a:cubicBezTo>
                  <a:cubicBezTo>
                    <a:pt x="2442" y="11689"/>
                    <a:pt x="2491" y="11674"/>
                    <a:pt x="2551" y="11674"/>
                  </a:cubicBezTo>
                  <a:cubicBezTo>
                    <a:pt x="2586" y="11674"/>
                    <a:pt x="2626" y="11679"/>
                    <a:pt x="2669" y="11679"/>
                  </a:cubicBezTo>
                  <a:cubicBezTo>
                    <a:pt x="2977" y="11679"/>
                    <a:pt x="3197" y="11445"/>
                    <a:pt x="2940" y="11181"/>
                  </a:cubicBezTo>
                  <a:cubicBezTo>
                    <a:pt x="3585" y="11181"/>
                    <a:pt x="3197" y="10081"/>
                    <a:pt x="3923" y="10081"/>
                  </a:cubicBezTo>
                  <a:cubicBezTo>
                    <a:pt x="3967" y="10081"/>
                    <a:pt x="4033" y="10096"/>
                    <a:pt x="4099" y="10096"/>
                  </a:cubicBezTo>
                  <a:cubicBezTo>
                    <a:pt x="4414" y="10096"/>
                    <a:pt x="4231" y="9729"/>
                    <a:pt x="4619" y="9729"/>
                  </a:cubicBezTo>
                  <a:lnTo>
                    <a:pt x="4751" y="9729"/>
                  </a:lnTo>
                  <a:cubicBezTo>
                    <a:pt x="4942" y="9729"/>
                    <a:pt x="5132" y="9399"/>
                    <a:pt x="5514" y="9399"/>
                  </a:cubicBezTo>
                  <a:cubicBezTo>
                    <a:pt x="5807" y="9399"/>
                    <a:pt x="5880" y="9597"/>
                    <a:pt x="5880" y="9597"/>
                  </a:cubicBezTo>
                  <a:cubicBezTo>
                    <a:pt x="6049" y="9553"/>
                    <a:pt x="6144" y="9355"/>
                    <a:pt x="6313" y="9304"/>
                  </a:cubicBezTo>
                  <a:cubicBezTo>
                    <a:pt x="6507" y="9256"/>
                    <a:pt x="6647" y="9238"/>
                    <a:pt x="6750" y="9238"/>
                  </a:cubicBezTo>
                  <a:cubicBezTo>
                    <a:pt x="7106" y="9238"/>
                    <a:pt x="7023" y="9458"/>
                    <a:pt x="7222" y="9458"/>
                  </a:cubicBezTo>
                  <a:cubicBezTo>
                    <a:pt x="7332" y="9458"/>
                    <a:pt x="7434" y="8982"/>
                    <a:pt x="7669" y="8982"/>
                  </a:cubicBezTo>
                  <a:cubicBezTo>
                    <a:pt x="7955" y="8982"/>
                    <a:pt x="8212" y="9165"/>
                    <a:pt x="8505" y="9165"/>
                  </a:cubicBezTo>
                  <a:cubicBezTo>
                    <a:pt x="8622" y="9165"/>
                    <a:pt x="8615" y="9187"/>
                    <a:pt x="8725" y="9238"/>
                  </a:cubicBezTo>
                  <a:cubicBezTo>
                    <a:pt x="8937" y="9238"/>
                    <a:pt x="9091" y="9033"/>
                    <a:pt x="9297" y="9033"/>
                  </a:cubicBezTo>
                  <a:cubicBezTo>
                    <a:pt x="9649" y="9033"/>
                    <a:pt x="9920" y="9561"/>
                    <a:pt x="10609" y="9561"/>
                  </a:cubicBezTo>
                  <a:cubicBezTo>
                    <a:pt x="10778" y="9561"/>
                    <a:pt x="10946" y="9407"/>
                    <a:pt x="11122" y="9407"/>
                  </a:cubicBezTo>
                  <a:cubicBezTo>
                    <a:pt x="11349" y="9407"/>
                    <a:pt x="11744" y="9703"/>
                    <a:pt x="11896" y="9703"/>
                  </a:cubicBezTo>
                  <a:cubicBezTo>
                    <a:pt x="11935" y="9703"/>
                    <a:pt x="11958" y="9684"/>
                    <a:pt x="11958" y="9634"/>
                  </a:cubicBezTo>
                  <a:cubicBezTo>
                    <a:pt x="11958" y="9414"/>
                    <a:pt x="11672" y="9355"/>
                    <a:pt x="12075" y="9355"/>
                  </a:cubicBezTo>
                  <a:cubicBezTo>
                    <a:pt x="12090" y="9355"/>
                    <a:pt x="12955" y="9509"/>
                    <a:pt x="12955" y="9509"/>
                  </a:cubicBezTo>
                  <a:cubicBezTo>
                    <a:pt x="13094" y="9531"/>
                    <a:pt x="13146" y="9781"/>
                    <a:pt x="13292" y="9781"/>
                  </a:cubicBezTo>
                  <a:cubicBezTo>
                    <a:pt x="13761" y="9781"/>
                    <a:pt x="13673" y="10023"/>
                    <a:pt x="13989" y="10023"/>
                  </a:cubicBezTo>
                  <a:cubicBezTo>
                    <a:pt x="14128" y="10023"/>
                    <a:pt x="14275" y="9920"/>
                    <a:pt x="14399" y="9920"/>
                  </a:cubicBezTo>
                  <a:cubicBezTo>
                    <a:pt x="14575" y="9920"/>
                    <a:pt x="14524" y="10125"/>
                    <a:pt x="14671" y="10125"/>
                  </a:cubicBezTo>
                  <a:cubicBezTo>
                    <a:pt x="14722" y="10125"/>
                    <a:pt x="14759" y="10096"/>
                    <a:pt x="14759" y="10023"/>
                  </a:cubicBezTo>
                  <a:cubicBezTo>
                    <a:pt x="14759" y="9971"/>
                    <a:pt x="14744" y="9905"/>
                    <a:pt x="14744" y="9847"/>
                  </a:cubicBezTo>
                  <a:cubicBezTo>
                    <a:pt x="14744" y="9766"/>
                    <a:pt x="14810" y="9729"/>
                    <a:pt x="14883" y="9729"/>
                  </a:cubicBezTo>
                  <a:cubicBezTo>
                    <a:pt x="15140" y="9729"/>
                    <a:pt x="15125" y="10052"/>
                    <a:pt x="15844" y="10778"/>
                  </a:cubicBezTo>
                  <a:cubicBezTo>
                    <a:pt x="15924" y="10924"/>
                    <a:pt x="15998" y="11416"/>
                    <a:pt x="16379" y="11416"/>
                  </a:cubicBezTo>
                  <a:cubicBezTo>
                    <a:pt x="16408" y="11416"/>
                    <a:pt x="16415" y="11386"/>
                    <a:pt x="16452" y="11386"/>
                  </a:cubicBezTo>
                  <a:cubicBezTo>
                    <a:pt x="16459" y="11298"/>
                    <a:pt x="16437" y="11203"/>
                    <a:pt x="16386" y="11130"/>
                  </a:cubicBezTo>
                  <a:lnTo>
                    <a:pt x="16386" y="11130"/>
                  </a:lnTo>
                  <a:cubicBezTo>
                    <a:pt x="16401" y="11144"/>
                    <a:pt x="16496" y="11218"/>
                    <a:pt x="16819" y="11313"/>
                  </a:cubicBezTo>
                  <a:cubicBezTo>
                    <a:pt x="16987" y="11364"/>
                    <a:pt x="17112" y="11555"/>
                    <a:pt x="17259" y="11679"/>
                  </a:cubicBezTo>
                  <a:cubicBezTo>
                    <a:pt x="17303" y="11731"/>
                    <a:pt x="17405" y="11701"/>
                    <a:pt x="17449" y="11731"/>
                  </a:cubicBezTo>
                  <a:cubicBezTo>
                    <a:pt x="17596" y="11833"/>
                    <a:pt x="17625" y="12031"/>
                    <a:pt x="17816" y="12031"/>
                  </a:cubicBezTo>
                  <a:cubicBezTo>
                    <a:pt x="17977" y="12031"/>
                    <a:pt x="17933" y="11753"/>
                    <a:pt x="18109" y="11753"/>
                  </a:cubicBezTo>
                  <a:cubicBezTo>
                    <a:pt x="18454" y="11753"/>
                    <a:pt x="18520" y="11416"/>
                    <a:pt x="18520" y="11071"/>
                  </a:cubicBezTo>
                  <a:cubicBezTo>
                    <a:pt x="18520" y="11049"/>
                    <a:pt x="18571" y="10998"/>
                    <a:pt x="18593" y="10976"/>
                  </a:cubicBezTo>
                  <a:cubicBezTo>
                    <a:pt x="18930" y="10976"/>
                    <a:pt x="18637" y="10756"/>
                    <a:pt x="19033" y="10756"/>
                  </a:cubicBezTo>
                  <a:cubicBezTo>
                    <a:pt x="19150" y="10756"/>
                    <a:pt x="19304" y="10734"/>
                    <a:pt x="19304" y="10616"/>
                  </a:cubicBezTo>
                  <a:cubicBezTo>
                    <a:pt x="19304" y="10587"/>
                    <a:pt x="19231" y="10543"/>
                    <a:pt x="19201" y="10514"/>
                  </a:cubicBezTo>
                  <a:cubicBezTo>
                    <a:pt x="19201" y="10506"/>
                    <a:pt x="19201" y="10499"/>
                    <a:pt x="19201" y="10492"/>
                  </a:cubicBezTo>
                  <a:cubicBezTo>
                    <a:pt x="19201" y="10404"/>
                    <a:pt x="19341" y="10352"/>
                    <a:pt x="19341" y="10301"/>
                  </a:cubicBezTo>
                  <a:cubicBezTo>
                    <a:pt x="19209" y="10147"/>
                    <a:pt x="19128" y="9949"/>
                    <a:pt x="19128" y="9744"/>
                  </a:cubicBezTo>
                  <a:cubicBezTo>
                    <a:pt x="19128" y="9436"/>
                    <a:pt x="19267" y="9121"/>
                    <a:pt x="19326" y="8835"/>
                  </a:cubicBezTo>
                  <a:cubicBezTo>
                    <a:pt x="19326" y="8828"/>
                    <a:pt x="19326" y="8820"/>
                    <a:pt x="19326" y="8813"/>
                  </a:cubicBezTo>
                  <a:cubicBezTo>
                    <a:pt x="19326" y="8732"/>
                    <a:pt x="19150" y="8703"/>
                    <a:pt x="19128" y="8637"/>
                  </a:cubicBezTo>
                  <a:cubicBezTo>
                    <a:pt x="19128" y="8630"/>
                    <a:pt x="19128" y="8622"/>
                    <a:pt x="19128" y="8622"/>
                  </a:cubicBezTo>
                  <a:cubicBezTo>
                    <a:pt x="19128" y="8520"/>
                    <a:pt x="19304" y="8490"/>
                    <a:pt x="19304" y="8388"/>
                  </a:cubicBezTo>
                  <a:cubicBezTo>
                    <a:pt x="19304" y="8380"/>
                    <a:pt x="19304" y="8373"/>
                    <a:pt x="19304" y="8373"/>
                  </a:cubicBezTo>
                  <a:cubicBezTo>
                    <a:pt x="19238" y="7933"/>
                    <a:pt x="18842" y="7691"/>
                    <a:pt x="18505" y="7420"/>
                  </a:cubicBezTo>
                  <a:cubicBezTo>
                    <a:pt x="18468" y="7391"/>
                    <a:pt x="18446" y="7347"/>
                    <a:pt x="18446" y="7303"/>
                  </a:cubicBezTo>
                  <a:cubicBezTo>
                    <a:pt x="18446" y="7075"/>
                    <a:pt x="18710" y="7061"/>
                    <a:pt x="18600" y="6833"/>
                  </a:cubicBezTo>
                  <a:cubicBezTo>
                    <a:pt x="18578" y="6789"/>
                    <a:pt x="18498" y="6826"/>
                    <a:pt x="18498" y="6782"/>
                  </a:cubicBezTo>
                  <a:cubicBezTo>
                    <a:pt x="18498" y="6635"/>
                    <a:pt x="18974" y="6408"/>
                    <a:pt x="18160" y="6181"/>
                  </a:cubicBezTo>
                  <a:cubicBezTo>
                    <a:pt x="18050" y="6181"/>
                    <a:pt x="18219" y="6020"/>
                    <a:pt x="18072" y="6020"/>
                  </a:cubicBezTo>
                  <a:cubicBezTo>
                    <a:pt x="18036" y="6020"/>
                    <a:pt x="18014" y="6034"/>
                    <a:pt x="17970" y="6034"/>
                  </a:cubicBezTo>
                  <a:cubicBezTo>
                    <a:pt x="17926" y="6034"/>
                    <a:pt x="17911" y="5976"/>
                    <a:pt x="17911" y="5932"/>
                  </a:cubicBezTo>
                  <a:cubicBezTo>
                    <a:pt x="17911" y="5785"/>
                    <a:pt x="18168" y="5770"/>
                    <a:pt x="18168" y="5638"/>
                  </a:cubicBezTo>
                  <a:cubicBezTo>
                    <a:pt x="18168" y="5550"/>
                    <a:pt x="18087" y="5572"/>
                    <a:pt x="18087" y="5484"/>
                  </a:cubicBezTo>
                  <a:cubicBezTo>
                    <a:pt x="18087" y="5404"/>
                    <a:pt x="18138" y="5308"/>
                    <a:pt x="18138" y="5242"/>
                  </a:cubicBezTo>
                  <a:cubicBezTo>
                    <a:pt x="18138" y="5199"/>
                    <a:pt x="18102" y="5155"/>
                    <a:pt x="18072" y="5155"/>
                  </a:cubicBezTo>
                  <a:cubicBezTo>
                    <a:pt x="18036" y="5155"/>
                    <a:pt x="17882" y="5257"/>
                    <a:pt x="17764" y="5257"/>
                  </a:cubicBezTo>
                  <a:cubicBezTo>
                    <a:pt x="17647" y="5257"/>
                    <a:pt x="17706" y="5111"/>
                    <a:pt x="17581" y="5111"/>
                  </a:cubicBezTo>
                  <a:lnTo>
                    <a:pt x="17508" y="5111"/>
                  </a:lnTo>
                  <a:cubicBezTo>
                    <a:pt x="17435" y="5103"/>
                    <a:pt x="17376" y="5067"/>
                    <a:pt x="17339" y="5008"/>
                  </a:cubicBezTo>
                  <a:cubicBezTo>
                    <a:pt x="17339" y="4766"/>
                    <a:pt x="17610" y="4583"/>
                    <a:pt x="17610" y="4583"/>
                  </a:cubicBezTo>
                  <a:cubicBezTo>
                    <a:pt x="17610" y="4561"/>
                    <a:pt x="17618" y="4546"/>
                    <a:pt x="17581" y="4546"/>
                  </a:cubicBezTo>
                  <a:cubicBezTo>
                    <a:pt x="17544" y="4546"/>
                    <a:pt x="17522" y="4517"/>
                    <a:pt x="17493" y="4517"/>
                  </a:cubicBezTo>
                  <a:cubicBezTo>
                    <a:pt x="17493" y="4517"/>
                    <a:pt x="17999" y="3710"/>
                    <a:pt x="17009" y="3710"/>
                  </a:cubicBezTo>
                  <a:cubicBezTo>
                    <a:pt x="16921" y="3710"/>
                    <a:pt x="16826" y="3718"/>
                    <a:pt x="16738" y="3718"/>
                  </a:cubicBezTo>
                  <a:cubicBezTo>
                    <a:pt x="16584" y="3718"/>
                    <a:pt x="16225" y="3674"/>
                    <a:pt x="16225" y="3542"/>
                  </a:cubicBezTo>
                  <a:cubicBezTo>
                    <a:pt x="16225" y="3498"/>
                    <a:pt x="16254" y="3439"/>
                    <a:pt x="16254" y="3380"/>
                  </a:cubicBezTo>
                  <a:cubicBezTo>
                    <a:pt x="16254" y="3285"/>
                    <a:pt x="16130" y="3263"/>
                    <a:pt x="16130" y="3226"/>
                  </a:cubicBezTo>
                  <a:cubicBezTo>
                    <a:pt x="16130" y="3153"/>
                    <a:pt x="16159" y="3087"/>
                    <a:pt x="16159" y="3021"/>
                  </a:cubicBezTo>
                  <a:cubicBezTo>
                    <a:pt x="16166" y="2955"/>
                    <a:pt x="16115" y="2904"/>
                    <a:pt x="16056" y="2889"/>
                  </a:cubicBezTo>
                  <a:cubicBezTo>
                    <a:pt x="15976" y="2889"/>
                    <a:pt x="15917" y="2918"/>
                    <a:pt x="15844" y="2918"/>
                  </a:cubicBezTo>
                  <a:cubicBezTo>
                    <a:pt x="15668" y="2918"/>
                    <a:pt x="15638" y="2757"/>
                    <a:pt x="15521" y="2647"/>
                  </a:cubicBezTo>
                  <a:cubicBezTo>
                    <a:pt x="15521" y="2640"/>
                    <a:pt x="15514" y="2633"/>
                    <a:pt x="15514" y="2625"/>
                  </a:cubicBezTo>
                  <a:cubicBezTo>
                    <a:pt x="15514" y="2596"/>
                    <a:pt x="15572" y="2589"/>
                    <a:pt x="15594" y="2545"/>
                  </a:cubicBezTo>
                  <a:cubicBezTo>
                    <a:pt x="15690" y="2259"/>
                    <a:pt x="15477" y="2156"/>
                    <a:pt x="15294" y="2156"/>
                  </a:cubicBezTo>
                  <a:cubicBezTo>
                    <a:pt x="15140" y="2156"/>
                    <a:pt x="14993" y="2171"/>
                    <a:pt x="14854" y="2171"/>
                  </a:cubicBezTo>
                  <a:cubicBezTo>
                    <a:pt x="14834" y="2172"/>
                    <a:pt x="14814" y="2173"/>
                    <a:pt x="14794" y="2173"/>
                  </a:cubicBezTo>
                  <a:cubicBezTo>
                    <a:pt x="14638" y="2173"/>
                    <a:pt x="14485" y="2123"/>
                    <a:pt x="14355" y="2039"/>
                  </a:cubicBezTo>
                  <a:cubicBezTo>
                    <a:pt x="14348" y="2031"/>
                    <a:pt x="14348" y="2024"/>
                    <a:pt x="14348" y="2017"/>
                  </a:cubicBezTo>
                  <a:cubicBezTo>
                    <a:pt x="14348" y="1973"/>
                    <a:pt x="14465" y="1929"/>
                    <a:pt x="14531" y="1892"/>
                  </a:cubicBezTo>
                  <a:cubicBezTo>
                    <a:pt x="14399" y="1804"/>
                    <a:pt x="14018" y="1863"/>
                    <a:pt x="14018" y="1701"/>
                  </a:cubicBezTo>
                  <a:cubicBezTo>
                    <a:pt x="14018" y="1621"/>
                    <a:pt x="14121" y="1657"/>
                    <a:pt x="14121" y="1562"/>
                  </a:cubicBezTo>
                  <a:cubicBezTo>
                    <a:pt x="14121" y="1386"/>
                    <a:pt x="12948" y="1093"/>
                    <a:pt x="12948" y="1093"/>
                  </a:cubicBezTo>
                  <a:cubicBezTo>
                    <a:pt x="12970" y="1093"/>
                    <a:pt x="12992" y="1078"/>
                    <a:pt x="12999" y="1064"/>
                  </a:cubicBezTo>
                  <a:cubicBezTo>
                    <a:pt x="12750" y="1064"/>
                    <a:pt x="12882" y="968"/>
                    <a:pt x="12654" y="822"/>
                  </a:cubicBezTo>
                  <a:cubicBezTo>
                    <a:pt x="12634" y="822"/>
                    <a:pt x="12617" y="823"/>
                    <a:pt x="12602" y="823"/>
                  </a:cubicBezTo>
                  <a:cubicBezTo>
                    <a:pt x="12558" y="823"/>
                    <a:pt x="12537" y="814"/>
                    <a:pt x="12537" y="748"/>
                  </a:cubicBezTo>
                  <a:cubicBezTo>
                    <a:pt x="12537" y="543"/>
                    <a:pt x="12215" y="528"/>
                    <a:pt x="12068" y="528"/>
                  </a:cubicBezTo>
                  <a:cubicBezTo>
                    <a:pt x="11738" y="528"/>
                    <a:pt x="11327" y="631"/>
                    <a:pt x="11269" y="631"/>
                  </a:cubicBezTo>
                  <a:cubicBezTo>
                    <a:pt x="11129" y="631"/>
                    <a:pt x="11005" y="565"/>
                    <a:pt x="11085" y="550"/>
                  </a:cubicBezTo>
                  <a:cubicBezTo>
                    <a:pt x="11034" y="543"/>
                    <a:pt x="11012" y="455"/>
                    <a:pt x="10961" y="455"/>
                  </a:cubicBezTo>
                  <a:cubicBezTo>
                    <a:pt x="10902" y="455"/>
                    <a:pt x="10851" y="470"/>
                    <a:pt x="10792" y="470"/>
                  </a:cubicBezTo>
                  <a:cubicBezTo>
                    <a:pt x="10506" y="470"/>
                    <a:pt x="10792" y="176"/>
                    <a:pt x="10514" y="176"/>
                  </a:cubicBezTo>
                  <a:cubicBezTo>
                    <a:pt x="10367" y="176"/>
                    <a:pt x="10228" y="264"/>
                    <a:pt x="10059" y="264"/>
                  </a:cubicBezTo>
                  <a:cubicBezTo>
                    <a:pt x="9949" y="264"/>
                    <a:pt x="9934" y="235"/>
                    <a:pt x="9817" y="235"/>
                  </a:cubicBezTo>
                  <a:cubicBezTo>
                    <a:pt x="9487" y="235"/>
                    <a:pt x="9531" y="367"/>
                    <a:pt x="9531" y="455"/>
                  </a:cubicBezTo>
                  <a:cubicBezTo>
                    <a:pt x="9531" y="493"/>
                    <a:pt x="9525" y="509"/>
                    <a:pt x="9514" y="509"/>
                  </a:cubicBezTo>
                  <a:cubicBezTo>
                    <a:pt x="9447" y="509"/>
                    <a:pt x="9197" y="1"/>
                    <a:pt x="8798"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4"/>
            <p:cNvSpPr/>
            <p:nvPr/>
          </p:nvSpPr>
          <p:spPr>
            <a:xfrm>
              <a:off x="451313" y="-756783"/>
              <a:ext cx="1387705" cy="1028850"/>
            </a:xfrm>
            <a:custGeom>
              <a:avLst/>
              <a:gdLst/>
              <a:ahLst/>
              <a:cxnLst/>
              <a:rect l="l" t="t" r="r" b="b"/>
              <a:pathLst>
                <a:path w="16101" h="11937" extrusionOk="0">
                  <a:moveTo>
                    <a:pt x="8798" y="1"/>
                  </a:moveTo>
                  <a:cubicBezTo>
                    <a:pt x="8585" y="1"/>
                    <a:pt x="8461" y="118"/>
                    <a:pt x="8615" y="118"/>
                  </a:cubicBezTo>
                  <a:cubicBezTo>
                    <a:pt x="8498" y="147"/>
                    <a:pt x="8270" y="169"/>
                    <a:pt x="8256" y="308"/>
                  </a:cubicBezTo>
                  <a:cubicBezTo>
                    <a:pt x="8138" y="242"/>
                    <a:pt x="7493" y="242"/>
                    <a:pt x="7427" y="242"/>
                  </a:cubicBezTo>
                  <a:lnTo>
                    <a:pt x="7061" y="242"/>
                  </a:lnTo>
                  <a:cubicBezTo>
                    <a:pt x="6936" y="242"/>
                    <a:pt x="6811" y="242"/>
                    <a:pt x="6694" y="235"/>
                  </a:cubicBezTo>
                  <a:lnTo>
                    <a:pt x="6694" y="235"/>
                  </a:lnTo>
                  <a:cubicBezTo>
                    <a:pt x="6716" y="279"/>
                    <a:pt x="6745" y="308"/>
                    <a:pt x="6782" y="338"/>
                  </a:cubicBezTo>
                  <a:cubicBezTo>
                    <a:pt x="6657" y="352"/>
                    <a:pt x="6393" y="440"/>
                    <a:pt x="5910" y="770"/>
                  </a:cubicBezTo>
                  <a:cubicBezTo>
                    <a:pt x="5910" y="998"/>
                    <a:pt x="5470" y="844"/>
                    <a:pt x="5206" y="1020"/>
                  </a:cubicBezTo>
                  <a:cubicBezTo>
                    <a:pt x="5206" y="1020"/>
                    <a:pt x="5206" y="1027"/>
                    <a:pt x="5206" y="1034"/>
                  </a:cubicBezTo>
                  <a:cubicBezTo>
                    <a:pt x="5206" y="1064"/>
                    <a:pt x="5242" y="1093"/>
                    <a:pt x="5242" y="1130"/>
                  </a:cubicBezTo>
                  <a:cubicBezTo>
                    <a:pt x="5242" y="1240"/>
                    <a:pt x="5044" y="1262"/>
                    <a:pt x="4949" y="1284"/>
                  </a:cubicBezTo>
                  <a:cubicBezTo>
                    <a:pt x="3651" y="1386"/>
                    <a:pt x="4040" y="1701"/>
                    <a:pt x="3805" y="1841"/>
                  </a:cubicBezTo>
                  <a:cubicBezTo>
                    <a:pt x="3673" y="1899"/>
                    <a:pt x="3461" y="1892"/>
                    <a:pt x="3461" y="2039"/>
                  </a:cubicBezTo>
                  <a:cubicBezTo>
                    <a:pt x="3461" y="2127"/>
                    <a:pt x="3585" y="2222"/>
                    <a:pt x="3585" y="2332"/>
                  </a:cubicBezTo>
                  <a:cubicBezTo>
                    <a:pt x="3521" y="2521"/>
                    <a:pt x="3473" y="2551"/>
                    <a:pt x="3417" y="2551"/>
                  </a:cubicBezTo>
                  <a:cubicBezTo>
                    <a:pt x="3390" y="2551"/>
                    <a:pt x="3362" y="2545"/>
                    <a:pt x="3329" y="2545"/>
                  </a:cubicBezTo>
                  <a:cubicBezTo>
                    <a:pt x="3278" y="2545"/>
                    <a:pt x="3219" y="2552"/>
                    <a:pt x="3175" y="2574"/>
                  </a:cubicBezTo>
                  <a:cubicBezTo>
                    <a:pt x="2948" y="3021"/>
                    <a:pt x="2933" y="2816"/>
                    <a:pt x="2537" y="3014"/>
                  </a:cubicBezTo>
                  <a:cubicBezTo>
                    <a:pt x="2537" y="3014"/>
                    <a:pt x="2537" y="3021"/>
                    <a:pt x="2537" y="3021"/>
                  </a:cubicBezTo>
                  <a:cubicBezTo>
                    <a:pt x="2537" y="3043"/>
                    <a:pt x="2574" y="3094"/>
                    <a:pt x="2574" y="3102"/>
                  </a:cubicBezTo>
                  <a:cubicBezTo>
                    <a:pt x="2574" y="3116"/>
                    <a:pt x="2566" y="3131"/>
                    <a:pt x="2544" y="3138"/>
                  </a:cubicBezTo>
                  <a:cubicBezTo>
                    <a:pt x="1958" y="3138"/>
                    <a:pt x="2053" y="3586"/>
                    <a:pt x="2053" y="3806"/>
                  </a:cubicBezTo>
                  <a:cubicBezTo>
                    <a:pt x="2053" y="4392"/>
                    <a:pt x="1349" y="3989"/>
                    <a:pt x="1349" y="4429"/>
                  </a:cubicBezTo>
                  <a:cubicBezTo>
                    <a:pt x="1247" y="4451"/>
                    <a:pt x="1100" y="4487"/>
                    <a:pt x="1100" y="4597"/>
                  </a:cubicBezTo>
                  <a:cubicBezTo>
                    <a:pt x="1107" y="4751"/>
                    <a:pt x="675" y="5191"/>
                    <a:pt x="675" y="5411"/>
                  </a:cubicBezTo>
                  <a:cubicBezTo>
                    <a:pt x="675" y="5448"/>
                    <a:pt x="697" y="5477"/>
                    <a:pt x="748" y="5477"/>
                  </a:cubicBezTo>
                  <a:cubicBezTo>
                    <a:pt x="812" y="5477"/>
                    <a:pt x="863" y="5473"/>
                    <a:pt x="903" y="5473"/>
                  </a:cubicBezTo>
                  <a:cubicBezTo>
                    <a:pt x="984" y="5473"/>
                    <a:pt x="1019" y="5489"/>
                    <a:pt x="1019" y="5587"/>
                  </a:cubicBezTo>
                  <a:cubicBezTo>
                    <a:pt x="1019" y="5712"/>
                    <a:pt x="1019" y="5748"/>
                    <a:pt x="1144" y="5814"/>
                  </a:cubicBezTo>
                  <a:cubicBezTo>
                    <a:pt x="1547" y="5814"/>
                    <a:pt x="1415" y="5998"/>
                    <a:pt x="1555" y="6181"/>
                  </a:cubicBezTo>
                  <a:cubicBezTo>
                    <a:pt x="1489" y="6181"/>
                    <a:pt x="1474" y="6254"/>
                    <a:pt x="1474" y="6328"/>
                  </a:cubicBezTo>
                  <a:cubicBezTo>
                    <a:pt x="1474" y="6482"/>
                    <a:pt x="1657" y="6394"/>
                    <a:pt x="1657" y="6496"/>
                  </a:cubicBezTo>
                  <a:cubicBezTo>
                    <a:pt x="1657" y="6503"/>
                    <a:pt x="1657" y="6511"/>
                    <a:pt x="1657" y="6518"/>
                  </a:cubicBezTo>
                  <a:cubicBezTo>
                    <a:pt x="1657" y="6606"/>
                    <a:pt x="1364" y="6687"/>
                    <a:pt x="1364" y="6863"/>
                  </a:cubicBezTo>
                  <a:cubicBezTo>
                    <a:pt x="1364" y="6885"/>
                    <a:pt x="1408" y="6936"/>
                    <a:pt x="1408" y="6958"/>
                  </a:cubicBezTo>
                  <a:cubicBezTo>
                    <a:pt x="1364" y="7061"/>
                    <a:pt x="1195" y="7009"/>
                    <a:pt x="1195" y="7083"/>
                  </a:cubicBezTo>
                  <a:cubicBezTo>
                    <a:pt x="1195" y="7669"/>
                    <a:pt x="587" y="8072"/>
                    <a:pt x="418" y="8424"/>
                  </a:cubicBezTo>
                  <a:cubicBezTo>
                    <a:pt x="411" y="8424"/>
                    <a:pt x="411" y="8432"/>
                    <a:pt x="418" y="8432"/>
                  </a:cubicBezTo>
                  <a:cubicBezTo>
                    <a:pt x="418" y="8446"/>
                    <a:pt x="448" y="8468"/>
                    <a:pt x="448" y="8483"/>
                  </a:cubicBezTo>
                  <a:cubicBezTo>
                    <a:pt x="448" y="8490"/>
                    <a:pt x="448" y="8490"/>
                    <a:pt x="448" y="8498"/>
                  </a:cubicBezTo>
                  <a:cubicBezTo>
                    <a:pt x="521" y="8498"/>
                    <a:pt x="646" y="8520"/>
                    <a:pt x="646" y="8571"/>
                  </a:cubicBezTo>
                  <a:cubicBezTo>
                    <a:pt x="873" y="9033"/>
                    <a:pt x="492" y="8938"/>
                    <a:pt x="426" y="9106"/>
                  </a:cubicBezTo>
                  <a:cubicBezTo>
                    <a:pt x="426" y="9113"/>
                    <a:pt x="426" y="9121"/>
                    <a:pt x="426" y="9128"/>
                  </a:cubicBezTo>
                  <a:cubicBezTo>
                    <a:pt x="426" y="9157"/>
                    <a:pt x="455" y="9194"/>
                    <a:pt x="455" y="9231"/>
                  </a:cubicBezTo>
                  <a:cubicBezTo>
                    <a:pt x="462" y="9238"/>
                    <a:pt x="462" y="9245"/>
                    <a:pt x="455" y="9253"/>
                  </a:cubicBezTo>
                  <a:cubicBezTo>
                    <a:pt x="308" y="9473"/>
                    <a:pt x="0" y="9663"/>
                    <a:pt x="0" y="9920"/>
                  </a:cubicBezTo>
                  <a:cubicBezTo>
                    <a:pt x="0" y="10065"/>
                    <a:pt x="33" y="10080"/>
                    <a:pt x="71" y="10080"/>
                  </a:cubicBezTo>
                  <a:cubicBezTo>
                    <a:pt x="81" y="10080"/>
                    <a:pt x="92" y="10079"/>
                    <a:pt x="103" y="10079"/>
                  </a:cubicBezTo>
                  <a:cubicBezTo>
                    <a:pt x="148" y="10079"/>
                    <a:pt x="191" y="10100"/>
                    <a:pt x="191" y="10316"/>
                  </a:cubicBezTo>
                  <a:cubicBezTo>
                    <a:pt x="191" y="10404"/>
                    <a:pt x="228" y="10477"/>
                    <a:pt x="308" y="10477"/>
                  </a:cubicBezTo>
                  <a:cubicBezTo>
                    <a:pt x="346" y="10477"/>
                    <a:pt x="367" y="10471"/>
                    <a:pt x="384" y="10471"/>
                  </a:cubicBezTo>
                  <a:cubicBezTo>
                    <a:pt x="413" y="10471"/>
                    <a:pt x="426" y="10489"/>
                    <a:pt x="477" y="10587"/>
                  </a:cubicBezTo>
                  <a:cubicBezTo>
                    <a:pt x="550" y="10653"/>
                    <a:pt x="646" y="10697"/>
                    <a:pt x="748" y="10712"/>
                  </a:cubicBezTo>
                  <a:lnTo>
                    <a:pt x="770" y="10712"/>
                  </a:lnTo>
                  <a:cubicBezTo>
                    <a:pt x="763" y="10763"/>
                    <a:pt x="763" y="10807"/>
                    <a:pt x="763" y="10858"/>
                  </a:cubicBezTo>
                  <a:cubicBezTo>
                    <a:pt x="763" y="11357"/>
                    <a:pt x="1107" y="11401"/>
                    <a:pt x="1107" y="11401"/>
                  </a:cubicBezTo>
                  <a:cubicBezTo>
                    <a:pt x="1107" y="11489"/>
                    <a:pt x="1291" y="11694"/>
                    <a:pt x="1547" y="11738"/>
                  </a:cubicBezTo>
                  <a:cubicBezTo>
                    <a:pt x="1621" y="11738"/>
                    <a:pt x="1569" y="11907"/>
                    <a:pt x="1621" y="11907"/>
                  </a:cubicBezTo>
                  <a:cubicBezTo>
                    <a:pt x="1797" y="11907"/>
                    <a:pt x="1965" y="11936"/>
                    <a:pt x="2141" y="11936"/>
                  </a:cubicBezTo>
                  <a:cubicBezTo>
                    <a:pt x="2192" y="11936"/>
                    <a:pt x="2390" y="11936"/>
                    <a:pt x="2390" y="11877"/>
                  </a:cubicBezTo>
                  <a:cubicBezTo>
                    <a:pt x="2390" y="11848"/>
                    <a:pt x="2427" y="11826"/>
                    <a:pt x="2449" y="11782"/>
                  </a:cubicBezTo>
                  <a:cubicBezTo>
                    <a:pt x="2486" y="11704"/>
                    <a:pt x="2535" y="11689"/>
                    <a:pt x="2595" y="11689"/>
                  </a:cubicBezTo>
                  <a:cubicBezTo>
                    <a:pt x="2630" y="11689"/>
                    <a:pt x="2670" y="11694"/>
                    <a:pt x="2713" y="11694"/>
                  </a:cubicBezTo>
                  <a:cubicBezTo>
                    <a:pt x="3021" y="11694"/>
                    <a:pt x="3248" y="11460"/>
                    <a:pt x="2984" y="11196"/>
                  </a:cubicBezTo>
                  <a:cubicBezTo>
                    <a:pt x="3629" y="11196"/>
                    <a:pt x="3241" y="10096"/>
                    <a:pt x="3967" y="10096"/>
                  </a:cubicBezTo>
                  <a:cubicBezTo>
                    <a:pt x="4011" y="10096"/>
                    <a:pt x="4077" y="10111"/>
                    <a:pt x="4143" y="10111"/>
                  </a:cubicBezTo>
                  <a:cubicBezTo>
                    <a:pt x="4355" y="10111"/>
                    <a:pt x="4341" y="9949"/>
                    <a:pt x="4407" y="9832"/>
                  </a:cubicBezTo>
                  <a:cubicBezTo>
                    <a:pt x="4509" y="9407"/>
                    <a:pt x="4663" y="9004"/>
                    <a:pt x="5096" y="8718"/>
                  </a:cubicBezTo>
                  <a:cubicBezTo>
                    <a:pt x="6217" y="8314"/>
                    <a:pt x="7464" y="8556"/>
                    <a:pt x="8505" y="7757"/>
                  </a:cubicBezTo>
                  <a:cubicBezTo>
                    <a:pt x="8688" y="7574"/>
                    <a:pt x="8483" y="7273"/>
                    <a:pt x="9986" y="6591"/>
                  </a:cubicBezTo>
                  <a:cubicBezTo>
                    <a:pt x="10040" y="6567"/>
                    <a:pt x="10100" y="6553"/>
                    <a:pt x="10157" y="6553"/>
                  </a:cubicBezTo>
                  <a:cubicBezTo>
                    <a:pt x="10168" y="6553"/>
                    <a:pt x="10180" y="6554"/>
                    <a:pt x="10191" y="6555"/>
                  </a:cubicBezTo>
                  <a:cubicBezTo>
                    <a:pt x="10521" y="6555"/>
                    <a:pt x="10866" y="6797"/>
                    <a:pt x="11239" y="6797"/>
                  </a:cubicBezTo>
                  <a:cubicBezTo>
                    <a:pt x="11261" y="6794"/>
                    <a:pt x="11284" y="6793"/>
                    <a:pt x="11307" y="6793"/>
                  </a:cubicBezTo>
                  <a:cubicBezTo>
                    <a:pt x="11354" y="6793"/>
                    <a:pt x="11401" y="6797"/>
                    <a:pt x="11445" y="6797"/>
                  </a:cubicBezTo>
                  <a:cubicBezTo>
                    <a:pt x="11701" y="6797"/>
                    <a:pt x="11445" y="6320"/>
                    <a:pt x="11232" y="6108"/>
                  </a:cubicBezTo>
                  <a:cubicBezTo>
                    <a:pt x="11151" y="5983"/>
                    <a:pt x="10946" y="5983"/>
                    <a:pt x="10829" y="5910"/>
                  </a:cubicBezTo>
                  <a:cubicBezTo>
                    <a:pt x="9964" y="4891"/>
                    <a:pt x="9817" y="5448"/>
                    <a:pt x="9817" y="4803"/>
                  </a:cubicBezTo>
                  <a:lnTo>
                    <a:pt x="9817" y="4583"/>
                  </a:lnTo>
                  <a:cubicBezTo>
                    <a:pt x="9817" y="4385"/>
                    <a:pt x="10279" y="4333"/>
                    <a:pt x="10462" y="4333"/>
                  </a:cubicBezTo>
                  <a:cubicBezTo>
                    <a:pt x="11305" y="4333"/>
                    <a:pt x="11100" y="4949"/>
                    <a:pt x="11723" y="4949"/>
                  </a:cubicBezTo>
                  <a:cubicBezTo>
                    <a:pt x="12625" y="4949"/>
                    <a:pt x="11870" y="4619"/>
                    <a:pt x="12625" y="4619"/>
                  </a:cubicBezTo>
                  <a:cubicBezTo>
                    <a:pt x="12984" y="4260"/>
                    <a:pt x="12281" y="3556"/>
                    <a:pt x="12874" y="3556"/>
                  </a:cubicBezTo>
                  <a:cubicBezTo>
                    <a:pt x="13036" y="3556"/>
                    <a:pt x="13212" y="3681"/>
                    <a:pt x="13380" y="3681"/>
                  </a:cubicBezTo>
                  <a:cubicBezTo>
                    <a:pt x="13593" y="3681"/>
                    <a:pt x="13454" y="3637"/>
                    <a:pt x="13549" y="3534"/>
                  </a:cubicBezTo>
                  <a:cubicBezTo>
                    <a:pt x="13739" y="3380"/>
                    <a:pt x="14333" y="3358"/>
                    <a:pt x="14458" y="3358"/>
                  </a:cubicBezTo>
                  <a:cubicBezTo>
                    <a:pt x="14707" y="3358"/>
                    <a:pt x="14956" y="3395"/>
                    <a:pt x="15198" y="3395"/>
                  </a:cubicBezTo>
                  <a:cubicBezTo>
                    <a:pt x="16005" y="3395"/>
                    <a:pt x="15917" y="3050"/>
                    <a:pt x="16100" y="2904"/>
                  </a:cubicBezTo>
                  <a:cubicBezTo>
                    <a:pt x="16086" y="2896"/>
                    <a:pt x="16071" y="2889"/>
                    <a:pt x="16056" y="2889"/>
                  </a:cubicBezTo>
                  <a:cubicBezTo>
                    <a:pt x="15976" y="2889"/>
                    <a:pt x="15917" y="2918"/>
                    <a:pt x="15844" y="2918"/>
                  </a:cubicBezTo>
                  <a:cubicBezTo>
                    <a:pt x="15668" y="2918"/>
                    <a:pt x="15638" y="2757"/>
                    <a:pt x="15521" y="2647"/>
                  </a:cubicBezTo>
                  <a:cubicBezTo>
                    <a:pt x="15521" y="2640"/>
                    <a:pt x="15514" y="2633"/>
                    <a:pt x="15514" y="2625"/>
                  </a:cubicBezTo>
                  <a:cubicBezTo>
                    <a:pt x="15514" y="2596"/>
                    <a:pt x="15572" y="2589"/>
                    <a:pt x="15594" y="2545"/>
                  </a:cubicBezTo>
                  <a:cubicBezTo>
                    <a:pt x="15690" y="2259"/>
                    <a:pt x="15477" y="2156"/>
                    <a:pt x="15294" y="2156"/>
                  </a:cubicBezTo>
                  <a:cubicBezTo>
                    <a:pt x="15140" y="2156"/>
                    <a:pt x="14993" y="2171"/>
                    <a:pt x="14854" y="2171"/>
                  </a:cubicBezTo>
                  <a:cubicBezTo>
                    <a:pt x="14834" y="2172"/>
                    <a:pt x="14814" y="2173"/>
                    <a:pt x="14794" y="2173"/>
                  </a:cubicBezTo>
                  <a:cubicBezTo>
                    <a:pt x="14638" y="2173"/>
                    <a:pt x="14485" y="2123"/>
                    <a:pt x="14355" y="2039"/>
                  </a:cubicBezTo>
                  <a:cubicBezTo>
                    <a:pt x="14348" y="2031"/>
                    <a:pt x="14348" y="2024"/>
                    <a:pt x="14348" y="2017"/>
                  </a:cubicBezTo>
                  <a:cubicBezTo>
                    <a:pt x="14348" y="1973"/>
                    <a:pt x="14465" y="1929"/>
                    <a:pt x="14531" y="1892"/>
                  </a:cubicBezTo>
                  <a:cubicBezTo>
                    <a:pt x="14399" y="1804"/>
                    <a:pt x="14018" y="1863"/>
                    <a:pt x="14018" y="1701"/>
                  </a:cubicBezTo>
                  <a:cubicBezTo>
                    <a:pt x="14018" y="1621"/>
                    <a:pt x="14121" y="1657"/>
                    <a:pt x="14121" y="1562"/>
                  </a:cubicBezTo>
                  <a:cubicBezTo>
                    <a:pt x="14121" y="1386"/>
                    <a:pt x="12948" y="1093"/>
                    <a:pt x="12948" y="1093"/>
                  </a:cubicBezTo>
                  <a:cubicBezTo>
                    <a:pt x="12970" y="1093"/>
                    <a:pt x="12992" y="1078"/>
                    <a:pt x="12999" y="1064"/>
                  </a:cubicBezTo>
                  <a:cubicBezTo>
                    <a:pt x="12750" y="1064"/>
                    <a:pt x="12882" y="968"/>
                    <a:pt x="12654" y="822"/>
                  </a:cubicBezTo>
                  <a:cubicBezTo>
                    <a:pt x="12634" y="822"/>
                    <a:pt x="12617" y="823"/>
                    <a:pt x="12602" y="823"/>
                  </a:cubicBezTo>
                  <a:cubicBezTo>
                    <a:pt x="12558" y="823"/>
                    <a:pt x="12537" y="814"/>
                    <a:pt x="12537" y="748"/>
                  </a:cubicBezTo>
                  <a:cubicBezTo>
                    <a:pt x="12537" y="543"/>
                    <a:pt x="12215" y="528"/>
                    <a:pt x="12068" y="528"/>
                  </a:cubicBezTo>
                  <a:cubicBezTo>
                    <a:pt x="11738" y="528"/>
                    <a:pt x="11327" y="631"/>
                    <a:pt x="11269" y="631"/>
                  </a:cubicBezTo>
                  <a:cubicBezTo>
                    <a:pt x="11129" y="631"/>
                    <a:pt x="11005" y="565"/>
                    <a:pt x="11085" y="550"/>
                  </a:cubicBezTo>
                  <a:cubicBezTo>
                    <a:pt x="11034" y="543"/>
                    <a:pt x="11012" y="455"/>
                    <a:pt x="10961" y="455"/>
                  </a:cubicBezTo>
                  <a:cubicBezTo>
                    <a:pt x="10902" y="455"/>
                    <a:pt x="10851" y="470"/>
                    <a:pt x="10792" y="470"/>
                  </a:cubicBezTo>
                  <a:cubicBezTo>
                    <a:pt x="10506" y="470"/>
                    <a:pt x="10792" y="176"/>
                    <a:pt x="10514" y="176"/>
                  </a:cubicBezTo>
                  <a:cubicBezTo>
                    <a:pt x="10367" y="176"/>
                    <a:pt x="10228" y="264"/>
                    <a:pt x="10059" y="264"/>
                  </a:cubicBezTo>
                  <a:cubicBezTo>
                    <a:pt x="9949" y="264"/>
                    <a:pt x="9934" y="235"/>
                    <a:pt x="9817" y="235"/>
                  </a:cubicBezTo>
                  <a:cubicBezTo>
                    <a:pt x="9487" y="235"/>
                    <a:pt x="9531" y="367"/>
                    <a:pt x="9531" y="455"/>
                  </a:cubicBezTo>
                  <a:cubicBezTo>
                    <a:pt x="9531" y="493"/>
                    <a:pt x="9525" y="509"/>
                    <a:pt x="9514" y="509"/>
                  </a:cubicBezTo>
                  <a:cubicBezTo>
                    <a:pt x="9447" y="509"/>
                    <a:pt x="9197" y="1"/>
                    <a:pt x="8798" y="1"/>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4"/>
            <p:cNvSpPr/>
            <p:nvPr/>
          </p:nvSpPr>
          <p:spPr>
            <a:xfrm>
              <a:off x="796326" y="61924"/>
              <a:ext cx="99891" cy="109978"/>
            </a:xfrm>
            <a:custGeom>
              <a:avLst/>
              <a:gdLst/>
              <a:ahLst/>
              <a:cxnLst/>
              <a:rect l="l" t="t" r="r" b="b"/>
              <a:pathLst>
                <a:path w="1159" h="1276" extrusionOk="0">
                  <a:moveTo>
                    <a:pt x="288" y="0"/>
                  </a:moveTo>
                  <a:cubicBezTo>
                    <a:pt x="266" y="0"/>
                    <a:pt x="245" y="5"/>
                    <a:pt x="228" y="18"/>
                  </a:cubicBezTo>
                  <a:cubicBezTo>
                    <a:pt x="96" y="113"/>
                    <a:pt x="0" y="362"/>
                    <a:pt x="110" y="509"/>
                  </a:cubicBezTo>
                  <a:cubicBezTo>
                    <a:pt x="154" y="560"/>
                    <a:pt x="213" y="612"/>
                    <a:pt x="257" y="670"/>
                  </a:cubicBezTo>
                  <a:cubicBezTo>
                    <a:pt x="279" y="700"/>
                    <a:pt x="294" y="729"/>
                    <a:pt x="301" y="766"/>
                  </a:cubicBezTo>
                  <a:cubicBezTo>
                    <a:pt x="259" y="1060"/>
                    <a:pt x="581" y="1275"/>
                    <a:pt x="783" y="1275"/>
                  </a:cubicBezTo>
                  <a:cubicBezTo>
                    <a:pt x="828" y="1275"/>
                    <a:pt x="867" y="1265"/>
                    <a:pt x="895" y="1242"/>
                  </a:cubicBezTo>
                  <a:cubicBezTo>
                    <a:pt x="1159" y="1051"/>
                    <a:pt x="887" y="897"/>
                    <a:pt x="887" y="685"/>
                  </a:cubicBezTo>
                  <a:cubicBezTo>
                    <a:pt x="873" y="582"/>
                    <a:pt x="1012" y="487"/>
                    <a:pt x="946" y="399"/>
                  </a:cubicBezTo>
                  <a:cubicBezTo>
                    <a:pt x="909" y="348"/>
                    <a:pt x="836" y="318"/>
                    <a:pt x="799" y="267"/>
                  </a:cubicBezTo>
                  <a:cubicBezTo>
                    <a:pt x="726" y="172"/>
                    <a:pt x="821" y="172"/>
                    <a:pt x="836" y="76"/>
                  </a:cubicBezTo>
                  <a:lnTo>
                    <a:pt x="836" y="76"/>
                  </a:lnTo>
                  <a:cubicBezTo>
                    <a:pt x="820" y="79"/>
                    <a:pt x="806" y="81"/>
                    <a:pt x="795" y="81"/>
                  </a:cubicBezTo>
                  <a:cubicBezTo>
                    <a:pt x="709" y="81"/>
                    <a:pt x="743" y="4"/>
                    <a:pt x="709" y="4"/>
                  </a:cubicBezTo>
                  <a:cubicBezTo>
                    <a:pt x="694" y="4"/>
                    <a:pt x="666" y="19"/>
                    <a:pt x="609" y="62"/>
                  </a:cubicBezTo>
                  <a:cubicBezTo>
                    <a:pt x="565" y="91"/>
                    <a:pt x="550" y="135"/>
                    <a:pt x="558" y="179"/>
                  </a:cubicBezTo>
                  <a:cubicBezTo>
                    <a:pt x="521" y="135"/>
                    <a:pt x="448" y="84"/>
                    <a:pt x="411" y="32"/>
                  </a:cubicBezTo>
                  <a:cubicBezTo>
                    <a:pt x="377" y="18"/>
                    <a:pt x="331" y="0"/>
                    <a:pt x="288"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4"/>
            <p:cNvSpPr/>
            <p:nvPr/>
          </p:nvSpPr>
          <p:spPr>
            <a:xfrm>
              <a:off x="1086954" y="-16249"/>
              <a:ext cx="161688" cy="86190"/>
            </a:xfrm>
            <a:custGeom>
              <a:avLst/>
              <a:gdLst/>
              <a:ahLst/>
              <a:cxnLst/>
              <a:rect l="l" t="t" r="r" b="b"/>
              <a:pathLst>
                <a:path w="1876" h="1000" extrusionOk="0">
                  <a:moveTo>
                    <a:pt x="529" y="1"/>
                  </a:moveTo>
                  <a:cubicBezTo>
                    <a:pt x="493" y="63"/>
                    <a:pt x="459" y="77"/>
                    <a:pt x="430" y="77"/>
                  </a:cubicBezTo>
                  <a:cubicBezTo>
                    <a:pt x="405" y="77"/>
                    <a:pt x="384" y="67"/>
                    <a:pt x="368" y="67"/>
                  </a:cubicBezTo>
                  <a:cubicBezTo>
                    <a:pt x="344" y="67"/>
                    <a:pt x="332" y="89"/>
                    <a:pt x="338" y="199"/>
                  </a:cubicBezTo>
                  <a:cubicBezTo>
                    <a:pt x="345" y="243"/>
                    <a:pt x="360" y="280"/>
                    <a:pt x="426" y="316"/>
                  </a:cubicBezTo>
                  <a:cubicBezTo>
                    <a:pt x="353" y="324"/>
                    <a:pt x="235" y="360"/>
                    <a:pt x="162" y="360"/>
                  </a:cubicBezTo>
                  <a:cubicBezTo>
                    <a:pt x="96" y="390"/>
                    <a:pt x="1" y="441"/>
                    <a:pt x="1" y="514"/>
                  </a:cubicBezTo>
                  <a:cubicBezTo>
                    <a:pt x="30" y="741"/>
                    <a:pt x="221" y="910"/>
                    <a:pt x="448" y="917"/>
                  </a:cubicBezTo>
                  <a:cubicBezTo>
                    <a:pt x="543" y="910"/>
                    <a:pt x="646" y="881"/>
                    <a:pt x="749" y="881"/>
                  </a:cubicBezTo>
                  <a:cubicBezTo>
                    <a:pt x="760" y="879"/>
                    <a:pt x="772" y="878"/>
                    <a:pt x="784" y="878"/>
                  </a:cubicBezTo>
                  <a:cubicBezTo>
                    <a:pt x="816" y="878"/>
                    <a:pt x="846" y="885"/>
                    <a:pt x="873" y="895"/>
                  </a:cubicBezTo>
                  <a:cubicBezTo>
                    <a:pt x="974" y="970"/>
                    <a:pt x="1098" y="1000"/>
                    <a:pt x="1224" y="1000"/>
                  </a:cubicBezTo>
                  <a:cubicBezTo>
                    <a:pt x="1544" y="1000"/>
                    <a:pt x="1876" y="804"/>
                    <a:pt x="1870" y="646"/>
                  </a:cubicBezTo>
                  <a:cubicBezTo>
                    <a:pt x="1856" y="294"/>
                    <a:pt x="1474" y="448"/>
                    <a:pt x="1240" y="316"/>
                  </a:cubicBezTo>
                  <a:cubicBezTo>
                    <a:pt x="1115" y="272"/>
                    <a:pt x="1123" y="89"/>
                    <a:pt x="969" y="89"/>
                  </a:cubicBezTo>
                  <a:cubicBezTo>
                    <a:pt x="888" y="96"/>
                    <a:pt x="793" y="148"/>
                    <a:pt x="712" y="148"/>
                  </a:cubicBezTo>
                  <a:cubicBezTo>
                    <a:pt x="705" y="148"/>
                    <a:pt x="699" y="148"/>
                    <a:pt x="693" y="148"/>
                  </a:cubicBezTo>
                  <a:cubicBezTo>
                    <a:pt x="549" y="148"/>
                    <a:pt x="613" y="64"/>
                    <a:pt x="529"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4"/>
            <p:cNvSpPr/>
            <p:nvPr/>
          </p:nvSpPr>
          <p:spPr>
            <a:xfrm>
              <a:off x="418475" y="31327"/>
              <a:ext cx="47403" cy="51111"/>
            </a:xfrm>
            <a:custGeom>
              <a:avLst/>
              <a:gdLst/>
              <a:ahLst/>
              <a:cxnLst/>
              <a:rect l="l" t="t" r="r" b="b"/>
              <a:pathLst>
                <a:path w="550" h="593" extrusionOk="0">
                  <a:moveTo>
                    <a:pt x="502" y="1"/>
                  </a:moveTo>
                  <a:cubicBezTo>
                    <a:pt x="501" y="1"/>
                    <a:pt x="499" y="2"/>
                    <a:pt x="499" y="6"/>
                  </a:cubicBezTo>
                  <a:cubicBezTo>
                    <a:pt x="286" y="57"/>
                    <a:pt x="15" y="277"/>
                    <a:pt x="0" y="446"/>
                  </a:cubicBezTo>
                  <a:cubicBezTo>
                    <a:pt x="7" y="519"/>
                    <a:pt x="66" y="585"/>
                    <a:pt x="147" y="593"/>
                  </a:cubicBezTo>
                  <a:cubicBezTo>
                    <a:pt x="176" y="593"/>
                    <a:pt x="213" y="578"/>
                    <a:pt x="235" y="556"/>
                  </a:cubicBezTo>
                  <a:cubicBezTo>
                    <a:pt x="249" y="519"/>
                    <a:pt x="249" y="483"/>
                    <a:pt x="271" y="446"/>
                  </a:cubicBezTo>
                  <a:cubicBezTo>
                    <a:pt x="281" y="447"/>
                    <a:pt x="290" y="447"/>
                    <a:pt x="299" y="447"/>
                  </a:cubicBezTo>
                  <a:cubicBezTo>
                    <a:pt x="422" y="447"/>
                    <a:pt x="543" y="399"/>
                    <a:pt x="543" y="263"/>
                  </a:cubicBezTo>
                  <a:cubicBezTo>
                    <a:pt x="543" y="189"/>
                    <a:pt x="513" y="109"/>
                    <a:pt x="550" y="50"/>
                  </a:cubicBezTo>
                  <a:cubicBezTo>
                    <a:pt x="543" y="35"/>
                    <a:pt x="528" y="6"/>
                    <a:pt x="506" y="6"/>
                  </a:cubicBezTo>
                  <a:cubicBezTo>
                    <a:pt x="506" y="2"/>
                    <a:pt x="504" y="1"/>
                    <a:pt x="502" y="1"/>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4"/>
            <p:cNvSpPr/>
            <p:nvPr/>
          </p:nvSpPr>
          <p:spPr>
            <a:xfrm>
              <a:off x="532158" y="-220517"/>
              <a:ext cx="49989" cy="45939"/>
            </a:xfrm>
            <a:custGeom>
              <a:avLst/>
              <a:gdLst/>
              <a:ahLst/>
              <a:cxnLst/>
              <a:rect l="l" t="t" r="r" b="b"/>
              <a:pathLst>
                <a:path w="580" h="533" extrusionOk="0">
                  <a:moveTo>
                    <a:pt x="303" y="0"/>
                  </a:moveTo>
                  <a:cubicBezTo>
                    <a:pt x="295" y="0"/>
                    <a:pt x="287" y="1"/>
                    <a:pt x="279" y="3"/>
                  </a:cubicBezTo>
                  <a:cubicBezTo>
                    <a:pt x="272" y="3"/>
                    <a:pt x="272" y="3"/>
                    <a:pt x="265" y="10"/>
                  </a:cubicBezTo>
                  <a:cubicBezTo>
                    <a:pt x="74" y="157"/>
                    <a:pt x="1" y="384"/>
                    <a:pt x="81" y="479"/>
                  </a:cubicBezTo>
                  <a:cubicBezTo>
                    <a:pt x="124" y="516"/>
                    <a:pt x="183" y="533"/>
                    <a:pt x="239" y="533"/>
                  </a:cubicBezTo>
                  <a:cubicBezTo>
                    <a:pt x="250" y="533"/>
                    <a:pt x="261" y="532"/>
                    <a:pt x="272" y="531"/>
                  </a:cubicBezTo>
                  <a:cubicBezTo>
                    <a:pt x="294" y="531"/>
                    <a:pt x="316" y="516"/>
                    <a:pt x="323" y="494"/>
                  </a:cubicBezTo>
                  <a:cubicBezTo>
                    <a:pt x="323" y="472"/>
                    <a:pt x="301" y="450"/>
                    <a:pt x="301" y="421"/>
                  </a:cubicBezTo>
                  <a:cubicBezTo>
                    <a:pt x="441" y="391"/>
                    <a:pt x="580" y="318"/>
                    <a:pt x="492" y="208"/>
                  </a:cubicBezTo>
                  <a:cubicBezTo>
                    <a:pt x="448" y="142"/>
                    <a:pt x="360" y="91"/>
                    <a:pt x="360" y="18"/>
                  </a:cubicBezTo>
                  <a:cubicBezTo>
                    <a:pt x="344" y="7"/>
                    <a:pt x="324" y="0"/>
                    <a:pt x="303" y="0"/>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4"/>
            <p:cNvSpPr/>
            <p:nvPr/>
          </p:nvSpPr>
          <p:spPr>
            <a:xfrm>
              <a:off x="509404" y="-547000"/>
              <a:ext cx="682519" cy="376736"/>
            </a:xfrm>
            <a:custGeom>
              <a:avLst/>
              <a:gdLst/>
              <a:ahLst/>
              <a:cxnLst/>
              <a:rect l="l" t="t" r="r" b="b"/>
              <a:pathLst>
                <a:path w="7919" h="4371" extrusionOk="0">
                  <a:moveTo>
                    <a:pt x="2867" y="1"/>
                  </a:moveTo>
                  <a:lnTo>
                    <a:pt x="2867" y="1"/>
                  </a:lnTo>
                  <a:cubicBezTo>
                    <a:pt x="2821" y="99"/>
                    <a:pt x="2780" y="116"/>
                    <a:pt x="2736" y="116"/>
                  </a:cubicBezTo>
                  <a:cubicBezTo>
                    <a:pt x="2711" y="116"/>
                    <a:pt x="2684" y="111"/>
                    <a:pt x="2655" y="111"/>
                  </a:cubicBezTo>
                  <a:cubicBezTo>
                    <a:pt x="2604" y="111"/>
                    <a:pt x="2545" y="118"/>
                    <a:pt x="2501" y="140"/>
                  </a:cubicBezTo>
                  <a:cubicBezTo>
                    <a:pt x="2274" y="587"/>
                    <a:pt x="2259" y="382"/>
                    <a:pt x="1863" y="580"/>
                  </a:cubicBezTo>
                  <a:cubicBezTo>
                    <a:pt x="1863" y="580"/>
                    <a:pt x="1863" y="587"/>
                    <a:pt x="1863" y="587"/>
                  </a:cubicBezTo>
                  <a:cubicBezTo>
                    <a:pt x="1863" y="609"/>
                    <a:pt x="1900" y="660"/>
                    <a:pt x="1900" y="668"/>
                  </a:cubicBezTo>
                  <a:cubicBezTo>
                    <a:pt x="1900" y="682"/>
                    <a:pt x="1892" y="697"/>
                    <a:pt x="1870" y="704"/>
                  </a:cubicBezTo>
                  <a:cubicBezTo>
                    <a:pt x="1284" y="704"/>
                    <a:pt x="1379" y="1152"/>
                    <a:pt x="1379" y="1372"/>
                  </a:cubicBezTo>
                  <a:cubicBezTo>
                    <a:pt x="1379" y="1958"/>
                    <a:pt x="675" y="1555"/>
                    <a:pt x="675" y="1995"/>
                  </a:cubicBezTo>
                  <a:cubicBezTo>
                    <a:pt x="573" y="2017"/>
                    <a:pt x="426" y="2053"/>
                    <a:pt x="426" y="2163"/>
                  </a:cubicBezTo>
                  <a:cubicBezTo>
                    <a:pt x="433" y="2317"/>
                    <a:pt x="1" y="2757"/>
                    <a:pt x="1" y="2977"/>
                  </a:cubicBezTo>
                  <a:cubicBezTo>
                    <a:pt x="1" y="3014"/>
                    <a:pt x="23" y="3043"/>
                    <a:pt x="74" y="3043"/>
                  </a:cubicBezTo>
                  <a:cubicBezTo>
                    <a:pt x="138" y="3043"/>
                    <a:pt x="189" y="3039"/>
                    <a:pt x="229" y="3039"/>
                  </a:cubicBezTo>
                  <a:cubicBezTo>
                    <a:pt x="310" y="3039"/>
                    <a:pt x="345" y="3055"/>
                    <a:pt x="345" y="3153"/>
                  </a:cubicBezTo>
                  <a:cubicBezTo>
                    <a:pt x="345" y="3278"/>
                    <a:pt x="345" y="3314"/>
                    <a:pt x="492" y="3388"/>
                  </a:cubicBezTo>
                  <a:cubicBezTo>
                    <a:pt x="895" y="3388"/>
                    <a:pt x="771" y="3571"/>
                    <a:pt x="910" y="3754"/>
                  </a:cubicBezTo>
                  <a:cubicBezTo>
                    <a:pt x="837" y="3754"/>
                    <a:pt x="822" y="3835"/>
                    <a:pt x="822" y="3901"/>
                  </a:cubicBezTo>
                  <a:cubicBezTo>
                    <a:pt x="822" y="4055"/>
                    <a:pt x="1005" y="3967"/>
                    <a:pt x="1005" y="4069"/>
                  </a:cubicBezTo>
                  <a:cubicBezTo>
                    <a:pt x="1005" y="4077"/>
                    <a:pt x="1005" y="4084"/>
                    <a:pt x="1005" y="4091"/>
                  </a:cubicBezTo>
                  <a:cubicBezTo>
                    <a:pt x="1005" y="4165"/>
                    <a:pt x="785" y="4238"/>
                    <a:pt x="727" y="4370"/>
                  </a:cubicBezTo>
                  <a:cubicBezTo>
                    <a:pt x="910" y="4341"/>
                    <a:pt x="1101" y="4319"/>
                    <a:pt x="1247" y="4209"/>
                  </a:cubicBezTo>
                  <a:cubicBezTo>
                    <a:pt x="1365" y="4084"/>
                    <a:pt x="1423" y="3850"/>
                    <a:pt x="1577" y="3754"/>
                  </a:cubicBezTo>
                  <a:cubicBezTo>
                    <a:pt x="2691" y="3168"/>
                    <a:pt x="3887" y="2816"/>
                    <a:pt x="5133" y="2816"/>
                  </a:cubicBezTo>
                  <a:cubicBezTo>
                    <a:pt x="6108" y="2816"/>
                    <a:pt x="6658" y="3072"/>
                    <a:pt x="7420" y="3072"/>
                  </a:cubicBezTo>
                  <a:cubicBezTo>
                    <a:pt x="7692" y="3072"/>
                    <a:pt x="7919" y="3028"/>
                    <a:pt x="7919" y="2713"/>
                  </a:cubicBezTo>
                  <a:cubicBezTo>
                    <a:pt x="7919" y="2105"/>
                    <a:pt x="7105" y="2288"/>
                    <a:pt x="6650" y="1951"/>
                  </a:cubicBezTo>
                  <a:cubicBezTo>
                    <a:pt x="6650" y="1936"/>
                    <a:pt x="6650" y="1929"/>
                    <a:pt x="6650" y="1921"/>
                  </a:cubicBezTo>
                  <a:cubicBezTo>
                    <a:pt x="6650" y="1863"/>
                    <a:pt x="6687" y="1789"/>
                    <a:pt x="6687" y="1738"/>
                  </a:cubicBezTo>
                  <a:cubicBezTo>
                    <a:pt x="6687" y="1679"/>
                    <a:pt x="6540" y="1555"/>
                    <a:pt x="6313" y="1555"/>
                  </a:cubicBezTo>
                  <a:cubicBezTo>
                    <a:pt x="6137" y="1555"/>
                    <a:pt x="5954" y="1613"/>
                    <a:pt x="5785" y="1613"/>
                  </a:cubicBezTo>
                  <a:cubicBezTo>
                    <a:pt x="5631" y="1584"/>
                    <a:pt x="5661" y="1276"/>
                    <a:pt x="5507" y="1130"/>
                  </a:cubicBezTo>
                  <a:cubicBezTo>
                    <a:pt x="5419" y="983"/>
                    <a:pt x="5507" y="770"/>
                    <a:pt x="5389" y="704"/>
                  </a:cubicBezTo>
                  <a:cubicBezTo>
                    <a:pt x="5199" y="631"/>
                    <a:pt x="4253" y="550"/>
                    <a:pt x="4128" y="550"/>
                  </a:cubicBezTo>
                  <a:cubicBezTo>
                    <a:pt x="3879" y="550"/>
                    <a:pt x="3615" y="712"/>
                    <a:pt x="3373" y="712"/>
                  </a:cubicBezTo>
                  <a:cubicBezTo>
                    <a:pt x="2809" y="712"/>
                    <a:pt x="3168" y="250"/>
                    <a:pt x="2867"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4"/>
            <p:cNvSpPr/>
            <p:nvPr/>
          </p:nvSpPr>
          <p:spPr>
            <a:xfrm>
              <a:off x="716084" y="-756180"/>
              <a:ext cx="987709" cy="248486"/>
            </a:xfrm>
            <a:custGeom>
              <a:avLst/>
              <a:gdLst/>
              <a:ahLst/>
              <a:cxnLst/>
              <a:rect l="l" t="t" r="r" b="b"/>
              <a:pathLst>
                <a:path w="11460" h="2883" extrusionOk="0">
                  <a:moveTo>
                    <a:pt x="5733" y="1"/>
                  </a:moveTo>
                  <a:cubicBezTo>
                    <a:pt x="5521" y="1"/>
                    <a:pt x="5396" y="118"/>
                    <a:pt x="5550" y="118"/>
                  </a:cubicBezTo>
                  <a:cubicBezTo>
                    <a:pt x="5433" y="147"/>
                    <a:pt x="5198" y="169"/>
                    <a:pt x="5191" y="309"/>
                  </a:cubicBezTo>
                  <a:cubicBezTo>
                    <a:pt x="5074" y="243"/>
                    <a:pt x="4428" y="243"/>
                    <a:pt x="4355" y="243"/>
                  </a:cubicBezTo>
                  <a:lnTo>
                    <a:pt x="3989" y="243"/>
                  </a:lnTo>
                  <a:cubicBezTo>
                    <a:pt x="3871" y="243"/>
                    <a:pt x="3747" y="243"/>
                    <a:pt x="3622" y="235"/>
                  </a:cubicBezTo>
                  <a:lnTo>
                    <a:pt x="3622" y="235"/>
                  </a:lnTo>
                  <a:cubicBezTo>
                    <a:pt x="3651" y="272"/>
                    <a:pt x="3681" y="309"/>
                    <a:pt x="3717" y="338"/>
                  </a:cubicBezTo>
                  <a:cubicBezTo>
                    <a:pt x="3593" y="353"/>
                    <a:pt x="3329" y="441"/>
                    <a:pt x="2845" y="771"/>
                  </a:cubicBezTo>
                  <a:cubicBezTo>
                    <a:pt x="2845" y="998"/>
                    <a:pt x="2405" y="844"/>
                    <a:pt x="2141" y="1013"/>
                  </a:cubicBezTo>
                  <a:cubicBezTo>
                    <a:pt x="2141" y="1020"/>
                    <a:pt x="2141" y="1027"/>
                    <a:pt x="2141" y="1035"/>
                  </a:cubicBezTo>
                  <a:cubicBezTo>
                    <a:pt x="2141" y="1064"/>
                    <a:pt x="2170" y="1093"/>
                    <a:pt x="2170" y="1130"/>
                  </a:cubicBezTo>
                  <a:cubicBezTo>
                    <a:pt x="2170" y="1240"/>
                    <a:pt x="1980" y="1262"/>
                    <a:pt x="1877" y="1284"/>
                  </a:cubicBezTo>
                  <a:cubicBezTo>
                    <a:pt x="587" y="1387"/>
                    <a:pt x="968" y="1702"/>
                    <a:pt x="733" y="1841"/>
                  </a:cubicBezTo>
                  <a:cubicBezTo>
                    <a:pt x="601" y="1900"/>
                    <a:pt x="396" y="1892"/>
                    <a:pt x="396" y="2039"/>
                  </a:cubicBezTo>
                  <a:cubicBezTo>
                    <a:pt x="396" y="2127"/>
                    <a:pt x="513" y="2215"/>
                    <a:pt x="513" y="2332"/>
                  </a:cubicBezTo>
                  <a:cubicBezTo>
                    <a:pt x="454" y="2521"/>
                    <a:pt x="404" y="2552"/>
                    <a:pt x="349" y="2552"/>
                  </a:cubicBezTo>
                  <a:cubicBezTo>
                    <a:pt x="322" y="2552"/>
                    <a:pt x="295" y="2545"/>
                    <a:pt x="264" y="2545"/>
                  </a:cubicBezTo>
                  <a:cubicBezTo>
                    <a:pt x="254" y="2544"/>
                    <a:pt x="244" y="2543"/>
                    <a:pt x="234" y="2543"/>
                  </a:cubicBezTo>
                  <a:cubicBezTo>
                    <a:pt x="187" y="2543"/>
                    <a:pt x="145" y="2556"/>
                    <a:pt x="103" y="2574"/>
                  </a:cubicBezTo>
                  <a:cubicBezTo>
                    <a:pt x="74" y="2640"/>
                    <a:pt x="37" y="2699"/>
                    <a:pt x="0" y="2757"/>
                  </a:cubicBezTo>
                  <a:cubicBezTo>
                    <a:pt x="52" y="2765"/>
                    <a:pt x="103" y="2772"/>
                    <a:pt x="154" y="2772"/>
                  </a:cubicBezTo>
                  <a:cubicBezTo>
                    <a:pt x="917" y="2772"/>
                    <a:pt x="697" y="2435"/>
                    <a:pt x="1393" y="2435"/>
                  </a:cubicBezTo>
                  <a:lnTo>
                    <a:pt x="1745" y="2435"/>
                  </a:lnTo>
                  <a:cubicBezTo>
                    <a:pt x="2236" y="2435"/>
                    <a:pt x="2302" y="2274"/>
                    <a:pt x="2588" y="2274"/>
                  </a:cubicBezTo>
                  <a:cubicBezTo>
                    <a:pt x="3021" y="2274"/>
                    <a:pt x="3497" y="2882"/>
                    <a:pt x="4069" y="2882"/>
                  </a:cubicBezTo>
                  <a:cubicBezTo>
                    <a:pt x="4619" y="2882"/>
                    <a:pt x="4377" y="1966"/>
                    <a:pt x="5052" y="1966"/>
                  </a:cubicBezTo>
                  <a:cubicBezTo>
                    <a:pt x="5294" y="1966"/>
                    <a:pt x="5345" y="2142"/>
                    <a:pt x="5836" y="2142"/>
                  </a:cubicBezTo>
                  <a:cubicBezTo>
                    <a:pt x="6671" y="2142"/>
                    <a:pt x="6101" y="1625"/>
                    <a:pt x="7441" y="1625"/>
                  </a:cubicBezTo>
                  <a:cubicBezTo>
                    <a:pt x="7878" y="1625"/>
                    <a:pt x="8520" y="1680"/>
                    <a:pt x="9480" y="1826"/>
                  </a:cubicBezTo>
                  <a:cubicBezTo>
                    <a:pt x="9480" y="1826"/>
                    <a:pt x="10053" y="2335"/>
                    <a:pt x="10165" y="2335"/>
                  </a:cubicBezTo>
                  <a:cubicBezTo>
                    <a:pt x="10189" y="2335"/>
                    <a:pt x="10192" y="2311"/>
                    <a:pt x="10162" y="2252"/>
                  </a:cubicBezTo>
                  <a:cubicBezTo>
                    <a:pt x="10162" y="2046"/>
                    <a:pt x="10829" y="2032"/>
                    <a:pt x="11005" y="2024"/>
                  </a:cubicBezTo>
                  <a:cubicBezTo>
                    <a:pt x="11107" y="2024"/>
                    <a:pt x="11195" y="2032"/>
                    <a:pt x="11291" y="2032"/>
                  </a:cubicBezTo>
                  <a:cubicBezTo>
                    <a:pt x="11283" y="2032"/>
                    <a:pt x="11276" y="2024"/>
                    <a:pt x="11276" y="2017"/>
                  </a:cubicBezTo>
                  <a:cubicBezTo>
                    <a:pt x="11276" y="1973"/>
                    <a:pt x="11401" y="1929"/>
                    <a:pt x="11459" y="1885"/>
                  </a:cubicBezTo>
                  <a:cubicBezTo>
                    <a:pt x="11327" y="1797"/>
                    <a:pt x="10946" y="1863"/>
                    <a:pt x="10946" y="1694"/>
                  </a:cubicBezTo>
                  <a:cubicBezTo>
                    <a:pt x="10946" y="1621"/>
                    <a:pt x="11056" y="1658"/>
                    <a:pt x="11056" y="1562"/>
                  </a:cubicBezTo>
                  <a:cubicBezTo>
                    <a:pt x="11056" y="1387"/>
                    <a:pt x="9883" y="1093"/>
                    <a:pt x="9883" y="1093"/>
                  </a:cubicBezTo>
                  <a:cubicBezTo>
                    <a:pt x="9905" y="1093"/>
                    <a:pt x="9920" y="1079"/>
                    <a:pt x="9927" y="1064"/>
                  </a:cubicBezTo>
                  <a:cubicBezTo>
                    <a:pt x="9685" y="1064"/>
                    <a:pt x="9810" y="969"/>
                    <a:pt x="9590" y="815"/>
                  </a:cubicBezTo>
                  <a:cubicBezTo>
                    <a:pt x="9563" y="815"/>
                    <a:pt x="9541" y="817"/>
                    <a:pt x="9524" y="817"/>
                  </a:cubicBezTo>
                  <a:cubicBezTo>
                    <a:pt x="9489" y="817"/>
                    <a:pt x="9472" y="807"/>
                    <a:pt x="9472" y="749"/>
                  </a:cubicBezTo>
                  <a:cubicBezTo>
                    <a:pt x="9472" y="543"/>
                    <a:pt x="9143" y="521"/>
                    <a:pt x="8996" y="521"/>
                  </a:cubicBezTo>
                  <a:cubicBezTo>
                    <a:pt x="8673" y="521"/>
                    <a:pt x="8263" y="624"/>
                    <a:pt x="8197" y="624"/>
                  </a:cubicBezTo>
                  <a:cubicBezTo>
                    <a:pt x="8065" y="624"/>
                    <a:pt x="7940" y="565"/>
                    <a:pt x="8013" y="551"/>
                  </a:cubicBezTo>
                  <a:cubicBezTo>
                    <a:pt x="7962" y="543"/>
                    <a:pt x="7948" y="455"/>
                    <a:pt x="7889" y="455"/>
                  </a:cubicBezTo>
                  <a:cubicBezTo>
                    <a:pt x="7838" y="455"/>
                    <a:pt x="7779" y="470"/>
                    <a:pt x="7728" y="470"/>
                  </a:cubicBezTo>
                  <a:cubicBezTo>
                    <a:pt x="7434" y="470"/>
                    <a:pt x="7728" y="177"/>
                    <a:pt x="7449" y="177"/>
                  </a:cubicBezTo>
                  <a:cubicBezTo>
                    <a:pt x="7295" y="177"/>
                    <a:pt x="7163" y="265"/>
                    <a:pt x="6994" y="265"/>
                  </a:cubicBezTo>
                  <a:cubicBezTo>
                    <a:pt x="6884" y="265"/>
                    <a:pt x="6870" y="235"/>
                    <a:pt x="6752" y="235"/>
                  </a:cubicBezTo>
                  <a:cubicBezTo>
                    <a:pt x="6423" y="235"/>
                    <a:pt x="6467" y="367"/>
                    <a:pt x="6467" y="455"/>
                  </a:cubicBezTo>
                  <a:cubicBezTo>
                    <a:pt x="6467" y="493"/>
                    <a:pt x="6461" y="509"/>
                    <a:pt x="6449" y="509"/>
                  </a:cubicBezTo>
                  <a:cubicBezTo>
                    <a:pt x="6383" y="509"/>
                    <a:pt x="6132" y="1"/>
                    <a:pt x="5733"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4"/>
            <p:cNvSpPr/>
            <p:nvPr/>
          </p:nvSpPr>
          <p:spPr>
            <a:xfrm>
              <a:off x="1175470" y="-533123"/>
              <a:ext cx="829727" cy="374237"/>
            </a:xfrm>
            <a:custGeom>
              <a:avLst/>
              <a:gdLst/>
              <a:ahLst/>
              <a:cxnLst/>
              <a:rect l="l" t="t" r="r" b="b"/>
              <a:pathLst>
                <a:path w="9627" h="4342" extrusionOk="0">
                  <a:moveTo>
                    <a:pt x="2448" y="2141"/>
                  </a:moveTo>
                  <a:lnTo>
                    <a:pt x="2448" y="2141"/>
                  </a:lnTo>
                  <a:cubicBezTo>
                    <a:pt x="2522" y="2217"/>
                    <a:pt x="2590" y="2295"/>
                    <a:pt x="2647" y="2384"/>
                  </a:cubicBezTo>
                  <a:lnTo>
                    <a:pt x="2448" y="2141"/>
                  </a:lnTo>
                  <a:close/>
                  <a:moveTo>
                    <a:pt x="1987" y="1"/>
                  </a:moveTo>
                  <a:cubicBezTo>
                    <a:pt x="1980" y="1"/>
                    <a:pt x="1980" y="1"/>
                    <a:pt x="1980" y="8"/>
                  </a:cubicBezTo>
                  <a:cubicBezTo>
                    <a:pt x="1980" y="133"/>
                    <a:pt x="2170" y="345"/>
                    <a:pt x="1686" y="345"/>
                  </a:cubicBezTo>
                  <a:cubicBezTo>
                    <a:pt x="1430" y="345"/>
                    <a:pt x="1173" y="206"/>
                    <a:pt x="931" y="118"/>
                  </a:cubicBezTo>
                  <a:cubicBezTo>
                    <a:pt x="697" y="389"/>
                    <a:pt x="330" y="514"/>
                    <a:pt x="0" y="631"/>
                  </a:cubicBezTo>
                  <a:cubicBezTo>
                    <a:pt x="367" y="895"/>
                    <a:pt x="1474" y="1255"/>
                    <a:pt x="2222" y="1914"/>
                  </a:cubicBezTo>
                  <a:cubicBezTo>
                    <a:pt x="2332" y="2222"/>
                    <a:pt x="2515" y="2494"/>
                    <a:pt x="2515" y="2809"/>
                  </a:cubicBezTo>
                  <a:cubicBezTo>
                    <a:pt x="2515" y="2882"/>
                    <a:pt x="2508" y="2948"/>
                    <a:pt x="2493" y="3021"/>
                  </a:cubicBezTo>
                  <a:cubicBezTo>
                    <a:pt x="2493" y="3109"/>
                    <a:pt x="2559" y="3183"/>
                    <a:pt x="2647" y="3190"/>
                  </a:cubicBezTo>
                  <a:cubicBezTo>
                    <a:pt x="2918" y="3190"/>
                    <a:pt x="3101" y="3403"/>
                    <a:pt x="3336" y="3403"/>
                  </a:cubicBezTo>
                  <a:cubicBezTo>
                    <a:pt x="3578" y="3403"/>
                    <a:pt x="3849" y="3373"/>
                    <a:pt x="4091" y="3373"/>
                  </a:cubicBezTo>
                  <a:cubicBezTo>
                    <a:pt x="4509" y="3373"/>
                    <a:pt x="4656" y="4048"/>
                    <a:pt x="5352" y="4341"/>
                  </a:cubicBezTo>
                  <a:cubicBezTo>
                    <a:pt x="5228" y="4114"/>
                    <a:pt x="4861" y="3564"/>
                    <a:pt x="4861" y="3476"/>
                  </a:cubicBezTo>
                  <a:cubicBezTo>
                    <a:pt x="4861" y="3293"/>
                    <a:pt x="5418" y="3278"/>
                    <a:pt x="5836" y="3278"/>
                  </a:cubicBezTo>
                  <a:cubicBezTo>
                    <a:pt x="6085" y="3278"/>
                    <a:pt x="6342" y="3293"/>
                    <a:pt x="6598" y="3293"/>
                  </a:cubicBezTo>
                  <a:cubicBezTo>
                    <a:pt x="7508" y="3293"/>
                    <a:pt x="8541" y="3161"/>
                    <a:pt x="8541" y="2259"/>
                  </a:cubicBezTo>
                  <a:cubicBezTo>
                    <a:pt x="8592" y="1994"/>
                    <a:pt x="8723" y="1900"/>
                    <a:pt x="8897" y="1900"/>
                  </a:cubicBezTo>
                  <a:cubicBezTo>
                    <a:pt x="8998" y="1900"/>
                    <a:pt x="9114" y="1932"/>
                    <a:pt x="9238" y="1980"/>
                  </a:cubicBezTo>
                  <a:cubicBezTo>
                    <a:pt x="9230" y="1966"/>
                    <a:pt x="9223" y="1951"/>
                    <a:pt x="9208" y="1951"/>
                  </a:cubicBezTo>
                  <a:cubicBezTo>
                    <a:pt x="9172" y="1951"/>
                    <a:pt x="9142" y="1922"/>
                    <a:pt x="9113" y="1922"/>
                  </a:cubicBezTo>
                  <a:cubicBezTo>
                    <a:pt x="9113" y="1922"/>
                    <a:pt x="9626" y="1115"/>
                    <a:pt x="8637" y="1115"/>
                  </a:cubicBezTo>
                  <a:cubicBezTo>
                    <a:pt x="8541" y="1115"/>
                    <a:pt x="8453" y="1123"/>
                    <a:pt x="8358" y="1123"/>
                  </a:cubicBezTo>
                  <a:cubicBezTo>
                    <a:pt x="8211" y="1123"/>
                    <a:pt x="7852" y="1079"/>
                    <a:pt x="7852" y="947"/>
                  </a:cubicBezTo>
                  <a:cubicBezTo>
                    <a:pt x="7852" y="903"/>
                    <a:pt x="7874" y="844"/>
                    <a:pt x="7874" y="785"/>
                  </a:cubicBezTo>
                  <a:cubicBezTo>
                    <a:pt x="7874" y="712"/>
                    <a:pt x="7808" y="683"/>
                    <a:pt x="7772" y="661"/>
                  </a:cubicBezTo>
                  <a:cubicBezTo>
                    <a:pt x="7552" y="712"/>
                    <a:pt x="7361" y="785"/>
                    <a:pt x="7310" y="903"/>
                  </a:cubicBezTo>
                  <a:cubicBezTo>
                    <a:pt x="7280" y="961"/>
                    <a:pt x="7185" y="932"/>
                    <a:pt x="7156" y="991"/>
                  </a:cubicBezTo>
                  <a:cubicBezTo>
                    <a:pt x="7156" y="961"/>
                    <a:pt x="7148" y="932"/>
                    <a:pt x="7148" y="903"/>
                  </a:cubicBezTo>
                  <a:cubicBezTo>
                    <a:pt x="7148" y="866"/>
                    <a:pt x="7163" y="837"/>
                    <a:pt x="7185" y="807"/>
                  </a:cubicBezTo>
                  <a:cubicBezTo>
                    <a:pt x="6628" y="529"/>
                    <a:pt x="6914" y="323"/>
                    <a:pt x="6459" y="323"/>
                  </a:cubicBezTo>
                  <a:cubicBezTo>
                    <a:pt x="6239" y="323"/>
                    <a:pt x="5052" y="815"/>
                    <a:pt x="5052" y="998"/>
                  </a:cubicBezTo>
                  <a:cubicBezTo>
                    <a:pt x="5052" y="1130"/>
                    <a:pt x="5271" y="1284"/>
                    <a:pt x="5271" y="1460"/>
                  </a:cubicBezTo>
                  <a:cubicBezTo>
                    <a:pt x="5271" y="1468"/>
                    <a:pt x="5263" y="1472"/>
                    <a:pt x="5247" y="1472"/>
                  </a:cubicBezTo>
                  <a:cubicBezTo>
                    <a:pt x="5022" y="1472"/>
                    <a:pt x="3307" y="739"/>
                    <a:pt x="1987" y="1"/>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4"/>
            <p:cNvSpPr/>
            <p:nvPr/>
          </p:nvSpPr>
          <p:spPr>
            <a:xfrm>
              <a:off x="1485662" y="-320151"/>
              <a:ext cx="372933" cy="199099"/>
            </a:xfrm>
            <a:custGeom>
              <a:avLst/>
              <a:gdLst/>
              <a:ahLst/>
              <a:cxnLst/>
              <a:rect l="l" t="t" r="r" b="b"/>
              <a:pathLst>
                <a:path w="4327" h="2310" extrusionOk="0">
                  <a:moveTo>
                    <a:pt x="2266" y="1"/>
                  </a:moveTo>
                  <a:cubicBezTo>
                    <a:pt x="1878" y="1"/>
                    <a:pt x="844" y="125"/>
                    <a:pt x="646" y="521"/>
                  </a:cubicBezTo>
                  <a:cubicBezTo>
                    <a:pt x="536" y="660"/>
                    <a:pt x="367" y="660"/>
                    <a:pt x="265" y="763"/>
                  </a:cubicBezTo>
                  <a:cubicBezTo>
                    <a:pt x="1" y="1027"/>
                    <a:pt x="353" y="1452"/>
                    <a:pt x="580" y="1562"/>
                  </a:cubicBezTo>
                  <a:cubicBezTo>
                    <a:pt x="609" y="1738"/>
                    <a:pt x="646" y="1907"/>
                    <a:pt x="785" y="2009"/>
                  </a:cubicBezTo>
                  <a:cubicBezTo>
                    <a:pt x="851" y="2039"/>
                    <a:pt x="925" y="2053"/>
                    <a:pt x="998" y="2053"/>
                  </a:cubicBezTo>
                  <a:cubicBezTo>
                    <a:pt x="1115" y="2053"/>
                    <a:pt x="1233" y="2024"/>
                    <a:pt x="1350" y="2024"/>
                  </a:cubicBezTo>
                  <a:cubicBezTo>
                    <a:pt x="1621" y="2024"/>
                    <a:pt x="2098" y="2310"/>
                    <a:pt x="2340" y="2310"/>
                  </a:cubicBezTo>
                  <a:cubicBezTo>
                    <a:pt x="2706" y="2310"/>
                    <a:pt x="2699" y="2031"/>
                    <a:pt x="3439" y="2031"/>
                  </a:cubicBezTo>
                  <a:cubicBezTo>
                    <a:pt x="4077" y="2031"/>
                    <a:pt x="4326" y="1753"/>
                    <a:pt x="4326" y="1379"/>
                  </a:cubicBezTo>
                  <a:cubicBezTo>
                    <a:pt x="4326" y="785"/>
                    <a:pt x="3894" y="990"/>
                    <a:pt x="3718" y="873"/>
                  </a:cubicBezTo>
                  <a:cubicBezTo>
                    <a:pt x="3608" y="734"/>
                    <a:pt x="3527" y="1"/>
                    <a:pt x="2266"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4"/>
            <p:cNvSpPr/>
            <p:nvPr/>
          </p:nvSpPr>
          <p:spPr>
            <a:xfrm>
              <a:off x="1423779" y="-413235"/>
              <a:ext cx="127127" cy="83087"/>
            </a:xfrm>
            <a:custGeom>
              <a:avLst/>
              <a:gdLst/>
              <a:ahLst/>
              <a:cxnLst/>
              <a:rect l="l" t="t" r="r" b="b"/>
              <a:pathLst>
                <a:path w="1475" h="964" extrusionOk="0">
                  <a:moveTo>
                    <a:pt x="321" y="1"/>
                  </a:moveTo>
                  <a:cubicBezTo>
                    <a:pt x="134" y="1"/>
                    <a:pt x="0" y="40"/>
                    <a:pt x="0" y="135"/>
                  </a:cubicBezTo>
                  <a:cubicBezTo>
                    <a:pt x="0" y="384"/>
                    <a:pt x="228" y="421"/>
                    <a:pt x="345" y="538"/>
                  </a:cubicBezTo>
                  <a:cubicBezTo>
                    <a:pt x="462" y="663"/>
                    <a:pt x="462" y="905"/>
                    <a:pt x="646" y="963"/>
                  </a:cubicBezTo>
                  <a:cubicBezTo>
                    <a:pt x="829" y="868"/>
                    <a:pt x="1474" y="648"/>
                    <a:pt x="1474" y="421"/>
                  </a:cubicBezTo>
                  <a:cubicBezTo>
                    <a:pt x="1474" y="211"/>
                    <a:pt x="755" y="1"/>
                    <a:pt x="321"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4"/>
            <p:cNvSpPr/>
            <p:nvPr/>
          </p:nvSpPr>
          <p:spPr>
            <a:xfrm>
              <a:off x="1277689" y="-653184"/>
              <a:ext cx="118335" cy="65591"/>
            </a:xfrm>
            <a:custGeom>
              <a:avLst/>
              <a:gdLst/>
              <a:ahLst/>
              <a:cxnLst/>
              <a:rect l="l" t="t" r="r" b="b"/>
              <a:pathLst>
                <a:path w="1373" h="761" extrusionOk="0">
                  <a:moveTo>
                    <a:pt x="921" y="1"/>
                  </a:moveTo>
                  <a:cubicBezTo>
                    <a:pt x="580" y="1"/>
                    <a:pt x="0" y="591"/>
                    <a:pt x="310" y="712"/>
                  </a:cubicBezTo>
                  <a:cubicBezTo>
                    <a:pt x="398" y="748"/>
                    <a:pt x="468" y="760"/>
                    <a:pt x="528" y="760"/>
                  </a:cubicBezTo>
                  <a:cubicBezTo>
                    <a:pt x="650" y="760"/>
                    <a:pt x="729" y="707"/>
                    <a:pt x="838" y="697"/>
                  </a:cubicBezTo>
                  <a:cubicBezTo>
                    <a:pt x="849" y="696"/>
                    <a:pt x="860" y="696"/>
                    <a:pt x="872" y="696"/>
                  </a:cubicBezTo>
                  <a:cubicBezTo>
                    <a:pt x="988" y="696"/>
                    <a:pt x="1141" y="739"/>
                    <a:pt x="1256" y="739"/>
                  </a:cubicBezTo>
                  <a:cubicBezTo>
                    <a:pt x="1303" y="739"/>
                    <a:pt x="1343" y="732"/>
                    <a:pt x="1373" y="712"/>
                  </a:cubicBezTo>
                  <a:cubicBezTo>
                    <a:pt x="1322" y="565"/>
                    <a:pt x="1248" y="111"/>
                    <a:pt x="1006" y="16"/>
                  </a:cubicBezTo>
                  <a:cubicBezTo>
                    <a:pt x="980" y="5"/>
                    <a:pt x="952" y="1"/>
                    <a:pt x="921" y="1"/>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4"/>
            <p:cNvSpPr/>
            <p:nvPr/>
          </p:nvSpPr>
          <p:spPr>
            <a:xfrm>
              <a:off x="776675" y="-462707"/>
              <a:ext cx="98685" cy="58523"/>
            </a:xfrm>
            <a:custGeom>
              <a:avLst/>
              <a:gdLst/>
              <a:ahLst/>
              <a:cxnLst/>
              <a:rect l="l" t="t" r="r" b="b"/>
              <a:pathLst>
                <a:path w="1145" h="679" extrusionOk="0">
                  <a:moveTo>
                    <a:pt x="934" y="0"/>
                  </a:moveTo>
                  <a:cubicBezTo>
                    <a:pt x="647" y="0"/>
                    <a:pt x="0" y="293"/>
                    <a:pt x="104" y="445"/>
                  </a:cubicBezTo>
                  <a:cubicBezTo>
                    <a:pt x="156" y="532"/>
                    <a:pt x="229" y="544"/>
                    <a:pt x="305" y="544"/>
                  </a:cubicBezTo>
                  <a:cubicBezTo>
                    <a:pt x="333" y="544"/>
                    <a:pt x="362" y="542"/>
                    <a:pt x="390" y="542"/>
                  </a:cubicBezTo>
                  <a:cubicBezTo>
                    <a:pt x="412" y="542"/>
                    <a:pt x="434" y="544"/>
                    <a:pt x="456" y="547"/>
                  </a:cubicBezTo>
                  <a:cubicBezTo>
                    <a:pt x="559" y="567"/>
                    <a:pt x="640" y="678"/>
                    <a:pt x="749" y="678"/>
                  </a:cubicBezTo>
                  <a:cubicBezTo>
                    <a:pt x="763" y="678"/>
                    <a:pt x="778" y="676"/>
                    <a:pt x="793" y="672"/>
                  </a:cubicBezTo>
                  <a:cubicBezTo>
                    <a:pt x="859" y="547"/>
                    <a:pt x="1145" y="174"/>
                    <a:pt x="1057" y="42"/>
                  </a:cubicBezTo>
                  <a:cubicBezTo>
                    <a:pt x="1038" y="13"/>
                    <a:pt x="994" y="0"/>
                    <a:pt x="934" y="0"/>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4"/>
            <p:cNvSpPr/>
            <p:nvPr/>
          </p:nvSpPr>
          <p:spPr>
            <a:xfrm>
              <a:off x="1139443" y="-646720"/>
              <a:ext cx="89807" cy="42147"/>
            </a:xfrm>
            <a:custGeom>
              <a:avLst/>
              <a:gdLst/>
              <a:ahLst/>
              <a:cxnLst/>
              <a:rect l="l" t="t" r="r" b="b"/>
              <a:pathLst>
                <a:path w="1042" h="489" extrusionOk="0">
                  <a:moveTo>
                    <a:pt x="347" y="0"/>
                  </a:moveTo>
                  <a:cubicBezTo>
                    <a:pt x="209" y="0"/>
                    <a:pt x="84" y="12"/>
                    <a:pt x="59" y="58"/>
                  </a:cubicBezTo>
                  <a:cubicBezTo>
                    <a:pt x="1" y="155"/>
                    <a:pt x="707" y="489"/>
                    <a:pt x="929" y="489"/>
                  </a:cubicBezTo>
                  <a:cubicBezTo>
                    <a:pt x="960" y="489"/>
                    <a:pt x="981" y="483"/>
                    <a:pt x="990" y="468"/>
                  </a:cubicBezTo>
                  <a:cubicBezTo>
                    <a:pt x="1041" y="366"/>
                    <a:pt x="895" y="307"/>
                    <a:pt x="843" y="234"/>
                  </a:cubicBezTo>
                  <a:cubicBezTo>
                    <a:pt x="792" y="168"/>
                    <a:pt x="843" y="73"/>
                    <a:pt x="733" y="14"/>
                  </a:cubicBezTo>
                  <a:cubicBezTo>
                    <a:pt x="661" y="14"/>
                    <a:pt x="496" y="0"/>
                    <a:pt x="347" y="0"/>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4"/>
            <p:cNvSpPr/>
            <p:nvPr/>
          </p:nvSpPr>
          <p:spPr>
            <a:xfrm>
              <a:off x="858726" y="-414959"/>
              <a:ext cx="92479" cy="55075"/>
            </a:xfrm>
            <a:custGeom>
              <a:avLst/>
              <a:gdLst/>
              <a:ahLst/>
              <a:cxnLst/>
              <a:rect l="l" t="t" r="r" b="b"/>
              <a:pathLst>
                <a:path w="1073" h="639" extrusionOk="0">
                  <a:moveTo>
                    <a:pt x="418" y="0"/>
                  </a:moveTo>
                  <a:cubicBezTo>
                    <a:pt x="194" y="0"/>
                    <a:pt x="1" y="43"/>
                    <a:pt x="17" y="140"/>
                  </a:cubicBezTo>
                  <a:cubicBezTo>
                    <a:pt x="39" y="309"/>
                    <a:pt x="193" y="309"/>
                    <a:pt x="288" y="382"/>
                  </a:cubicBezTo>
                  <a:cubicBezTo>
                    <a:pt x="383" y="448"/>
                    <a:pt x="413" y="617"/>
                    <a:pt x="537" y="639"/>
                  </a:cubicBezTo>
                  <a:cubicBezTo>
                    <a:pt x="655" y="558"/>
                    <a:pt x="1073" y="338"/>
                    <a:pt x="1051" y="184"/>
                  </a:cubicBezTo>
                  <a:cubicBezTo>
                    <a:pt x="1034" y="69"/>
                    <a:pt x="701" y="0"/>
                    <a:pt x="418" y="0"/>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4"/>
            <p:cNvSpPr/>
            <p:nvPr/>
          </p:nvSpPr>
          <p:spPr>
            <a:xfrm>
              <a:off x="451313" y="-140103"/>
              <a:ext cx="483426" cy="336917"/>
            </a:xfrm>
            <a:custGeom>
              <a:avLst/>
              <a:gdLst/>
              <a:ahLst/>
              <a:cxnLst/>
              <a:rect l="l" t="t" r="r" b="b"/>
              <a:pathLst>
                <a:path w="5609" h="3909" extrusionOk="0">
                  <a:moveTo>
                    <a:pt x="3739" y="1"/>
                  </a:moveTo>
                  <a:cubicBezTo>
                    <a:pt x="3490" y="1"/>
                    <a:pt x="3028" y="631"/>
                    <a:pt x="2390" y="631"/>
                  </a:cubicBezTo>
                  <a:cubicBezTo>
                    <a:pt x="2200" y="631"/>
                    <a:pt x="2017" y="580"/>
                    <a:pt x="1863" y="478"/>
                  </a:cubicBezTo>
                  <a:cubicBezTo>
                    <a:pt x="1518" y="492"/>
                    <a:pt x="1173" y="566"/>
                    <a:pt x="858" y="705"/>
                  </a:cubicBezTo>
                  <a:cubicBezTo>
                    <a:pt x="690" y="917"/>
                    <a:pt x="499" y="1101"/>
                    <a:pt x="418" y="1269"/>
                  </a:cubicBezTo>
                  <a:cubicBezTo>
                    <a:pt x="411" y="1277"/>
                    <a:pt x="411" y="1277"/>
                    <a:pt x="418" y="1284"/>
                  </a:cubicBezTo>
                  <a:cubicBezTo>
                    <a:pt x="418" y="1299"/>
                    <a:pt x="448" y="1313"/>
                    <a:pt x="448" y="1335"/>
                  </a:cubicBezTo>
                  <a:cubicBezTo>
                    <a:pt x="448" y="1335"/>
                    <a:pt x="448" y="1343"/>
                    <a:pt x="448" y="1343"/>
                  </a:cubicBezTo>
                  <a:cubicBezTo>
                    <a:pt x="521" y="1343"/>
                    <a:pt x="646" y="1365"/>
                    <a:pt x="646" y="1416"/>
                  </a:cubicBezTo>
                  <a:cubicBezTo>
                    <a:pt x="873" y="1878"/>
                    <a:pt x="492" y="1783"/>
                    <a:pt x="426" y="1951"/>
                  </a:cubicBezTo>
                  <a:cubicBezTo>
                    <a:pt x="426" y="1958"/>
                    <a:pt x="426" y="1966"/>
                    <a:pt x="426" y="1973"/>
                  </a:cubicBezTo>
                  <a:cubicBezTo>
                    <a:pt x="426" y="2010"/>
                    <a:pt x="455" y="2046"/>
                    <a:pt x="455" y="2076"/>
                  </a:cubicBezTo>
                  <a:cubicBezTo>
                    <a:pt x="462" y="2083"/>
                    <a:pt x="462" y="2090"/>
                    <a:pt x="455" y="2098"/>
                  </a:cubicBezTo>
                  <a:cubicBezTo>
                    <a:pt x="308" y="2325"/>
                    <a:pt x="0" y="2516"/>
                    <a:pt x="0" y="2765"/>
                  </a:cubicBezTo>
                  <a:cubicBezTo>
                    <a:pt x="0" y="2912"/>
                    <a:pt x="34" y="2926"/>
                    <a:pt x="73" y="2926"/>
                  </a:cubicBezTo>
                  <a:cubicBezTo>
                    <a:pt x="82" y="2926"/>
                    <a:pt x="91" y="2925"/>
                    <a:pt x="100" y="2925"/>
                  </a:cubicBezTo>
                  <a:cubicBezTo>
                    <a:pt x="146" y="2925"/>
                    <a:pt x="191" y="2944"/>
                    <a:pt x="191" y="3168"/>
                  </a:cubicBezTo>
                  <a:cubicBezTo>
                    <a:pt x="191" y="3249"/>
                    <a:pt x="228" y="3322"/>
                    <a:pt x="308" y="3322"/>
                  </a:cubicBezTo>
                  <a:cubicBezTo>
                    <a:pt x="345" y="3322"/>
                    <a:pt x="366" y="3317"/>
                    <a:pt x="382" y="3317"/>
                  </a:cubicBezTo>
                  <a:cubicBezTo>
                    <a:pt x="412" y="3317"/>
                    <a:pt x="425" y="3335"/>
                    <a:pt x="477" y="3439"/>
                  </a:cubicBezTo>
                  <a:cubicBezTo>
                    <a:pt x="550" y="3505"/>
                    <a:pt x="646" y="3542"/>
                    <a:pt x="748" y="3564"/>
                  </a:cubicBezTo>
                  <a:lnTo>
                    <a:pt x="770" y="3564"/>
                  </a:lnTo>
                  <a:cubicBezTo>
                    <a:pt x="763" y="3608"/>
                    <a:pt x="763" y="3652"/>
                    <a:pt x="763" y="3703"/>
                  </a:cubicBezTo>
                  <a:cubicBezTo>
                    <a:pt x="763" y="3777"/>
                    <a:pt x="770" y="3843"/>
                    <a:pt x="785" y="3909"/>
                  </a:cubicBezTo>
                  <a:cubicBezTo>
                    <a:pt x="2112" y="1489"/>
                    <a:pt x="2955" y="1892"/>
                    <a:pt x="5462" y="749"/>
                  </a:cubicBezTo>
                  <a:cubicBezTo>
                    <a:pt x="5521" y="719"/>
                    <a:pt x="5609" y="653"/>
                    <a:pt x="5580" y="595"/>
                  </a:cubicBezTo>
                  <a:cubicBezTo>
                    <a:pt x="5426" y="419"/>
                    <a:pt x="5125" y="382"/>
                    <a:pt x="5125" y="52"/>
                  </a:cubicBezTo>
                  <a:cubicBezTo>
                    <a:pt x="5081" y="45"/>
                    <a:pt x="5037" y="45"/>
                    <a:pt x="4993" y="45"/>
                  </a:cubicBezTo>
                  <a:cubicBezTo>
                    <a:pt x="4751" y="45"/>
                    <a:pt x="4509" y="126"/>
                    <a:pt x="4267" y="126"/>
                  </a:cubicBezTo>
                  <a:cubicBezTo>
                    <a:pt x="3937" y="126"/>
                    <a:pt x="3923" y="1"/>
                    <a:pt x="3739" y="1"/>
                  </a:cubicBezTo>
                  <a:close/>
                </a:path>
              </a:pathLst>
            </a:custGeom>
            <a:solidFill>
              <a:srgbClr val="FFB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4"/>
            <p:cNvSpPr/>
            <p:nvPr/>
          </p:nvSpPr>
          <p:spPr>
            <a:xfrm>
              <a:off x="593438" y="-298087"/>
              <a:ext cx="47489" cy="37320"/>
            </a:xfrm>
            <a:custGeom>
              <a:avLst/>
              <a:gdLst/>
              <a:ahLst/>
              <a:cxnLst/>
              <a:rect l="l" t="t" r="r" b="b"/>
              <a:pathLst>
                <a:path w="551" h="433" extrusionOk="0">
                  <a:moveTo>
                    <a:pt x="207" y="0"/>
                  </a:moveTo>
                  <a:cubicBezTo>
                    <a:pt x="120" y="0"/>
                    <a:pt x="51" y="26"/>
                    <a:pt x="23" y="74"/>
                  </a:cubicBezTo>
                  <a:cubicBezTo>
                    <a:pt x="1" y="140"/>
                    <a:pt x="1" y="206"/>
                    <a:pt x="30" y="272"/>
                  </a:cubicBezTo>
                  <a:cubicBezTo>
                    <a:pt x="45" y="294"/>
                    <a:pt x="60" y="309"/>
                    <a:pt x="82" y="309"/>
                  </a:cubicBezTo>
                  <a:cubicBezTo>
                    <a:pt x="104" y="302"/>
                    <a:pt x="118" y="272"/>
                    <a:pt x="148" y="265"/>
                  </a:cubicBezTo>
                  <a:cubicBezTo>
                    <a:pt x="199" y="352"/>
                    <a:pt x="268" y="432"/>
                    <a:pt x="333" y="432"/>
                  </a:cubicBezTo>
                  <a:cubicBezTo>
                    <a:pt x="360" y="432"/>
                    <a:pt x="387" y="418"/>
                    <a:pt x="412" y="382"/>
                  </a:cubicBezTo>
                  <a:cubicBezTo>
                    <a:pt x="455" y="316"/>
                    <a:pt x="477" y="214"/>
                    <a:pt x="551" y="199"/>
                  </a:cubicBezTo>
                  <a:cubicBezTo>
                    <a:pt x="551" y="170"/>
                    <a:pt x="551" y="140"/>
                    <a:pt x="543" y="111"/>
                  </a:cubicBezTo>
                  <a:cubicBezTo>
                    <a:pt x="536" y="104"/>
                    <a:pt x="536" y="104"/>
                    <a:pt x="529" y="96"/>
                  </a:cubicBezTo>
                  <a:cubicBezTo>
                    <a:pt x="421" y="31"/>
                    <a:pt x="303" y="0"/>
                    <a:pt x="207"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4"/>
            <p:cNvSpPr/>
            <p:nvPr/>
          </p:nvSpPr>
          <p:spPr>
            <a:xfrm>
              <a:off x="943536" y="-189316"/>
              <a:ext cx="983313" cy="403197"/>
            </a:xfrm>
            <a:custGeom>
              <a:avLst/>
              <a:gdLst/>
              <a:ahLst/>
              <a:cxnLst/>
              <a:rect l="l" t="t" r="r" b="b"/>
              <a:pathLst>
                <a:path w="11409" h="4678" extrusionOk="0">
                  <a:moveTo>
                    <a:pt x="5800" y="0"/>
                  </a:moveTo>
                  <a:cubicBezTo>
                    <a:pt x="5396" y="0"/>
                    <a:pt x="5067" y="748"/>
                    <a:pt x="4495" y="748"/>
                  </a:cubicBezTo>
                  <a:cubicBezTo>
                    <a:pt x="4135" y="748"/>
                    <a:pt x="3952" y="491"/>
                    <a:pt x="3505" y="491"/>
                  </a:cubicBezTo>
                  <a:cubicBezTo>
                    <a:pt x="2574" y="491"/>
                    <a:pt x="1833" y="1195"/>
                    <a:pt x="1210" y="1862"/>
                  </a:cubicBezTo>
                  <a:cubicBezTo>
                    <a:pt x="616" y="2537"/>
                    <a:pt x="1" y="2793"/>
                    <a:pt x="316" y="2977"/>
                  </a:cubicBezTo>
                  <a:cubicBezTo>
                    <a:pt x="426" y="2903"/>
                    <a:pt x="521" y="2779"/>
                    <a:pt x="653" y="2735"/>
                  </a:cubicBezTo>
                  <a:cubicBezTo>
                    <a:pt x="846" y="2687"/>
                    <a:pt x="985" y="2668"/>
                    <a:pt x="1087" y="2668"/>
                  </a:cubicBezTo>
                  <a:cubicBezTo>
                    <a:pt x="1439" y="2668"/>
                    <a:pt x="1356" y="2889"/>
                    <a:pt x="1555" y="2889"/>
                  </a:cubicBezTo>
                  <a:cubicBezTo>
                    <a:pt x="1665" y="2889"/>
                    <a:pt x="1767" y="2412"/>
                    <a:pt x="2009" y="2412"/>
                  </a:cubicBezTo>
                  <a:cubicBezTo>
                    <a:pt x="2288" y="2412"/>
                    <a:pt x="2552" y="2595"/>
                    <a:pt x="2838" y="2595"/>
                  </a:cubicBezTo>
                  <a:cubicBezTo>
                    <a:pt x="2955" y="2595"/>
                    <a:pt x="2948" y="2617"/>
                    <a:pt x="3058" y="2669"/>
                  </a:cubicBezTo>
                  <a:cubicBezTo>
                    <a:pt x="3270" y="2669"/>
                    <a:pt x="3424" y="2463"/>
                    <a:pt x="3630" y="2463"/>
                  </a:cubicBezTo>
                  <a:cubicBezTo>
                    <a:pt x="3982" y="2463"/>
                    <a:pt x="4253" y="2991"/>
                    <a:pt x="4942" y="2991"/>
                  </a:cubicBezTo>
                  <a:cubicBezTo>
                    <a:pt x="5118" y="2991"/>
                    <a:pt x="5287" y="2837"/>
                    <a:pt x="5455" y="2837"/>
                  </a:cubicBezTo>
                  <a:cubicBezTo>
                    <a:pt x="5682" y="2837"/>
                    <a:pt x="6077" y="3134"/>
                    <a:pt x="6229" y="3134"/>
                  </a:cubicBezTo>
                  <a:cubicBezTo>
                    <a:pt x="6268" y="3134"/>
                    <a:pt x="6291" y="3114"/>
                    <a:pt x="6291" y="3065"/>
                  </a:cubicBezTo>
                  <a:cubicBezTo>
                    <a:pt x="6291" y="2845"/>
                    <a:pt x="6005" y="2786"/>
                    <a:pt x="6408" y="2786"/>
                  </a:cubicBezTo>
                  <a:cubicBezTo>
                    <a:pt x="6430" y="2786"/>
                    <a:pt x="7288" y="2940"/>
                    <a:pt x="7288" y="2940"/>
                  </a:cubicBezTo>
                  <a:cubicBezTo>
                    <a:pt x="7435" y="2962"/>
                    <a:pt x="7479" y="3211"/>
                    <a:pt x="7625" y="3211"/>
                  </a:cubicBezTo>
                  <a:cubicBezTo>
                    <a:pt x="8094" y="3211"/>
                    <a:pt x="8006" y="3453"/>
                    <a:pt x="8322" y="3453"/>
                  </a:cubicBezTo>
                  <a:cubicBezTo>
                    <a:pt x="8468" y="3453"/>
                    <a:pt x="8608" y="3351"/>
                    <a:pt x="8732" y="3351"/>
                  </a:cubicBezTo>
                  <a:cubicBezTo>
                    <a:pt x="8908" y="3351"/>
                    <a:pt x="8857" y="3556"/>
                    <a:pt x="9004" y="3556"/>
                  </a:cubicBezTo>
                  <a:cubicBezTo>
                    <a:pt x="9055" y="3556"/>
                    <a:pt x="9099" y="3527"/>
                    <a:pt x="9099" y="3453"/>
                  </a:cubicBezTo>
                  <a:cubicBezTo>
                    <a:pt x="9099" y="3402"/>
                    <a:pt x="9077" y="3336"/>
                    <a:pt x="9077" y="3277"/>
                  </a:cubicBezTo>
                  <a:cubicBezTo>
                    <a:pt x="9077" y="3197"/>
                    <a:pt x="9143" y="3160"/>
                    <a:pt x="9216" y="3160"/>
                  </a:cubicBezTo>
                  <a:cubicBezTo>
                    <a:pt x="9473" y="3160"/>
                    <a:pt x="9458" y="3483"/>
                    <a:pt x="10184" y="4208"/>
                  </a:cubicBezTo>
                  <a:cubicBezTo>
                    <a:pt x="10206" y="4260"/>
                    <a:pt x="10235" y="4370"/>
                    <a:pt x="10287" y="4480"/>
                  </a:cubicBezTo>
                  <a:cubicBezTo>
                    <a:pt x="10411" y="4538"/>
                    <a:pt x="10528" y="4604"/>
                    <a:pt x="10646" y="4678"/>
                  </a:cubicBezTo>
                  <a:cubicBezTo>
                    <a:pt x="10690" y="4670"/>
                    <a:pt x="10726" y="4656"/>
                    <a:pt x="10763" y="4634"/>
                  </a:cubicBezTo>
                  <a:cubicBezTo>
                    <a:pt x="10756" y="4604"/>
                    <a:pt x="10741" y="4575"/>
                    <a:pt x="10719" y="4553"/>
                  </a:cubicBezTo>
                  <a:lnTo>
                    <a:pt x="10719" y="4553"/>
                  </a:lnTo>
                  <a:cubicBezTo>
                    <a:pt x="10741" y="4575"/>
                    <a:pt x="10770" y="4590"/>
                    <a:pt x="10800" y="4604"/>
                  </a:cubicBezTo>
                  <a:cubicBezTo>
                    <a:pt x="11042" y="4428"/>
                    <a:pt x="11408" y="3981"/>
                    <a:pt x="11408" y="3900"/>
                  </a:cubicBezTo>
                  <a:cubicBezTo>
                    <a:pt x="11408" y="3615"/>
                    <a:pt x="10609" y="2837"/>
                    <a:pt x="9913" y="2339"/>
                  </a:cubicBezTo>
                  <a:cubicBezTo>
                    <a:pt x="9715" y="2178"/>
                    <a:pt x="9634" y="1899"/>
                    <a:pt x="9473" y="1818"/>
                  </a:cubicBezTo>
                  <a:cubicBezTo>
                    <a:pt x="8791" y="1532"/>
                    <a:pt x="7911" y="1496"/>
                    <a:pt x="7391" y="895"/>
                  </a:cubicBezTo>
                  <a:cubicBezTo>
                    <a:pt x="7325" y="909"/>
                    <a:pt x="7259" y="917"/>
                    <a:pt x="7185" y="917"/>
                  </a:cubicBezTo>
                  <a:cubicBezTo>
                    <a:pt x="6555" y="917"/>
                    <a:pt x="6071" y="0"/>
                    <a:pt x="5800" y="0"/>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4"/>
            <p:cNvSpPr/>
            <p:nvPr/>
          </p:nvSpPr>
          <p:spPr>
            <a:xfrm>
              <a:off x="1811111" y="131651"/>
              <a:ext cx="75931" cy="110065"/>
            </a:xfrm>
            <a:custGeom>
              <a:avLst/>
              <a:gdLst/>
              <a:ahLst/>
              <a:cxnLst/>
              <a:rect l="l" t="t" r="r" b="b"/>
              <a:pathLst>
                <a:path w="881" h="1277" extrusionOk="0">
                  <a:moveTo>
                    <a:pt x="184" y="1"/>
                  </a:moveTo>
                  <a:cubicBezTo>
                    <a:pt x="23" y="44"/>
                    <a:pt x="45" y="206"/>
                    <a:pt x="23" y="301"/>
                  </a:cubicBezTo>
                  <a:cubicBezTo>
                    <a:pt x="8" y="367"/>
                    <a:pt x="1" y="426"/>
                    <a:pt x="1" y="492"/>
                  </a:cubicBezTo>
                  <a:cubicBezTo>
                    <a:pt x="1" y="880"/>
                    <a:pt x="265" y="1276"/>
                    <a:pt x="697" y="1276"/>
                  </a:cubicBezTo>
                  <a:cubicBezTo>
                    <a:pt x="763" y="1276"/>
                    <a:pt x="822" y="1269"/>
                    <a:pt x="880" y="1247"/>
                  </a:cubicBezTo>
                  <a:cubicBezTo>
                    <a:pt x="543" y="308"/>
                    <a:pt x="814" y="631"/>
                    <a:pt x="184" y="1"/>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4"/>
            <p:cNvSpPr/>
            <p:nvPr/>
          </p:nvSpPr>
          <p:spPr>
            <a:xfrm>
              <a:off x="1157715" y="-548896"/>
              <a:ext cx="466447" cy="176431"/>
            </a:xfrm>
            <a:custGeom>
              <a:avLst/>
              <a:gdLst/>
              <a:ahLst/>
              <a:cxnLst/>
              <a:rect l="l" t="t" r="r" b="b"/>
              <a:pathLst>
                <a:path w="5412" h="2047" extrusionOk="0">
                  <a:moveTo>
                    <a:pt x="1760" y="1"/>
                  </a:moveTo>
                  <a:cubicBezTo>
                    <a:pt x="1694" y="1"/>
                    <a:pt x="1475" y="184"/>
                    <a:pt x="1233" y="184"/>
                  </a:cubicBezTo>
                  <a:cubicBezTo>
                    <a:pt x="1108" y="184"/>
                    <a:pt x="976" y="162"/>
                    <a:pt x="859" y="162"/>
                  </a:cubicBezTo>
                  <a:cubicBezTo>
                    <a:pt x="470" y="162"/>
                    <a:pt x="82" y="668"/>
                    <a:pt x="1" y="792"/>
                  </a:cubicBezTo>
                  <a:cubicBezTo>
                    <a:pt x="492" y="1078"/>
                    <a:pt x="925" y="1460"/>
                    <a:pt x="1262" y="1921"/>
                  </a:cubicBezTo>
                  <a:cubicBezTo>
                    <a:pt x="1291" y="1965"/>
                    <a:pt x="1350" y="1973"/>
                    <a:pt x="1416" y="1973"/>
                  </a:cubicBezTo>
                  <a:lnTo>
                    <a:pt x="1526" y="1973"/>
                  </a:lnTo>
                  <a:cubicBezTo>
                    <a:pt x="1555" y="1973"/>
                    <a:pt x="1592" y="1980"/>
                    <a:pt x="1621" y="1987"/>
                  </a:cubicBezTo>
                  <a:cubicBezTo>
                    <a:pt x="1621" y="2031"/>
                    <a:pt x="1658" y="2046"/>
                    <a:pt x="1680" y="2046"/>
                  </a:cubicBezTo>
                  <a:lnTo>
                    <a:pt x="1746" y="2046"/>
                  </a:lnTo>
                  <a:cubicBezTo>
                    <a:pt x="2017" y="2046"/>
                    <a:pt x="2032" y="1929"/>
                    <a:pt x="2362" y="1929"/>
                  </a:cubicBezTo>
                  <a:cubicBezTo>
                    <a:pt x="2642" y="1929"/>
                    <a:pt x="2710" y="2012"/>
                    <a:pt x="2714" y="2012"/>
                  </a:cubicBezTo>
                  <a:cubicBezTo>
                    <a:pt x="2718" y="2012"/>
                    <a:pt x="2677" y="1955"/>
                    <a:pt x="2677" y="1745"/>
                  </a:cubicBezTo>
                  <a:cubicBezTo>
                    <a:pt x="2677" y="682"/>
                    <a:pt x="5412" y="1210"/>
                    <a:pt x="1804"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4"/>
            <p:cNvSpPr/>
            <p:nvPr/>
          </p:nvSpPr>
          <p:spPr>
            <a:xfrm>
              <a:off x="1116689" y="-492011"/>
              <a:ext cx="202885" cy="111961"/>
            </a:xfrm>
            <a:custGeom>
              <a:avLst/>
              <a:gdLst/>
              <a:ahLst/>
              <a:cxnLst/>
              <a:rect l="l" t="t" r="r" b="b"/>
              <a:pathLst>
                <a:path w="2354" h="1299" extrusionOk="0">
                  <a:moveTo>
                    <a:pt x="301" y="0"/>
                  </a:moveTo>
                  <a:cubicBezTo>
                    <a:pt x="154" y="0"/>
                    <a:pt x="0" y="59"/>
                    <a:pt x="8" y="206"/>
                  </a:cubicBezTo>
                  <a:cubicBezTo>
                    <a:pt x="110" y="829"/>
                    <a:pt x="712" y="1093"/>
                    <a:pt x="1232" y="1247"/>
                  </a:cubicBezTo>
                  <a:cubicBezTo>
                    <a:pt x="1239" y="1276"/>
                    <a:pt x="1349" y="1298"/>
                    <a:pt x="1364" y="1298"/>
                  </a:cubicBezTo>
                  <a:cubicBezTo>
                    <a:pt x="1467" y="1298"/>
                    <a:pt x="1401" y="1188"/>
                    <a:pt x="1599" y="1188"/>
                  </a:cubicBezTo>
                  <a:cubicBezTo>
                    <a:pt x="1738" y="1188"/>
                    <a:pt x="1863" y="1159"/>
                    <a:pt x="2075" y="734"/>
                  </a:cubicBezTo>
                  <a:cubicBezTo>
                    <a:pt x="2148" y="653"/>
                    <a:pt x="2295" y="675"/>
                    <a:pt x="2354" y="572"/>
                  </a:cubicBezTo>
                  <a:cubicBezTo>
                    <a:pt x="2354" y="565"/>
                    <a:pt x="2354" y="558"/>
                    <a:pt x="2354" y="550"/>
                  </a:cubicBezTo>
                  <a:cubicBezTo>
                    <a:pt x="2354" y="448"/>
                    <a:pt x="2097" y="206"/>
                    <a:pt x="1635" y="206"/>
                  </a:cubicBezTo>
                  <a:cubicBezTo>
                    <a:pt x="1568" y="206"/>
                    <a:pt x="1489" y="208"/>
                    <a:pt x="1402" y="208"/>
                  </a:cubicBezTo>
                  <a:cubicBezTo>
                    <a:pt x="1150" y="208"/>
                    <a:pt x="828" y="188"/>
                    <a:pt x="506" y="30"/>
                  </a:cubicBezTo>
                  <a:cubicBezTo>
                    <a:pt x="440" y="8"/>
                    <a:pt x="367" y="0"/>
                    <a:pt x="301" y="0"/>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4"/>
            <p:cNvSpPr/>
            <p:nvPr/>
          </p:nvSpPr>
          <p:spPr>
            <a:xfrm>
              <a:off x="1889456" y="-289812"/>
              <a:ext cx="230724" cy="352086"/>
            </a:xfrm>
            <a:custGeom>
              <a:avLst/>
              <a:gdLst/>
              <a:ahLst/>
              <a:cxnLst/>
              <a:rect l="l" t="t" r="r" b="b"/>
              <a:pathLst>
                <a:path w="2677" h="4085" extrusionOk="0">
                  <a:moveTo>
                    <a:pt x="1445" y="0"/>
                  </a:moveTo>
                  <a:cubicBezTo>
                    <a:pt x="1262" y="125"/>
                    <a:pt x="1328" y="352"/>
                    <a:pt x="1218" y="492"/>
                  </a:cubicBezTo>
                  <a:cubicBezTo>
                    <a:pt x="983" y="763"/>
                    <a:pt x="199" y="1042"/>
                    <a:pt x="199" y="1430"/>
                  </a:cubicBezTo>
                  <a:cubicBezTo>
                    <a:pt x="199" y="1481"/>
                    <a:pt x="287" y="1467"/>
                    <a:pt x="287" y="1503"/>
                  </a:cubicBezTo>
                  <a:cubicBezTo>
                    <a:pt x="287" y="1511"/>
                    <a:pt x="1" y="1826"/>
                    <a:pt x="1" y="2009"/>
                  </a:cubicBezTo>
                  <a:cubicBezTo>
                    <a:pt x="1" y="2187"/>
                    <a:pt x="45" y="2196"/>
                    <a:pt x="94" y="2196"/>
                  </a:cubicBezTo>
                  <a:cubicBezTo>
                    <a:pt x="100" y="2196"/>
                    <a:pt x="106" y="2196"/>
                    <a:pt x="112" y="2196"/>
                  </a:cubicBezTo>
                  <a:cubicBezTo>
                    <a:pt x="143" y="2196"/>
                    <a:pt x="175" y="2200"/>
                    <a:pt x="199" y="2244"/>
                  </a:cubicBezTo>
                  <a:cubicBezTo>
                    <a:pt x="441" y="2735"/>
                    <a:pt x="470" y="2486"/>
                    <a:pt x="771" y="2662"/>
                  </a:cubicBezTo>
                  <a:cubicBezTo>
                    <a:pt x="888" y="2720"/>
                    <a:pt x="829" y="2933"/>
                    <a:pt x="917" y="3058"/>
                  </a:cubicBezTo>
                  <a:cubicBezTo>
                    <a:pt x="1247" y="3380"/>
                    <a:pt x="1944" y="3703"/>
                    <a:pt x="2508" y="4084"/>
                  </a:cubicBezTo>
                  <a:cubicBezTo>
                    <a:pt x="2552" y="3857"/>
                    <a:pt x="2633" y="3629"/>
                    <a:pt x="2677" y="3417"/>
                  </a:cubicBezTo>
                  <a:cubicBezTo>
                    <a:pt x="2677" y="3417"/>
                    <a:pt x="2677" y="3410"/>
                    <a:pt x="2677" y="3402"/>
                  </a:cubicBezTo>
                  <a:cubicBezTo>
                    <a:pt x="2677" y="3314"/>
                    <a:pt x="2508" y="3292"/>
                    <a:pt x="2486" y="3226"/>
                  </a:cubicBezTo>
                  <a:cubicBezTo>
                    <a:pt x="2486" y="3219"/>
                    <a:pt x="2486" y="3212"/>
                    <a:pt x="2486" y="3204"/>
                  </a:cubicBezTo>
                  <a:cubicBezTo>
                    <a:pt x="2486" y="3109"/>
                    <a:pt x="2655" y="3072"/>
                    <a:pt x="2655" y="2977"/>
                  </a:cubicBezTo>
                  <a:cubicBezTo>
                    <a:pt x="2655" y="2970"/>
                    <a:pt x="2655" y="2962"/>
                    <a:pt x="2655" y="2955"/>
                  </a:cubicBezTo>
                  <a:cubicBezTo>
                    <a:pt x="2589" y="2515"/>
                    <a:pt x="2193" y="2273"/>
                    <a:pt x="1856" y="2009"/>
                  </a:cubicBezTo>
                  <a:cubicBezTo>
                    <a:pt x="1819" y="1980"/>
                    <a:pt x="1797" y="1936"/>
                    <a:pt x="1797" y="1892"/>
                  </a:cubicBezTo>
                  <a:cubicBezTo>
                    <a:pt x="1797" y="1665"/>
                    <a:pt x="2061" y="1643"/>
                    <a:pt x="1951" y="1423"/>
                  </a:cubicBezTo>
                  <a:cubicBezTo>
                    <a:pt x="1929" y="1379"/>
                    <a:pt x="1848" y="1415"/>
                    <a:pt x="1848" y="1371"/>
                  </a:cubicBezTo>
                  <a:cubicBezTo>
                    <a:pt x="1848" y="1225"/>
                    <a:pt x="2325" y="998"/>
                    <a:pt x="1518" y="763"/>
                  </a:cubicBezTo>
                  <a:cubicBezTo>
                    <a:pt x="1408" y="763"/>
                    <a:pt x="1577" y="609"/>
                    <a:pt x="1423" y="609"/>
                  </a:cubicBezTo>
                  <a:cubicBezTo>
                    <a:pt x="1386" y="609"/>
                    <a:pt x="1364" y="624"/>
                    <a:pt x="1320" y="624"/>
                  </a:cubicBezTo>
                  <a:cubicBezTo>
                    <a:pt x="1276" y="624"/>
                    <a:pt x="1262" y="558"/>
                    <a:pt x="1262" y="521"/>
                  </a:cubicBezTo>
                  <a:cubicBezTo>
                    <a:pt x="1262" y="374"/>
                    <a:pt x="1518" y="360"/>
                    <a:pt x="1518" y="228"/>
                  </a:cubicBezTo>
                  <a:cubicBezTo>
                    <a:pt x="1518" y="140"/>
                    <a:pt x="1438" y="169"/>
                    <a:pt x="1438" y="74"/>
                  </a:cubicBezTo>
                  <a:cubicBezTo>
                    <a:pt x="1438" y="52"/>
                    <a:pt x="1445" y="22"/>
                    <a:pt x="1445" y="0"/>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4"/>
            <p:cNvSpPr/>
            <p:nvPr/>
          </p:nvSpPr>
          <p:spPr>
            <a:xfrm>
              <a:off x="764695" y="-267490"/>
              <a:ext cx="47058" cy="22237"/>
            </a:xfrm>
            <a:custGeom>
              <a:avLst/>
              <a:gdLst/>
              <a:ahLst/>
              <a:cxnLst/>
              <a:rect l="l" t="t" r="r" b="b"/>
              <a:pathLst>
                <a:path w="546" h="258" extrusionOk="0">
                  <a:moveTo>
                    <a:pt x="323" y="0"/>
                  </a:moveTo>
                  <a:cubicBezTo>
                    <a:pt x="215" y="0"/>
                    <a:pt x="86" y="38"/>
                    <a:pt x="1" y="123"/>
                  </a:cubicBezTo>
                  <a:cubicBezTo>
                    <a:pt x="1" y="123"/>
                    <a:pt x="193" y="257"/>
                    <a:pt x="346" y="257"/>
                  </a:cubicBezTo>
                  <a:cubicBezTo>
                    <a:pt x="419" y="257"/>
                    <a:pt x="483" y="227"/>
                    <a:pt x="514" y="137"/>
                  </a:cubicBezTo>
                  <a:cubicBezTo>
                    <a:pt x="545" y="51"/>
                    <a:pt x="448" y="0"/>
                    <a:pt x="323" y="0"/>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4"/>
            <p:cNvSpPr/>
            <p:nvPr/>
          </p:nvSpPr>
          <p:spPr>
            <a:xfrm>
              <a:off x="1085058" y="-250597"/>
              <a:ext cx="38698" cy="38613"/>
            </a:xfrm>
            <a:custGeom>
              <a:avLst/>
              <a:gdLst/>
              <a:ahLst/>
              <a:cxnLst/>
              <a:rect l="l" t="t" r="r" b="b"/>
              <a:pathLst>
                <a:path w="449" h="448" extrusionOk="0">
                  <a:moveTo>
                    <a:pt x="222" y="0"/>
                  </a:moveTo>
                  <a:cubicBezTo>
                    <a:pt x="205" y="0"/>
                    <a:pt x="188" y="2"/>
                    <a:pt x="169" y="7"/>
                  </a:cubicBezTo>
                  <a:cubicBezTo>
                    <a:pt x="1" y="51"/>
                    <a:pt x="191" y="396"/>
                    <a:pt x="448" y="447"/>
                  </a:cubicBezTo>
                  <a:cubicBezTo>
                    <a:pt x="448" y="447"/>
                    <a:pt x="448" y="0"/>
                    <a:pt x="222" y="0"/>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4"/>
            <p:cNvSpPr/>
            <p:nvPr/>
          </p:nvSpPr>
          <p:spPr>
            <a:xfrm>
              <a:off x="1488851" y="-209571"/>
              <a:ext cx="39301" cy="38613"/>
            </a:xfrm>
            <a:custGeom>
              <a:avLst/>
              <a:gdLst/>
              <a:ahLst/>
              <a:cxnLst/>
              <a:rect l="l" t="t" r="r" b="b"/>
              <a:pathLst>
                <a:path w="456" h="448" extrusionOk="0">
                  <a:moveTo>
                    <a:pt x="223" y="1"/>
                  </a:moveTo>
                  <a:cubicBezTo>
                    <a:pt x="206" y="1"/>
                    <a:pt x="188" y="3"/>
                    <a:pt x="169" y="8"/>
                  </a:cubicBezTo>
                  <a:cubicBezTo>
                    <a:pt x="1" y="59"/>
                    <a:pt x="191" y="404"/>
                    <a:pt x="448" y="448"/>
                  </a:cubicBezTo>
                  <a:cubicBezTo>
                    <a:pt x="455" y="448"/>
                    <a:pt x="455" y="1"/>
                    <a:pt x="223" y="1"/>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4"/>
            <p:cNvSpPr/>
            <p:nvPr/>
          </p:nvSpPr>
          <p:spPr>
            <a:xfrm>
              <a:off x="1680449" y="-12026"/>
              <a:ext cx="48610" cy="26891"/>
            </a:xfrm>
            <a:custGeom>
              <a:avLst/>
              <a:gdLst/>
              <a:ahLst/>
              <a:cxnLst/>
              <a:rect l="l" t="t" r="r" b="b"/>
              <a:pathLst>
                <a:path w="564" h="312" extrusionOk="0">
                  <a:moveTo>
                    <a:pt x="219" y="0"/>
                  </a:moveTo>
                  <a:cubicBezTo>
                    <a:pt x="176" y="0"/>
                    <a:pt x="134" y="18"/>
                    <a:pt x="94" y="62"/>
                  </a:cubicBezTo>
                  <a:cubicBezTo>
                    <a:pt x="0" y="168"/>
                    <a:pt x="203" y="311"/>
                    <a:pt x="412" y="311"/>
                  </a:cubicBezTo>
                  <a:cubicBezTo>
                    <a:pt x="463" y="311"/>
                    <a:pt x="515" y="302"/>
                    <a:pt x="564" y="282"/>
                  </a:cubicBezTo>
                  <a:cubicBezTo>
                    <a:pt x="564" y="282"/>
                    <a:pt x="390" y="0"/>
                    <a:pt x="219" y="0"/>
                  </a:cubicBezTo>
                  <a:close/>
                </a:path>
              </a:pathLst>
            </a:custGeom>
            <a:solidFill>
              <a:srgbClr val="DD5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4"/>
            <p:cNvSpPr/>
            <p:nvPr/>
          </p:nvSpPr>
          <p:spPr>
            <a:xfrm>
              <a:off x="1626064" y="-125968"/>
              <a:ext cx="44904" cy="23013"/>
            </a:xfrm>
            <a:custGeom>
              <a:avLst/>
              <a:gdLst/>
              <a:ahLst/>
              <a:cxnLst/>
              <a:rect l="l" t="t" r="r" b="b"/>
              <a:pathLst>
                <a:path w="521" h="267" extrusionOk="0">
                  <a:moveTo>
                    <a:pt x="233" y="0"/>
                  </a:moveTo>
                  <a:cubicBezTo>
                    <a:pt x="123" y="0"/>
                    <a:pt x="20" y="37"/>
                    <a:pt x="7" y="167"/>
                  </a:cubicBezTo>
                  <a:cubicBezTo>
                    <a:pt x="1" y="234"/>
                    <a:pt x="59" y="266"/>
                    <a:pt x="141" y="266"/>
                  </a:cubicBezTo>
                  <a:cubicBezTo>
                    <a:pt x="263" y="266"/>
                    <a:pt x="436" y="193"/>
                    <a:pt x="520" y="57"/>
                  </a:cubicBezTo>
                  <a:cubicBezTo>
                    <a:pt x="520" y="57"/>
                    <a:pt x="371" y="0"/>
                    <a:pt x="233" y="0"/>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4"/>
            <p:cNvSpPr/>
            <p:nvPr/>
          </p:nvSpPr>
          <p:spPr>
            <a:xfrm>
              <a:off x="2124492" y="77179"/>
              <a:ext cx="48179" cy="22323"/>
            </a:xfrm>
            <a:custGeom>
              <a:avLst/>
              <a:gdLst/>
              <a:ahLst/>
              <a:cxnLst/>
              <a:rect l="l" t="t" r="r" b="b"/>
              <a:pathLst>
                <a:path w="559" h="259" extrusionOk="0">
                  <a:moveTo>
                    <a:pt x="203" y="0"/>
                  </a:moveTo>
                  <a:cubicBezTo>
                    <a:pt x="133" y="0"/>
                    <a:pt x="71" y="29"/>
                    <a:pt x="38" y="112"/>
                  </a:cubicBezTo>
                  <a:cubicBezTo>
                    <a:pt x="0" y="203"/>
                    <a:pt x="110" y="259"/>
                    <a:pt x="247" y="259"/>
                  </a:cubicBezTo>
                  <a:cubicBezTo>
                    <a:pt x="353" y="259"/>
                    <a:pt x="475" y="225"/>
                    <a:pt x="558" y="149"/>
                  </a:cubicBezTo>
                  <a:cubicBezTo>
                    <a:pt x="558" y="149"/>
                    <a:pt x="360" y="0"/>
                    <a:pt x="203"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4"/>
            <p:cNvSpPr/>
            <p:nvPr/>
          </p:nvSpPr>
          <p:spPr>
            <a:xfrm>
              <a:off x="2064764" y="215340"/>
              <a:ext cx="49127" cy="25857"/>
            </a:xfrm>
            <a:custGeom>
              <a:avLst/>
              <a:gdLst/>
              <a:ahLst/>
              <a:cxnLst/>
              <a:rect l="l" t="t" r="r" b="b"/>
              <a:pathLst>
                <a:path w="570" h="300" extrusionOk="0">
                  <a:moveTo>
                    <a:pt x="219" y="0"/>
                  </a:moveTo>
                  <a:cubicBezTo>
                    <a:pt x="175" y="0"/>
                    <a:pt x="132" y="18"/>
                    <a:pt x="93" y="63"/>
                  </a:cubicBezTo>
                  <a:cubicBezTo>
                    <a:pt x="0" y="168"/>
                    <a:pt x="200" y="299"/>
                    <a:pt x="408" y="299"/>
                  </a:cubicBezTo>
                  <a:cubicBezTo>
                    <a:pt x="463" y="299"/>
                    <a:pt x="519" y="290"/>
                    <a:pt x="569" y="269"/>
                  </a:cubicBezTo>
                  <a:cubicBezTo>
                    <a:pt x="569" y="269"/>
                    <a:pt x="389" y="0"/>
                    <a:pt x="219"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4"/>
            <p:cNvSpPr/>
            <p:nvPr/>
          </p:nvSpPr>
          <p:spPr>
            <a:xfrm>
              <a:off x="1983316" y="417108"/>
              <a:ext cx="67399" cy="32149"/>
            </a:xfrm>
            <a:custGeom>
              <a:avLst/>
              <a:gdLst/>
              <a:ahLst/>
              <a:cxnLst/>
              <a:rect l="l" t="t" r="r" b="b"/>
              <a:pathLst>
                <a:path w="782" h="373" extrusionOk="0">
                  <a:moveTo>
                    <a:pt x="285" y="1"/>
                  </a:moveTo>
                  <a:cubicBezTo>
                    <a:pt x="189" y="1"/>
                    <a:pt x="104" y="41"/>
                    <a:pt x="55" y="156"/>
                  </a:cubicBezTo>
                  <a:cubicBezTo>
                    <a:pt x="0" y="288"/>
                    <a:pt x="161" y="373"/>
                    <a:pt x="359" y="373"/>
                  </a:cubicBezTo>
                  <a:cubicBezTo>
                    <a:pt x="503" y="373"/>
                    <a:pt x="667" y="327"/>
                    <a:pt x="781" y="222"/>
                  </a:cubicBezTo>
                  <a:cubicBezTo>
                    <a:pt x="781" y="217"/>
                    <a:pt x="506" y="1"/>
                    <a:pt x="285"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4"/>
            <p:cNvSpPr/>
            <p:nvPr/>
          </p:nvSpPr>
          <p:spPr>
            <a:xfrm>
              <a:off x="1729576" y="468821"/>
              <a:ext cx="55074" cy="54644"/>
            </a:xfrm>
            <a:custGeom>
              <a:avLst/>
              <a:gdLst/>
              <a:ahLst/>
              <a:cxnLst/>
              <a:rect l="l" t="t" r="r" b="b"/>
              <a:pathLst>
                <a:path w="639" h="634" extrusionOk="0">
                  <a:moveTo>
                    <a:pt x="316" y="1"/>
                  </a:moveTo>
                  <a:cubicBezTo>
                    <a:pt x="293" y="1"/>
                    <a:pt x="269" y="4"/>
                    <a:pt x="243" y="11"/>
                  </a:cubicBezTo>
                  <a:cubicBezTo>
                    <a:pt x="1" y="77"/>
                    <a:pt x="272" y="561"/>
                    <a:pt x="639" y="634"/>
                  </a:cubicBezTo>
                  <a:cubicBezTo>
                    <a:pt x="639" y="634"/>
                    <a:pt x="639" y="1"/>
                    <a:pt x="316"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4"/>
            <p:cNvSpPr/>
            <p:nvPr/>
          </p:nvSpPr>
          <p:spPr>
            <a:xfrm>
              <a:off x="2087431" y="-145188"/>
              <a:ext cx="45162" cy="22496"/>
            </a:xfrm>
            <a:custGeom>
              <a:avLst/>
              <a:gdLst/>
              <a:ahLst/>
              <a:cxnLst/>
              <a:rect l="l" t="t" r="r" b="b"/>
              <a:pathLst>
                <a:path w="524" h="261" extrusionOk="0">
                  <a:moveTo>
                    <a:pt x="226" y="1"/>
                  </a:moveTo>
                  <a:cubicBezTo>
                    <a:pt x="125" y="1"/>
                    <a:pt x="32" y="35"/>
                    <a:pt x="13" y="155"/>
                  </a:cubicBezTo>
                  <a:cubicBezTo>
                    <a:pt x="1" y="226"/>
                    <a:pt x="64" y="261"/>
                    <a:pt x="151" y="261"/>
                  </a:cubicBezTo>
                  <a:cubicBezTo>
                    <a:pt x="271" y="261"/>
                    <a:pt x="438" y="195"/>
                    <a:pt x="519" y="67"/>
                  </a:cubicBezTo>
                  <a:cubicBezTo>
                    <a:pt x="523" y="67"/>
                    <a:pt x="367" y="1"/>
                    <a:pt x="226"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4"/>
            <p:cNvSpPr/>
            <p:nvPr/>
          </p:nvSpPr>
          <p:spPr>
            <a:xfrm>
              <a:off x="1586589" y="-262577"/>
              <a:ext cx="47058" cy="30253"/>
            </a:xfrm>
            <a:custGeom>
              <a:avLst/>
              <a:gdLst/>
              <a:ahLst/>
              <a:cxnLst/>
              <a:rect l="l" t="t" r="r" b="b"/>
              <a:pathLst>
                <a:path w="546" h="351" extrusionOk="0">
                  <a:moveTo>
                    <a:pt x="229" y="0"/>
                  </a:moveTo>
                  <a:cubicBezTo>
                    <a:pt x="197" y="0"/>
                    <a:pt x="163" y="11"/>
                    <a:pt x="128" y="36"/>
                  </a:cubicBezTo>
                  <a:cubicBezTo>
                    <a:pt x="1" y="130"/>
                    <a:pt x="239" y="351"/>
                    <a:pt x="476" y="351"/>
                  </a:cubicBezTo>
                  <a:cubicBezTo>
                    <a:pt x="499" y="351"/>
                    <a:pt x="523" y="349"/>
                    <a:pt x="545" y="344"/>
                  </a:cubicBezTo>
                  <a:cubicBezTo>
                    <a:pt x="545" y="344"/>
                    <a:pt x="413" y="0"/>
                    <a:pt x="229" y="0"/>
                  </a:cubicBezTo>
                  <a:close/>
                </a:path>
              </a:pathLst>
            </a:custGeom>
            <a:solidFill>
              <a:srgbClr val="FFA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4"/>
            <p:cNvSpPr/>
            <p:nvPr/>
          </p:nvSpPr>
          <p:spPr>
            <a:xfrm>
              <a:off x="1605034" y="-374450"/>
              <a:ext cx="49472" cy="24133"/>
            </a:xfrm>
            <a:custGeom>
              <a:avLst/>
              <a:gdLst/>
              <a:ahLst/>
              <a:cxnLst/>
              <a:rect l="l" t="t" r="r" b="b"/>
              <a:pathLst>
                <a:path w="574" h="280" extrusionOk="0">
                  <a:moveTo>
                    <a:pt x="209" y="0"/>
                  </a:moveTo>
                  <a:cubicBezTo>
                    <a:pt x="156" y="0"/>
                    <a:pt x="106" y="22"/>
                    <a:pt x="68" y="81"/>
                  </a:cubicBezTo>
                  <a:cubicBezTo>
                    <a:pt x="1" y="183"/>
                    <a:pt x="164" y="279"/>
                    <a:pt x="347" y="279"/>
                  </a:cubicBezTo>
                  <a:cubicBezTo>
                    <a:pt x="424" y="279"/>
                    <a:pt x="505" y="262"/>
                    <a:pt x="573" y="220"/>
                  </a:cubicBezTo>
                  <a:cubicBezTo>
                    <a:pt x="573" y="220"/>
                    <a:pt x="375" y="0"/>
                    <a:pt x="209"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4"/>
            <p:cNvSpPr/>
            <p:nvPr/>
          </p:nvSpPr>
          <p:spPr>
            <a:xfrm>
              <a:off x="1558578" y="-502871"/>
              <a:ext cx="42835" cy="28443"/>
            </a:xfrm>
            <a:custGeom>
              <a:avLst/>
              <a:gdLst/>
              <a:ahLst/>
              <a:cxnLst/>
              <a:rect l="l" t="t" r="r" b="b"/>
              <a:pathLst>
                <a:path w="497" h="330" extrusionOk="0">
                  <a:moveTo>
                    <a:pt x="458" y="1"/>
                  </a:moveTo>
                  <a:cubicBezTo>
                    <a:pt x="341" y="1"/>
                    <a:pt x="1" y="21"/>
                    <a:pt x="49" y="258"/>
                  </a:cubicBezTo>
                  <a:cubicBezTo>
                    <a:pt x="60" y="308"/>
                    <a:pt x="95" y="329"/>
                    <a:pt x="141" y="329"/>
                  </a:cubicBezTo>
                  <a:cubicBezTo>
                    <a:pt x="260" y="329"/>
                    <a:pt x="454" y="186"/>
                    <a:pt x="497" y="2"/>
                  </a:cubicBezTo>
                  <a:cubicBezTo>
                    <a:pt x="497" y="2"/>
                    <a:pt x="482" y="1"/>
                    <a:pt x="458"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4"/>
            <p:cNvSpPr/>
            <p:nvPr/>
          </p:nvSpPr>
          <p:spPr>
            <a:xfrm>
              <a:off x="1602620" y="-698347"/>
              <a:ext cx="43008" cy="24219"/>
            </a:xfrm>
            <a:custGeom>
              <a:avLst/>
              <a:gdLst/>
              <a:ahLst/>
              <a:cxnLst/>
              <a:rect l="l" t="t" r="r" b="b"/>
              <a:pathLst>
                <a:path w="499" h="281" extrusionOk="0">
                  <a:moveTo>
                    <a:pt x="262" y="1"/>
                  </a:moveTo>
                  <a:cubicBezTo>
                    <a:pt x="135" y="1"/>
                    <a:pt x="4" y="37"/>
                    <a:pt x="0" y="188"/>
                  </a:cubicBezTo>
                  <a:cubicBezTo>
                    <a:pt x="0" y="251"/>
                    <a:pt x="50" y="280"/>
                    <a:pt x="119" y="280"/>
                  </a:cubicBezTo>
                  <a:cubicBezTo>
                    <a:pt x="241" y="280"/>
                    <a:pt x="424" y="188"/>
                    <a:pt x="499" y="34"/>
                  </a:cubicBezTo>
                  <a:cubicBezTo>
                    <a:pt x="499" y="34"/>
                    <a:pt x="382" y="1"/>
                    <a:pt x="262"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4"/>
            <p:cNvSpPr/>
            <p:nvPr/>
          </p:nvSpPr>
          <p:spPr>
            <a:xfrm>
              <a:off x="1758018" y="-614917"/>
              <a:ext cx="43094" cy="24047"/>
            </a:xfrm>
            <a:custGeom>
              <a:avLst/>
              <a:gdLst/>
              <a:ahLst/>
              <a:cxnLst/>
              <a:rect l="l" t="t" r="r" b="b"/>
              <a:pathLst>
                <a:path w="500" h="279" extrusionOk="0">
                  <a:moveTo>
                    <a:pt x="262" y="0"/>
                  </a:moveTo>
                  <a:cubicBezTo>
                    <a:pt x="136" y="0"/>
                    <a:pt x="5" y="37"/>
                    <a:pt x="1" y="187"/>
                  </a:cubicBezTo>
                  <a:cubicBezTo>
                    <a:pt x="1" y="250"/>
                    <a:pt x="49" y="278"/>
                    <a:pt x="116" y="278"/>
                  </a:cubicBezTo>
                  <a:cubicBezTo>
                    <a:pt x="238" y="278"/>
                    <a:pt x="424" y="185"/>
                    <a:pt x="499" y="33"/>
                  </a:cubicBezTo>
                  <a:cubicBezTo>
                    <a:pt x="499" y="33"/>
                    <a:pt x="383" y="0"/>
                    <a:pt x="262" y="0"/>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4"/>
            <p:cNvSpPr/>
            <p:nvPr/>
          </p:nvSpPr>
          <p:spPr>
            <a:xfrm>
              <a:off x="1820591" y="-386775"/>
              <a:ext cx="43094" cy="24133"/>
            </a:xfrm>
            <a:custGeom>
              <a:avLst/>
              <a:gdLst/>
              <a:ahLst/>
              <a:cxnLst/>
              <a:rect l="l" t="t" r="r" b="b"/>
              <a:pathLst>
                <a:path w="500" h="280" extrusionOk="0">
                  <a:moveTo>
                    <a:pt x="254" y="1"/>
                  </a:moveTo>
                  <a:cubicBezTo>
                    <a:pt x="128" y="1"/>
                    <a:pt x="1" y="39"/>
                    <a:pt x="1" y="187"/>
                  </a:cubicBezTo>
                  <a:cubicBezTo>
                    <a:pt x="1" y="251"/>
                    <a:pt x="51" y="280"/>
                    <a:pt x="120" y="280"/>
                  </a:cubicBezTo>
                  <a:cubicBezTo>
                    <a:pt x="242" y="280"/>
                    <a:pt x="424" y="190"/>
                    <a:pt x="499" y="40"/>
                  </a:cubicBezTo>
                  <a:cubicBezTo>
                    <a:pt x="499" y="37"/>
                    <a:pt x="378" y="1"/>
                    <a:pt x="254"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4"/>
            <p:cNvSpPr/>
            <p:nvPr/>
          </p:nvSpPr>
          <p:spPr>
            <a:xfrm>
              <a:off x="1016883" y="-94681"/>
              <a:ext cx="48696" cy="22668"/>
            </a:xfrm>
            <a:custGeom>
              <a:avLst/>
              <a:gdLst/>
              <a:ahLst/>
              <a:cxnLst/>
              <a:rect l="l" t="t" r="r" b="b"/>
              <a:pathLst>
                <a:path w="565" h="263" extrusionOk="0">
                  <a:moveTo>
                    <a:pt x="295" y="1"/>
                  </a:moveTo>
                  <a:cubicBezTo>
                    <a:pt x="195" y="1"/>
                    <a:pt x="83" y="29"/>
                    <a:pt x="0" y="97"/>
                  </a:cubicBezTo>
                  <a:cubicBezTo>
                    <a:pt x="0" y="97"/>
                    <a:pt x="199" y="263"/>
                    <a:pt x="359" y="263"/>
                  </a:cubicBezTo>
                  <a:cubicBezTo>
                    <a:pt x="425" y="263"/>
                    <a:pt x="484" y="235"/>
                    <a:pt x="521" y="156"/>
                  </a:cubicBezTo>
                  <a:cubicBezTo>
                    <a:pt x="564" y="64"/>
                    <a:pt x="443" y="1"/>
                    <a:pt x="295"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4"/>
            <p:cNvSpPr/>
            <p:nvPr/>
          </p:nvSpPr>
          <p:spPr>
            <a:xfrm>
              <a:off x="968789" y="-43916"/>
              <a:ext cx="42835" cy="24737"/>
            </a:xfrm>
            <a:custGeom>
              <a:avLst/>
              <a:gdLst/>
              <a:ahLst/>
              <a:cxnLst/>
              <a:rect l="l" t="t" r="r" b="b"/>
              <a:pathLst>
                <a:path w="497" h="287" extrusionOk="0">
                  <a:moveTo>
                    <a:pt x="381" y="1"/>
                  </a:moveTo>
                  <a:cubicBezTo>
                    <a:pt x="258" y="1"/>
                    <a:pt x="69" y="103"/>
                    <a:pt x="1" y="263"/>
                  </a:cubicBezTo>
                  <a:cubicBezTo>
                    <a:pt x="1" y="263"/>
                    <a:pt x="99" y="286"/>
                    <a:pt x="208" y="286"/>
                  </a:cubicBezTo>
                  <a:cubicBezTo>
                    <a:pt x="344" y="286"/>
                    <a:pt x="496" y="250"/>
                    <a:pt x="492" y="87"/>
                  </a:cubicBezTo>
                  <a:cubicBezTo>
                    <a:pt x="490" y="28"/>
                    <a:pt x="444" y="1"/>
                    <a:pt x="381"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4"/>
            <p:cNvSpPr/>
            <p:nvPr/>
          </p:nvSpPr>
          <p:spPr>
            <a:xfrm>
              <a:off x="1160904" y="-115453"/>
              <a:ext cx="48093" cy="22840"/>
            </a:xfrm>
            <a:custGeom>
              <a:avLst/>
              <a:gdLst/>
              <a:ahLst/>
              <a:cxnLst/>
              <a:rect l="l" t="t" r="r" b="b"/>
              <a:pathLst>
                <a:path w="558" h="265" extrusionOk="0">
                  <a:moveTo>
                    <a:pt x="290" y="0"/>
                  </a:moveTo>
                  <a:cubicBezTo>
                    <a:pt x="192" y="0"/>
                    <a:pt x="83" y="29"/>
                    <a:pt x="1" y="96"/>
                  </a:cubicBezTo>
                  <a:cubicBezTo>
                    <a:pt x="1" y="96"/>
                    <a:pt x="203" y="265"/>
                    <a:pt x="361" y="265"/>
                  </a:cubicBezTo>
                  <a:cubicBezTo>
                    <a:pt x="424" y="265"/>
                    <a:pt x="480" y="238"/>
                    <a:pt x="514" y="162"/>
                  </a:cubicBezTo>
                  <a:cubicBezTo>
                    <a:pt x="558" y="65"/>
                    <a:pt x="438" y="0"/>
                    <a:pt x="290" y="0"/>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4"/>
            <p:cNvSpPr/>
            <p:nvPr/>
          </p:nvSpPr>
          <p:spPr>
            <a:xfrm>
              <a:off x="1006626" y="-483048"/>
              <a:ext cx="48179" cy="23185"/>
            </a:xfrm>
            <a:custGeom>
              <a:avLst/>
              <a:gdLst/>
              <a:ahLst/>
              <a:cxnLst/>
              <a:rect l="l" t="t" r="r" b="b"/>
              <a:pathLst>
                <a:path w="559" h="269" extrusionOk="0">
                  <a:moveTo>
                    <a:pt x="202" y="1"/>
                  </a:moveTo>
                  <a:cubicBezTo>
                    <a:pt x="140" y="1"/>
                    <a:pt x="83" y="27"/>
                    <a:pt x="46" y="102"/>
                  </a:cubicBezTo>
                  <a:cubicBezTo>
                    <a:pt x="1" y="200"/>
                    <a:pt x="126" y="269"/>
                    <a:pt x="276" y="269"/>
                  </a:cubicBezTo>
                  <a:cubicBezTo>
                    <a:pt x="372" y="269"/>
                    <a:pt x="479" y="241"/>
                    <a:pt x="559" y="175"/>
                  </a:cubicBezTo>
                  <a:cubicBezTo>
                    <a:pt x="559" y="175"/>
                    <a:pt x="362" y="1"/>
                    <a:pt x="202"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4"/>
            <p:cNvSpPr/>
            <p:nvPr/>
          </p:nvSpPr>
          <p:spPr>
            <a:xfrm>
              <a:off x="825371" y="-676111"/>
              <a:ext cx="48179" cy="22582"/>
            </a:xfrm>
            <a:custGeom>
              <a:avLst/>
              <a:gdLst/>
              <a:ahLst/>
              <a:cxnLst/>
              <a:rect l="l" t="t" r="r" b="b"/>
              <a:pathLst>
                <a:path w="559" h="262" extrusionOk="0">
                  <a:moveTo>
                    <a:pt x="285" y="1"/>
                  </a:moveTo>
                  <a:cubicBezTo>
                    <a:pt x="188" y="1"/>
                    <a:pt x="81" y="28"/>
                    <a:pt x="1" y="91"/>
                  </a:cubicBezTo>
                  <a:cubicBezTo>
                    <a:pt x="1" y="91"/>
                    <a:pt x="202" y="262"/>
                    <a:pt x="361" y="262"/>
                  </a:cubicBezTo>
                  <a:cubicBezTo>
                    <a:pt x="423" y="262"/>
                    <a:pt x="479" y="236"/>
                    <a:pt x="514" y="164"/>
                  </a:cubicBezTo>
                  <a:cubicBezTo>
                    <a:pt x="558" y="66"/>
                    <a:pt x="435" y="1"/>
                    <a:pt x="285"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4"/>
            <p:cNvSpPr/>
            <p:nvPr/>
          </p:nvSpPr>
          <p:spPr>
            <a:xfrm>
              <a:off x="900614" y="-728599"/>
              <a:ext cx="48696" cy="26805"/>
            </a:xfrm>
            <a:custGeom>
              <a:avLst/>
              <a:gdLst/>
              <a:ahLst/>
              <a:cxnLst/>
              <a:rect l="l" t="t" r="r" b="b"/>
              <a:pathLst>
                <a:path w="565" h="311" extrusionOk="0">
                  <a:moveTo>
                    <a:pt x="143" y="0"/>
                  </a:moveTo>
                  <a:cubicBezTo>
                    <a:pt x="94" y="0"/>
                    <a:pt x="46" y="8"/>
                    <a:pt x="0" y="25"/>
                  </a:cubicBezTo>
                  <a:cubicBezTo>
                    <a:pt x="0" y="25"/>
                    <a:pt x="171" y="311"/>
                    <a:pt x="345" y="311"/>
                  </a:cubicBezTo>
                  <a:cubicBezTo>
                    <a:pt x="387" y="311"/>
                    <a:pt x="429" y="294"/>
                    <a:pt x="469" y="253"/>
                  </a:cubicBezTo>
                  <a:cubicBezTo>
                    <a:pt x="565" y="151"/>
                    <a:pt x="358" y="0"/>
                    <a:pt x="143" y="0"/>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4"/>
            <p:cNvSpPr/>
            <p:nvPr/>
          </p:nvSpPr>
          <p:spPr>
            <a:xfrm>
              <a:off x="1026277" y="-775400"/>
              <a:ext cx="48782" cy="26891"/>
            </a:xfrm>
            <a:custGeom>
              <a:avLst/>
              <a:gdLst/>
              <a:ahLst/>
              <a:cxnLst/>
              <a:rect l="l" t="t" r="r" b="b"/>
              <a:pathLst>
                <a:path w="566" h="312" extrusionOk="0">
                  <a:moveTo>
                    <a:pt x="144" y="1"/>
                  </a:moveTo>
                  <a:cubicBezTo>
                    <a:pt x="95" y="1"/>
                    <a:pt x="47" y="8"/>
                    <a:pt x="1" y="26"/>
                  </a:cubicBezTo>
                  <a:cubicBezTo>
                    <a:pt x="1" y="26"/>
                    <a:pt x="172" y="311"/>
                    <a:pt x="346" y="311"/>
                  </a:cubicBezTo>
                  <a:cubicBezTo>
                    <a:pt x="388" y="311"/>
                    <a:pt x="430" y="295"/>
                    <a:pt x="470" y="253"/>
                  </a:cubicBezTo>
                  <a:cubicBezTo>
                    <a:pt x="566" y="151"/>
                    <a:pt x="359" y="1"/>
                    <a:pt x="144"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4"/>
            <p:cNvSpPr/>
            <p:nvPr/>
          </p:nvSpPr>
          <p:spPr>
            <a:xfrm>
              <a:off x="1396630" y="-770056"/>
              <a:ext cx="43956" cy="37148"/>
            </a:xfrm>
            <a:custGeom>
              <a:avLst/>
              <a:gdLst/>
              <a:ahLst/>
              <a:cxnLst/>
              <a:rect l="l" t="t" r="r" b="b"/>
              <a:pathLst>
                <a:path w="510" h="431" extrusionOk="0">
                  <a:moveTo>
                    <a:pt x="491" y="1"/>
                  </a:moveTo>
                  <a:cubicBezTo>
                    <a:pt x="491" y="1"/>
                    <a:pt x="0" y="133"/>
                    <a:pt x="147" y="389"/>
                  </a:cubicBezTo>
                  <a:cubicBezTo>
                    <a:pt x="164" y="418"/>
                    <a:pt x="188" y="430"/>
                    <a:pt x="216" y="430"/>
                  </a:cubicBezTo>
                  <a:cubicBezTo>
                    <a:pt x="332" y="430"/>
                    <a:pt x="509" y="213"/>
                    <a:pt x="491" y="1"/>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4"/>
            <p:cNvSpPr/>
            <p:nvPr/>
          </p:nvSpPr>
          <p:spPr>
            <a:xfrm>
              <a:off x="827268" y="-243357"/>
              <a:ext cx="43094" cy="45250"/>
            </a:xfrm>
            <a:custGeom>
              <a:avLst/>
              <a:gdLst/>
              <a:ahLst/>
              <a:cxnLst/>
              <a:rect l="l" t="t" r="r" b="b"/>
              <a:pathLst>
                <a:path w="500" h="525" extrusionOk="0">
                  <a:moveTo>
                    <a:pt x="199" y="0"/>
                  </a:moveTo>
                  <a:cubicBezTo>
                    <a:pt x="66" y="0"/>
                    <a:pt x="1" y="332"/>
                    <a:pt x="147" y="525"/>
                  </a:cubicBezTo>
                  <a:cubicBezTo>
                    <a:pt x="147" y="525"/>
                    <a:pt x="499" y="151"/>
                    <a:pt x="243" y="11"/>
                  </a:cubicBezTo>
                  <a:cubicBezTo>
                    <a:pt x="227" y="4"/>
                    <a:pt x="213" y="0"/>
                    <a:pt x="199" y="0"/>
                  </a:cubicBezTo>
                  <a:close/>
                </a:path>
              </a:pathLst>
            </a:custGeom>
            <a:solidFill>
              <a:srgbClr val="FFC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4"/>
            <p:cNvSpPr/>
            <p:nvPr/>
          </p:nvSpPr>
          <p:spPr>
            <a:xfrm>
              <a:off x="750215" y="-336613"/>
              <a:ext cx="43266" cy="26891"/>
            </a:xfrm>
            <a:custGeom>
              <a:avLst/>
              <a:gdLst/>
              <a:ahLst/>
              <a:cxnLst/>
              <a:rect l="l" t="t" r="r" b="b"/>
              <a:pathLst>
                <a:path w="502" h="312" extrusionOk="0">
                  <a:moveTo>
                    <a:pt x="366" y="0"/>
                  </a:moveTo>
                  <a:cubicBezTo>
                    <a:pt x="244" y="0"/>
                    <a:pt x="47" y="132"/>
                    <a:pt x="0" y="309"/>
                  </a:cubicBezTo>
                  <a:cubicBezTo>
                    <a:pt x="0" y="309"/>
                    <a:pt x="30" y="311"/>
                    <a:pt x="74" y="311"/>
                  </a:cubicBezTo>
                  <a:cubicBezTo>
                    <a:pt x="214" y="311"/>
                    <a:pt x="501" y="286"/>
                    <a:pt x="462" y="74"/>
                  </a:cubicBezTo>
                  <a:cubicBezTo>
                    <a:pt x="453" y="23"/>
                    <a:pt x="416" y="0"/>
                    <a:pt x="366" y="0"/>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4"/>
            <p:cNvSpPr/>
            <p:nvPr/>
          </p:nvSpPr>
          <p:spPr>
            <a:xfrm>
              <a:off x="715395" y="-412804"/>
              <a:ext cx="47576" cy="22582"/>
            </a:xfrm>
            <a:custGeom>
              <a:avLst/>
              <a:gdLst/>
              <a:ahLst/>
              <a:cxnLst/>
              <a:rect l="l" t="t" r="r" b="b"/>
              <a:pathLst>
                <a:path w="552" h="262" extrusionOk="0">
                  <a:moveTo>
                    <a:pt x="302" y="0"/>
                  </a:moveTo>
                  <a:cubicBezTo>
                    <a:pt x="199" y="0"/>
                    <a:pt x="82" y="33"/>
                    <a:pt x="1" y="108"/>
                  </a:cubicBezTo>
                  <a:cubicBezTo>
                    <a:pt x="1" y="108"/>
                    <a:pt x="198" y="262"/>
                    <a:pt x="354" y="262"/>
                  </a:cubicBezTo>
                  <a:cubicBezTo>
                    <a:pt x="421" y="262"/>
                    <a:pt x="481" y="233"/>
                    <a:pt x="514" y="152"/>
                  </a:cubicBezTo>
                  <a:cubicBezTo>
                    <a:pt x="552" y="59"/>
                    <a:pt x="440" y="0"/>
                    <a:pt x="302" y="0"/>
                  </a:cubicBezTo>
                  <a:close/>
                </a:path>
              </a:pathLst>
            </a:custGeom>
            <a:solidFill>
              <a:srgbClr val="FF9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4"/>
            <p:cNvSpPr/>
            <p:nvPr/>
          </p:nvSpPr>
          <p:spPr>
            <a:xfrm>
              <a:off x="1501253" y="-1149352"/>
              <a:ext cx="64296" cy="31976"/>
            </a:xfrm>
            <a:custGeom>
              <a:avLst/>
              <a:gdLst/>
              <a:ahLst/>
              <a:cxnLst/>
              <a:rect l="l" t="t" r="r" b="b"/>
              <a:pathLst>
                <a:path w="746" h="371" extrusionOk="0">
                  <a:moveTo>
                    <a:pt x="227" y="0"/>
                  </a:moveTo>
                  <a:cubicBezTo>
                    <a:pt x="96" y="0"/>
                    <a:pt x="0" y="53"/>
                    <a:pt x="20" y="162"/>
                  </a:cubicBezTo>
                  <a:cubicBezTo>
                    <a:pt x="49" y="322"/>
                    <a:pt x="168" y="370"/>
                    <a:pt x="302" y="370"/>
                  </a:cubicBezTo>
                  <a:cubicBezTo>
                    <a:pt x="507" y="370"/>
                    <a:pt x="746" y="258"/>
                    <a:pt x="746" y="258"/>
                  </a:cubicBezTo>
                  <a:cubicBezTo>
                    <a:pt x="626" y="88"/>
                    <a:pt x="397" y="0"/>
                    <a:pt x="227"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4"/>
            <p:cNvSpPr/>
            <p:nvPr/>
          </p:nvSpPr>
          <p:spPr>
            <a:xfrm>
              <a:off x="1723283" y="-887873"/>
              <a:ext cx="67657" cy="41026"/>
            </a:xfrm>
            <a:custGeom>
              <a:avLst/>
              <a:gdLst/>
              <a:ahLst/>
              <a:cxnLst/>
              <a:rect l="l" t="t" r="r" b="b"/>
              <a:pathLst>
                <a:path w="785" h="476" extrusionOk="0">
                  <a:moveTo>
                    <a:pt x="652" y="1"/>
                  </a:moveTo>
                  <a:cubicBezTo>
                    <a:pt x="327" y="1"/>
                    <a:pt x="1" y="278"/>
                    <a:pt x="169" y="413"/>
                  </a:cubicBezTo>
                  <a:cubicBezTo>
                    <a:pt x="222" y="457"/>
                    <a:pt x="275" y="475"/>
                    <a:pt x="326" y="475"/>
                  </a:cubicBezTo>
                  <a:cubicBezTo>
                    <a:pt x="581" y="475"/>
                    <a:pt x="784" y="17"/>
                    <a:pt x="784" y="17"/>
                  </a:cubicBezTo>
                  <a:cubicBezTo>
                    <a:pt x="741" y="6"/>
                    <a:pt x="697" y="1"/>
                    <a:pt x="652"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4"/>
            <p:cNvSpPr/>
            <p:nvPr/>
          </p:nvSpPr>
          <p:spPr>
            <a:xfrm>
              <a:off x="2056058" y="-984312"/>
              <a:ext cx="66537" cy="31546"/>
            </a:xfrm>
            <a:custGeom>
              <a:avLst/>
              <a:gdLst/>
              <a:ahLst/>
              <a:cxnLst/>
              <a:rect l="l" t="t" r="r" b="b"/>
              <a:pathLst>
                <a:path w="772" h="366" extrusionOk="0">
                  <a:moveTo>
                    <a:pt x="298" y="0"/>
                  </a:moveTo>
                  <a:cubicBezTo>
                    <a:pt x="130" y="0"/>
                    <a:pt x="1" y="68"/>
                    <a:pt x="38" y="193"/>
                  </a:cubicBezTo>
                  <a:cubicBezTo>
                    <a:pt x="80" y="322"/>
                    <a:pt x="175" y="365"/>
                    <a:pt x="284" y="365"/>
                  </a:cubicBezTo>
                  <a:cubicBezTo>
                    <a:pt x="501" y="365"/>
                    <a:pt x="772" y="193"/>
                    <a:pt x="772" y="193"/>
                  </a:cubicBezTo>
                  <a:cubicBezTo>
                    <a:pt x="651" y="61"/>
                    <a:pt x="457" y="0"/>
                    <a:pt x="298"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1" name="Google Shape;3321;p34"/>
          <p:cNvGrpSpPr/>
          <p:nvPr/>
        </p:nvGrpSpPr>
        <p:grpSpPr>
          <a:xfrm>
            <a:off x="6123513" y="4704890"/>
            <a:ext cx="278147" cy="201648"/>
            <a:chOff x="272900" y="-837560"/>
            <a:chExt cx="278147" cy="201648"/>
          </a:xfrm>
        </p:grpSpPr>
        <p:sp>
          <p:nvSpPr>
            <p:cNvPr id="3322" name="Google Shape;3322;p34"/>
            <p:cNvSpPr/>
            <p:nvPr/>
          </p:nvSpPr>
          <p:spPr>
            <a:xfrm>
              <a:off x="375804" y="-836294"/>
              <a:ext cx="175244" cy="189712"/>
            </a:xfrm>
            <a:custGeom>
              <a:avLst/>
              <a:gdLst/>
              <a:ahLst/>
              <a:cxnLst/>
              <a:rect l="l" t="t" r="r" b="b"/>
              <a:pathLst>
                <a:path w="969" h="1049" extrusionOk="0">
                  <a:moveTo>
                    <a:pt x="470" y="1"/>
                  </a:moveTo>
                  <a:cubicBezTo>
                    <a:pt x="446" y="1"/>
                    <a:pt x="421" y="5"/>
                    <a:pt x="396" y="14"/>
                  </a:cubicBezTo>
                  <a:cubicBezTo>
                    <a:pt x="0" y="151"/>
                    <a:pt x="204" y="1049"/>
                    <a:pt x="426" y="1049"/>
                  </a:cubicBezTo>
                  <a:cubicBezTo>
                    <a:pt x="431" y="1049"/>
                    <a:pt x="435" y="1049"/>
                    <a:pt x="440" y="1048"/>
                  </a:cubicBezTo>
                  <a:cubicBezTo>
                    <a:pt x="969" y="972"/>
                    <a:pt x="828" y="1"/>
                    <a:pt x="470"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4"/>
            <p:cNvSpPr/>
            <p:nvPr/>
          </p:nvSpPr>
          <p:spPr>
            <a:xfrm>
              <a:off x="343432" y="-759795"/>
              <a:ext cx="126052" cy="123882"/>
            </a:xfrm>
            <a:custGeom>
              <a:avLst/>
              <a:gdLst/>
              <a:ahLst/>
              <a:cxnLst/>
              <a:rect l="l" t="t" r="r" b="b"/>
              <a:pathLst>
                <a:path w="697" h="685" extrusionOk="0">
                  <a:moveTo>
                    <a:pt x="341" y="0"/>
                  </a:moveTo>
                  <a:cubicBezTo>
                    <a:pt x="324" y="0"/>
                    <a:pt x="307" y="3"/>
                    <a:pt x="289" y="9"/>
                  </a:cubicBezTo>
                  <a:cubicBezTo>
                    <a:pt x="1" y="103"/>
                    <a:pt x="151" y="684"/>
                    <a:pt x="309" y="684"/>
                  </a:cubicBezTo>
                  <a:cubicBezTo>
                    <a:pt x="312" y="684"/>
                    <a:pt x="315" y="684"/>
                    <a:pt x="318" y="683"/>
                  </a:cubicBezTo>
                  <a:cubicBezTo>
                    <a:pt x="696" y="635"/>
                    <a:pt x="597" y="0"/>
                    <a:pt x="341"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4"/>
            <p:cNvSpPr/>
            <p:nvPr/>
          </p:nvSpPr>
          <p:spPr>
            <a:xfrm>
              <a:off x="272900" y="-837560"/>
              <a:ext cx="100914" cy="91510"/>
            </a:xfrm>
            <a:custGeom>
              <a:avLst/>
              <a:gdLst/>
              <a:ahLst/>
              <a:cxnLst/>
              <a:rect l="l" t="t" r="r" b="b"/>
              <a:pathLst>
                <a:path w="558" h="506" extrusionOk="0">
                  <a:moveTo>
                    <a:pt x="270" y="1"/>
                  </a:moveTo>
                  <a:cubicBezTo>
                    <a:pt x="258" y="1"/>
                    <a:pt x="245" y="3"/>
                    <a:pt x="231" y="6"/>
                  </a:cubicBezTo>
                  <a:cubicBezTo>
                    <a:pt x="1" y="71"/>
                    <a:pt x="125" y="505"/>
                    <a:pt x="247" y="505"/>
                  </a:cubicBezTo>
                  <a:cubicBezTo>
                    <a:pt x="249" y="505"/>
                    <a:pt x="251" y="505"/>
                    <a:pt x="253" y="505"/>
                  </a:cubicBezTo>
                  <a:cubicBezTo>
                    <a:pt x="557" y="470"/>
                    <a:pt x="471" y="1"/>
                    <a:pt x="270"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5" name="Google Shape;3325;p34"/>
          <p:cNvGrpSpPr/>
          <p:nvPr/>
        </p:nvGrpSpPr>
        <p:grpSpPr>
          <a:xfrm>
            <a:off x="3967463" y="4642780"/>
            <a:ext cx="441468" cy="298953"/>
            <a:chOff x="-822326" y="-833762"/>
            <a:chExt cx="315402" cy="213584"/>
          </a:xfrm>
        </p:grpSpPr>
        <p:sp>
          <p:nvSpPr>
            <p:cNvPr id="3326" name="Google Shape;3326;p34"/>
            <p:cNvSpPr/>
            <p:nvPr/>
          </p:nvSpPr>
          <p:spPr>
            <a:xfrm>
              <a:off x="-747635" y="-755816"/>
              <a:ext cx="138531" cy="113212"/>
            </a:xfrm>
            <a:custGeom>
              <a:avLst/>
              <a:gdLst/>
              <a:ahLst/>
              <a:cxnLst/>
              <a:rect l="l" t="t" r="r" b="b"/>
              <a:pathLst>
                <a:path w="766" h="626" extrusionOk="0">
                  <a:moveTo>
                    <a:pt x="375" y="1"/>
                  </a:moveTo>
                  <a:cubicBezTo>
                    <a:pt x="356" y="1"/>
                    <a:pt x="337" y="3"/>
                    <a:pt x="317" y="9"/>
                  </a:cubicBezTo>
                  <a:cubicBezTo>
                    <a:pt x="1" y="88"/>
                    <a:pt x="157" y="625"/>
                    <a:pt x="336" y="625"/>
                  </a:cubicBezTo>
                  <a:cubicBezTo>
                    <a:pt x="339" y="625"/>
                    <a:pt x="343" y="625"/>
                    <a:pt x="347" y="625"/>
                  </a:cubicBezTo>
                  <a:cubicBezTo>
                    <a:pt x="766" y="577"/>
                    <a:pt x="650" y="1"/>
                    <a:pt x="375"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4"/>
            <p:cNvSpPr/>
            <p:nvPr/>
          </p:nvSpPr>
          <p:spPr>
            <a:xfrm>
              <a:off x="-799720" y="-734295"/>
              <a:ext cx="139255" cy="114116"/>
            </a:xfrm>
            <a:custGeom>
              <a:avLst/>
              <a:gdLst/>
              <a:ahLst/>
              <a:cxnLst/>
              <a:rect l="l" t="t" r="r" b="b"/>
              <a:pathLst>
                <a:path w="770" h="631" extrusionOk="0">
                  <a:moveTo>
                    <a:pt x="366" y="0"/>
                  </a:moveTo>
                  <a:cubicBezTo>
                    <a:pt x="349" y="0"/>
                    <a:pt x="331" y="3"/>
                    <a:pt x="312" y="7"/>
                  </a:cubicBezTo>
                  <a:cubicBezTo>
                    <a:pt x="1" y="94"/>
                    <a:pt x="161" y="631"/>
                    <a:pt x="341" y="631"/>
                  </a:cubicBezTo>
                  <a:cubicBezTo>
                    <a:pt x="344" y="631"/>
                    <a:pt x="346" y="631"/>
                    <a:pt x="349" y="630"/>
                  </a:cubicBezTo>
                  <a:cubicBezTo>
                    <a:pt x="770" y="582"/>
                    <a:pt x="651" y="0"/>
                    <a:pt x="366"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4"/>
            <p:cNvSpPr/>
            <p:nvPr/>
          </p:nvSpPr>
          <p:spPr>
            <a:xfrm>
              <a:off x="-822326" y="-833762"/>
              <a:ext cx="104350" cy="91691"/>
            </a:xfrm>
            <a:custGeom>
              <a:avLst/>
              <a:gdLst/>
              <a:ahLst/>
              <a:cxnLst/>
              <a:rect l="l" t="t" r="r" b="b"/>
              <a:pathLst>
                <a:path w="577" h="507" extrusionOk="0">
                  <a:moveTo>
                    <a:pt x="283" y="1"/>
                  </a:moveTo>
                  <a:cubicBezTo>
                    <a:pt x="269" y="1"/>
                    <a:pt x="254" y="3"/>
                    <a:pt x="239" y="7"/>
                  </a:cubicBezTo>
                  <a:cubicBezTo>
                    <a:pt x="1" y="72"/>
                    <a:pt x="125" y="506"/>
                    <a:pt x="255" y="506"/>
                  </a:cubicBezTo>
                  <a:cubicBezTo>
                    <a:pt x="257" y="506"/>
                    <a:pt x="259" y="506"/>
                    <a:pt x="261" y="506"/>
                  </a:cubicBezTo>
                  <a:cubicBezTo>
                    <a:pt x="577" y="472"/>
                    <a:pt x="488" y="1"/>
                    <a:pt x="283"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4"/>
            <p:cNvSpPr/>
            <p:nvPr/>
          </p:nvSpPr>
          <p:spPr>
            <a:xfrm>
              <a:off x="-610009" y="-821284"/>
              <a:ext cx="103085" cy="168010"/>
            </a:xfrm>
            <a:custGeom>
              <a:avLst/>
              <a:gdLst/>
              <a:ahLst/>
              <a:cxnLst/>
              <a:rect l="l" t="t" r="r" b="b"/>
              <a:pathLst>
                <a:path w="570" h="929" extrusionOk="0">
                  <a:moveTo>
                    <a:pt x="279" y="1"/>
                  </a:moveTo>
                  <a:cubicBezTo>
                    <a:pt x="266" y="1"/>
                    <a:pt x="252" y="4"/>
                    <a:pt x="238" y="12"/>
                  </a:cubicBezTo>
                  <a:cubicBezTo>
                    <a:pt x="0" y="127"/>
                    <a:pt x="124" y="929"/>
                    <a:pt x="253" y="929"/>
                  </a:cubicBezTo>
                  <a:cubicBezTo>
                    <a:pt x="255" y="929"/>
                    <a:pt x="258" y="929"/>
                    <a:pt x="260" y="928"/>
                  </a:cubicBezTo>
                  <a:cubicBezTo>
                    <a:pt x="570" y="852"/>
                    <a:pt x="485" y="1"/>
                    <a:pt x="279"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0" name="Google Shape;3330;p34"/>
          <p:cNvSpPr/>
          <p:nvPr/>
        </p:nvSpPr>
        <p:spPr>
          <a:xfrm>
            <a:off x="5698509" y="4604009"/>
            <a:ext cx="104893" cy="116467"/>
          </a:xfrm>
          <a:custGeom>
            <a:avLst/>
            <a:gdLst/>
            <a:ahLst/>
            <a:cxnLst/>
            <a:rect l="l" t="t" r="r" b="b"/>
            <a:pathLst>
              <a:path w="580" h="644" extrusionOk="0">
                <a:moveTo>
                  <a:pt x="298" y="0"/>
                </a:moveTo>
                <a:cubicBezTo>
                  <a:pt x="294" y="0"/>
                  <a:pt x="290" y="2"/>
                  <a:pt x="287" y="6"/>
                </a:cubicBezTo>
                <a:cubicBezTo>
                  <a:pt x="199" y="50"/>
                  <a:pt x="133" y="174"/>
                  <a:pt x="67" y="248"/>
                </a:cubicBezTo>
                <a:cubicBezTo>
                  <a:pt x="30" y="284"/>
                  <a:pt x="8" y="321"/>
                  <a:pt x="1" y="372"/>
                </a:cubicBezTo>
                <a:cubicBezTo>
                  <a:pt x="1" y="446"/>
                  <a:pt x="191" y="643"/>
                  <a:pt x="353" y="643"/>
                </a:cubicBezTo>
                <a:cubicBezTo>
                  <a:pt x="448" y="643"/>
                  <a:pt x="580" y="424"/>
                  <a:pt x="580" y="321"/>
                </a:cubicBezTo>
                <a:cubicBezTo>
                  <a:pt x="580" y="152"/>
                  <a:pt x="389" y="6"/>
                  <a:pt x="309" y="6"/>
                </a:cubicBezTo>
                <a:cubicBezTo>
                  <a:pt x="305" y="2"/>
                  <a:pt x="301" y="0"/>
                  <a:pt x="298"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3"/>
        <p:cNvGrpSpPr/>
        <p:nvPr/>
      </p:nvGrpSpPr>
      <p:grpSpPr>
        <a:xfrm>
          <a:off x="0" y="0"/>
          <a:ext cx="0" cy="0"/>
          <a:chOff x="0" y="0"/>
          <a:chExt cx="0" cy="0"/>
        </a:xfrm>
      </p:grpSpPr>
      <p:grpSp>
        <p:nvGrpSpPr>
          <p:cNvPr id="3394" name="Google Shape;3394;p36"/>
          <p:cNvGrpSpPr/>
          <p:nvPr/>
        </p:nvGrpSpPr>
        <p:grpSpPr>
          <a:xfrm>
            <a:off x="1597627" y="-638442"/>
            <a:ext cx="6291725" cy="2182338"/>
            <a:chOff x="1373900" y="-1101540"/>
            <a:chExt cx="6291725" cy="2182338"/>
          </a:xfrm>
        </p:grpSpPr>
        <p:grpSp>
          <p:nvGrpSpPr>
            <p:cNvPr id="3395" name="Google Shape;3395;p36"/>
            <p:cNvGrpSpPr/>
            <p:nvPr/>
          </p:nvGrpSpPr>
          <p:grpSpPr>
            <a:xfrm>
              <a:off x="1373900" y="-1101540"/>
              <a:ext cx="6291725" cy="1952402"/>
              <a:chOff x="1373900" y="-283938"/>
              <a:chExt cx="6291725" cy="1952402"/>
            </a:xfrm>
          </p:grpSpPr>
          <p:cxnSp>
            <p:nvCxnSpPr>
              <p:cNvPr id="3396" name="Google Shape;3396;p36"/>
              <p:cNvCxnSpPr>
                <a:stCxn id="3397" idx="2"/>
                <a:endCxn id="3398" idx="4"/>
              </p:cNvCxnSpPr>
              <p:nvPr/>
            </p:nvCxnSpPr>
            <p:spPr>
              <a:xfrm rot="10800000">
                <a:off x="1537175" y="42465"/>
                <a:ext cx="942000" cy="1462800"/>
              </a:xfrm>
              <a:prstGeom prst="curvedConnector2">
                <a:avLst/>
              </a:prstGeom>
              <a:noFill/>
              <a:ln w="28575" cap="flat" cmpd="sng">
                <a:solidFill>
                  <a:srgbClr val="D85B4A"/>
                </a:solidFill>
                <a:prstDash val="solid"/>
                <a:round/>
                <a:headEnd type="none" w="med" len="med"/>
                <a:tailEnd type="none" w="med" len="med"/>
              </a:ln>
            </p:spPr>
          </p:cxnSp>
          <p:sp>
            <p:nvSpPr>
              <p:cNvPr id="3398" name="Google Shape;3398;p36"/>
              <p:cNvSpPr/>
              <p:nvPr/>
            </p:nvSpPr>
            <p:spPr>
              <a:xfrm>
                <a:off x="1373900" y="-283919"/>
                <a:ext cx="326400" cy="326400"/>
              </a:xfrm>
              <a:prstGeom prst="ellipse">
                <a:avLst/>
              </a:prstGeom>
              <a:solidFill>
                <a:srgbClr val="7F2F26"/>
              </a:solidFill>
              <a:ln w="9525" cap="flat" cmpd="sng">
                <a:solidFill>
                  <a:srgbClr val="D85B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2479175" y="1342065"/>
                <a:ext cx="326400" cy="326400"/>
              </a:xfrm>
              <a:prstGeom prst="ellipse">
                <a:avLst/>
              </a:prstGeom>
              <a:solidFill>
                <a:srgbClr val="D85B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9" name="Google Shape;3399;p36"/>
              <p:cNvCxnSpPr>
                <a:stCxn id="3400" idx="2"/>
                <a:endCxn id="3401" idx="4"/>
              </p:cNvCxnSpPr>
              <p:nvPr/>
            </p:nvCxnSpPr>
            <p:spPr>
              <a:xfrm rot="10800000" flipH="1">
                <a:off x="6664825" y="42465"/>
                <a:ext cx="837600" cy="1462800"/>
              </a:xfrm>
              <a:prstGeom prst="curvedConnector2">
                <a:avLst/>
              </a:prstGeom>
              <a:noFill/>
              <a:ln w="28575" cap="flat" cmpd="sng">
                <a:solidFill>
                  <a:srgbClr val="D85B4A"/>
                </a:solidFill>
                <a:prstDash val="solid"/>
                <a:round/>
                <a:headEnd type="none" w="med" len="med"/>
                <a:tailEnd type="none" w="med" len="med"/>
              </a:ln>
            </p:spPr>
          </p:cxnSp>
          <p:sp>
            <p:nvSpPr>
              <p:cNvPr id="3401" name="Google Shape;3401;p36"/>
              <p:cNvSpPr/>
              <p:nvPr/>
            </p:nvSpPr>
            <p:spPr>
              <a:xfrm flipH="1">
                <a:off x="7339225" y="-283938"/>
                <a:ext cx="326400" cy="326400"/>
              </a:xfrm>
              <a:prstGeom prst="ellipse">
                <a:avLst/>
              </a:prstGeom>
              <a:solidFill>
                <a:srgbClr val="7F2F26"/>
              </a:solidFill>
              <a:ln w="9525" cap="flat" cmpd="sng">
                <a:solidFill>
                  <a:srgbClr val="D85B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flipH="1">
                <a:off x="6338425" y="1342065"/>
                <a:ext cx="326400" cy="326400"/>
              </a:xfrm>
              <a:prstGeom prst="ellipse">
                <a:avLst/>
              </a:prstGeom>
              <a:solidFill>
                <a:srgbClr val="D85B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2" name="Google Shape;3402;p36"/>
            <p:cNvSpPr/>
            <p:nvPr/>
          </p:nvSpPr>
          <p:spPr>
            <a:xfrm rot="10800000" flipH="1">
              <a:off x="2187649" y="370348"/>
              <a:ext cx="4768703" cy="710450"/>
            </a:xfrm>
            <a:custGeom>
              <a:avLst/>
              <a:gdLst/>
              <a:ahLst/>
              <a:cxnLst/>
              <a:rect l="l" t="t" r="r" b="b"/>
              <a:pathLst>
                <a:path w="4399" h="2317" extrusionOk="0">
                  <a:moveTo>
                    <a:pt x="403" y="0"/>
                  </a:moveTo>
                  <a:lnTo>
                    <a:pt x="0" y="2317"/>
                  </a:lnTo>
                  <a:lnTo>
                    <a:pt x="4399" y="2317"/>
                  </a:lnTo>
                  <a:lnTo>
                    <a:pt x="3996" y="0"/>
                  </a:lnTo>
                  <a:close/>
                </a:path>
              </a:pathLst>
            </a:custGeom>
            <a:solidFill>
              <a:srgbClr val="A04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6"/>
            <p:cNvSpPr/>
            <p:nvPr/>
          </p:nvSpPr>
          <p:spPr>
            <a:xfrm rot="10800000" flipH="1">
              <a:off x="2361825" y="455346"/>
              <a:ext cx="4420346" cy="540452"/>
            </a:xfrm>
            <a:custGeom>
              <a:avLst/>
              <a:gdLst/>
              <a:ahLst/>
              <a:cxnLst/>
              <a:rect l="l" t="t" r="r" b="b"/>
              <a:pathLst>
                <a:path w="4399" h="2317" extrusionOk="0">
                  <a:moveTo>
                    <a:pt x="403" y="0"/>
                  </a:moveTo>
                  <a:lnTo>
                    <a:pt x="0" y="2317"/>
                  </a:lnTo>
                  <a:lnTo>
                    <a:pt x="4399" y="2317"/>
                  </a:lnTo>
                  <a:lnTo>
                    <a:pt x="39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7" name="Google Shape;3407;p36"/>
          <p:cNvSpPr txBox="1">
            <a:spLocks noGrp="1"/>
          </p:cNvSpPr>
          <p:nvPr>
            <p:ph type="subTitle" idx="1"/>
          </p:nvPr>
        </p:nvSpPr>
        <p:spPr>
          <a:xfrm>
            <a:off x="1652451" y="1486753"/>
            <a:ext cx="7773074" cy="2107335"/>
          </a:xfrm>
          <a:prstGeom prst="rect">
            <a:avLst/>
          </a:prstGeom>
        </p:spPr>
        <p:txBody>
          <a:bodyPr spcFirstLastPara="1" wrap="square" lIns="91425" tIns="91425" rIns="91425" bIns="91425" anchor="ctr" anchorCtr="0">
            <a:noAutofit/>
          </a:bodyPr>
          <a:lstStyle/>
          <a:p>
            <a:pPr marL="0" lvl="0" indent="0"/>
            <a:r>
              <a:rPr lang="vi-VN" sz="1600" smtClean="0"/>
              <a:t>.</a:t>
            </a:r>
            <a:endParaRPr lang="vi-VN" sz="1600"/>
          </a:p>
          <a:p>
            <a:pPr marL="0" lvl="0" indent="0"/>
            <a:endParaRPr sz="1600"/>
          </a:p>
        </p:txBody>
      </p:sp>
      <p:sp>
        <p:nvSpPr>
          <p:cNvPr id="3408" name="Google Shape;3408;p36"/>
          <p:cNvSpPr txBox="1">
            <a:spLocks noGrp="1"/>
          </p:cNvSpPr>
          <p:nvPr>
            <p:ph type="title"/>
          </p:nvPr>
        </p:nvSpPr>
        <p:spPr>
          <a:xfrm>
            <a:off x="2945615" y="957550"/>
            <a:ext cx="32913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latin typeface="Times New Roman" panose="02020603050405020304" pitchFamily="18" charset="0"/>
                <a:ea typeface="HP Simplified Jpan" panose="020B0500000000000000" pitchFamily="34" charset="-128"/>
                <a:cs typeface="Times New Roman" panose="02020603050405020304" pitchFamily="18" charset="0"/>
              </a:rPr>
              <a:t>Dự án</a:t>
            </a:r>
            <a:endParaRPr>
              <a:latin typeface="Times New Roman" panose="02020603050405020304" pitchFamily="18" charset="0"/>
              <a:ea typeface="HP Simplified Jpan" panose="020B0500000000000000" pitchFamily="34" charset="-128"/>
              <a:cs typeface="Times New Roman" panose="02020603050405020304" pitchFamily="18" charset="0"/>
            </a:endParaRPr>
          </a:p>
        </p:txBody>
      </p:sp>
      <p:grpSp>
        <p:nvGrpSpPr>
          <p:cNvPr id="3409" name="Google Shape;3409;p36"/>
          <p:cNvGrpSpPr/>
          <p:nvPr/>
        </p:nvGrpSpPr>
        <p:grpSpPr>
          <a:xfrm>
            <a:off x="-106218" y="2267197"/>
            <a:ext cx="2185049" cy="2382239"/>
            <a:chOff x="23200" y="1203997"/>
            <a:chExt cx="4544511" cy="2581689"/>
          </a:xfrm>
        </p:grpSpPr>
        <p:grpSp>
          <p:nvGrpSpPr>
            <p:cNvPr id="3410" name="Google Shape;3410;p36"/>
            <p:cNvGrpSpPr/>
            <p:nvPr/>
          </p:nvGrpSpPr>
          <p:grpSpPr>
            <a:xfrm>
              <a:off x="23200" y="1203997"/>
              <a:ext cx="4544511" cy="2581689"/>
              <a:chOff x="-471812" y="1875100"/>
              <a:chExt cx="5812882" cy="3302237"/>
            </a:xfrm>
          </p:grpSpPr>
          <p:sp>
            <p:nvSpPr>
              <p:cNvPr id="3411" name="Google Shape;3411;p36"/>
              <p:cNvSpPr/>
              <p:nvPr/>
            </p:nvSpPr>
            <p:spPr>
              <a:xfrm>
                <a:off x="2650686" y="2822657"/>
                <a:ext cx="1312973" cy="304733"/>
              </a:xfrm>
              <a:custGeom>
                <a:avLst/>
                <a:gdLst/>
                <a:ahLst/>
                <a:cxnLst/>
                <a:rect l="l" t="t" r="r" b="b"/>
                <a:pathLst>
                  <a:path w="7010" h="1627" extrusionOk="0">
                    <a:moveTo>
                      <a:pt x="6152" y="1"/>
                    </a:moveTo>
                    <a:cubicBezTo>
                      <a:pt x="5837" y="118"/>
                      <a:pt x="5507" y="191"/>
                      <a:pt x="5177" y="221"/>
                    </a:cubicBezTo>
                    <a:cubicBezTo>
                      <a:pt x="4898" y="221"/>
                      <a:pt x="4495" y="712"/>
                      <a:pt x="4451" y="712"/>
                    </a:cubicBezTo>
                    <a:cubicBezTo>
                      <a:pt x="4400" y="712"/>
                      <a:pt x="4356" y="682"/>
                      <a:pt x="4304" y="682"/>
                    </a:cubicBezTo>
                    <a:cubicBezTo>
                      <a:pt x="4253" y="682"/>
                      <a:pt x="4172" y="756"/>
                      <a:pt x="4084" y="756"/>
                    </a:cubicBezTo>
                    <a:cubicBezTo>
                      <a:pt x="3967" y="756"/>
                      <a:pt x="3850" y="675"/>
                      <a:pt x="3732" y="675"/>
                    </a:cubicBezTo>
                    <a:cubicBezTo>
                      <a:pt x="3681" y="675"/>
                      <a:pt x="2977" y="888"/>
                      <a:pt x="2743" y="888"/>
                    </a:cubicBezTo>
                    <a:cubicBezTo>
                      <a:pt x="2655" y="888"/>
                      <a:pt x="2376" y="858"/>
                      <a:pt x="2281" y="792"/>
                    </a:cubicBezTo>
                    <a:cubicBezTo>
                      <a:pt x="2237" y="770"/>
                      <a:pt x="1775" y="448"/>
                      <a:pt x="1731" y="448"/>
                    </a:cubicBezTo>
                    <a:cubicBezTo>
                      <a:pt x="1702" y="448"/>
                      <a:pt x="1665" y="462"/>
                      <a:pt x="1636" y="462"/>
                    </a:cubicBezTo>
                    <a:cubicBezTo>
                      <a:pt x="1628" y="462"/>
                      <a:pt x="1621" y="462"/>
                      <a:pt x="1606" y="455"/>
                    </a:cubicBezTo>
                    <a:cubicBezTo>
                      <a:pt x="1577" y="426"/>
                      <a:pt x="1548" y="389"/>
                      <a:pt x="1526" y="345"/>
                    </a:cubicBezTo>
                    <a:cubicBezTo>
                      <a:pt x="1248" y="312"/>
                      <a:pt x="1284" y="221"/>
                      <a:pt x="1238" y="221"/>
                    </a:cubicBezTo>
                    <a:cubicBezTo>
                      <a:pt x="1201" y="221"/>
                      <a:pt x="1111" y="278"/>
                      <a:pt x="771" y="470"/>
                    </a:cubicBezTo>
                    <a:cubicBezTo>
                      <a:pt x="37" y="976"/>
                      <a:pt x="1" y="1423"/>
                      <a:pt x="1738" y="1555"/>
                    </a:cubicBezTo>
                    <a:cubicBezTo>
                      <a:pt x="1880" y="1568"/>
                      <a:pt x="2020" y="1572"/>
                      <a:pt x="2155" y="1572"/>
                    </a:cubicBezTo>
                    <a:cubicBezTo>
                      <a:pt x="2570" y="1572"/>
                      <a:pt x="2948" y="1528"/>
                      <a:pt x="3229" y="1528"/>
                    </a:cubicBezTo>
                    <a:cubicBezTo>
                      <a:pt x="3280" y="1528"/>
                      <a:pt x="3329" y="1529"/>
                      <a:pt x="3373" y="1533"/>
                    </a:cubicBezTo>
                    <a:cubicBezTo>
                      <a:pt x="3615" y="1555"/>
                      <a:pt x="3850" y="1606"/>
                      <a:pt x="4084" y="1621"/>
                    </a:cubicBezTo>
                    <a:cubicBezTo>
                      <a:pt x="4127" y="1625"/>
                      <a:pt x="4168" y="1627"/>
                      <a:pt x="4210" y="1627"/>
                    </a:cubicBezTo>
                    <a:cubicBezTo>
                      <a:pt x="4477" y="1627"/>
                      <a:pt x="4726" y="1550"/>
                      <a:pt x="4986" y="1474"/>
                    </a:cubicBezTo>
                    <a:cubicBezTo>
                      <a:pt x="5328" y="1354"/>
                      <a:pt x="5235" y="1184"/>
                      <a:pt x="5553" y="1184"/>
                    </a:cubicBezTo>
                    <a:cubicBezTo>
                      <a:pt x="5583" y="1184"/>
                      <a:pt x="5616" y="1185"/>
                      <a:pt x="5653" y="1188"/>
                    </a:cubicBezTo>
                    <a:cubicBezTo>
                      <a:pt x="5685" y="1190"/>
                      <a:pt x="5716" y="1191"/>
                      <a:pt x="5748" y="1191"/>
                    </a:cubicBezTo>
                    <a:cubicBezTo>
                      <a:pt x="6002" y="1191"/>
                      <a:pt x="6254" y="1138"/>
                      <a:pt x="6489" y="1027"/>
                    </a:cubicBezTo>
                    <a:cubicBezTo>
                      <a:pt x="6570" y="998"/>
                      <a:pt x="6702" y="1020"/>
                      <a:pt x="6804" y="976"/>
                    </a:cubicBezTo>
                    <a:cubicBezTo>
                      <a:pt x="6988" y="851"/>
                      <a:pt x="6878" y="800"/>
                      <a:pt x="6892" y="741"/>
                    </a:cubicBezTo>
                    <a:cubicBezTo>
                      <a:pt x="6870" y="572"/>
                      <a:pt x="7010" y="411"/>
                      <a:pt x="6885" y="250"/>
                    </a:cubicBezTo>
                    <a:cubicBezTo>
                      <a:pt x="6790" y="103"/>
                      <a:pt x="6518" y="140"/>
                      <a:pt x="6328" y="81"/>
                    </a:cubicBezTo>
                    <a:cubicBezTo>
                      <a:pt x="6269" y="59"/>
                      <a:pt x="6210" y="30"/>
                      <a:pt x="6152" y="1"/>
                    </a:cubicBezTo>
                    <a:close/>
                  </a:path>
                </a:pathLst>
              </a:custGeom>
              <a:solidFill>
                <a:srgbClr val="CFD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1342013" y="2531591"/>
                <a:ext cx="828241" cy="204342"/>
              </a:xfrm>
              <a:custGeom>
                <a:avLst/>
                <a:gdLst/>
                <a:ahLst/>
                <a:cxnLst/>
                <a:rect l="l" t="t" r="r" b="b"/>
                <a:pathLst>
                  <a:path w="4422" h="1091" extrusionOk="0">
                    <a:moveTo>
                      <a:pt x="3909" y="0"/>
                    </a:moveTo>
                    <a:cubicBezTo>
                      <a:pt x="3711" y="74"/>
                      <a:pt x="3505" y="118"/>
                      <a:pt x="3300" y="132"/>
                    </a:cubicBezTo>
                    <a:cubicBezTo>
                      <a:pt x="3298" y="132"/>
                      <a:pt x="3296" y="132"/>
                      <a:pt x="3294" y="132"/>
                    </a:cubicBezTo>
                    <a:cubicBezTo>
                      <a:pt x="3126" y="132"/>
                      <a:pt x="2867" y="455"/>
                      <a:pt x="2838" y="455"/>
                    </a:cubicBezTo>
                    <a:cubicBezTo>
                      <a:pt x="2809" y="448"/>
                      <a:pt x="2780" y="433"/>
                      <a:pt x="2750" y="426"/>
                    </a:cubicBezTo>
                    <a:cubicBezTo>
                      <a:pt x="2721" y="426"/>
                      <a:pt x="2670" y="477"/>
                      <a:pt x="2611" y="477"/>
                    </a:cubicBezTo>
                    <a:cubicBezTo>
                      <a:pt x="2538" y="477"/>
                      <a:pt x="2472" y="411"/>
                      <a:pt x="2398" y="411"/>
                    </a:cubicBezTo>
                    <a:cubicBezTo>
                      <a:pt x="2369" y="411"/>
                      <a:pt x="1929" y="536"/>
                      <a:pt x="1782" y="536"/>
                    </a:cubicBezTo>
                    <a:cubicBezTo>
                      <a:pt x="1687" y="528"/>
                      <a:pt x="1585" y="499"/>
                      <a:pt x="1504" y="448"/>
                    </a:cubicBezTo>
                    <a:cubicBezTo>
                      <a:pt x="1394" y="360"/>
                      <a:pt x="1284" y="272"/>
                      <a:pt x="1174" y="198"/>
                    </a:cubicBezTo>
                    <a:cubicBezTo>
                      <a:pt x="1035" y="189"/>
                      <a:pt x="981" y="92"/>
                      <a:pt x="838" y="92"/>
                    </a:cubicBezTo>
                    <a:cubicBezTo>
                      <a:pt x="755" y="92"/>
                      <a:pt x="641" y="125"/>
                      <a:pt x="463" y="228"/>
                    </a:cubicBezTo>
                    <a:cubicBezTo>
                      <a:pt x="1" y="565"/>
                      <a:pt x="82" y="829"/>
                      <a:pt x="1152" y="975"/>
                    </a:cubicBezTo>
                    <a:cubicBezTo>
                      <a:pt x="1301" y="995"/>
                      <a:pt x="1448" y="1000"/>
                      <a:pt x="1586" y="1000"/>
                    </a:cubicBezTo>
                    <a:cubicBezTo>
                      <a:pt x="1719" y="1000"/>
                      <a:pt x="1844" y="995"/>
                      <a:pt x="1953" y="995"/>
                    </a:cubicBezTo>
                    <a:cubicBezTo>
                      <a:pt x="2030" y="995"/>
                      <a:pt x="2098" y="997"/>
                      <a:pt x="2156" y="1005"/>
                    </a:cubicBezTo>
                    <a:cubicBezTo>
                      <a:pt x="2303" y="1027"/>
                      <a:pt x="2450" y="1063"/>
                      <a:pt x="2596" y="1085"/>
                    </a:cubicBezTo>
                    <a:cubicBezTo>
                      <a:pt x="2627" y="1089"/>
                      <a:pt x="2658" y="1091"/>
                      <a:pt x="2689" y="1091"/>
                    </a:cubicBezTo>
                    <a:cubicBezTo>
                      <a:pt x="2845" y="1091"/>
                      <a:pt x="2994" y="1048"/>
                      <a:pt x="3153" y="1005"/>
                    </a:cubicBezTo>
                    <a:cubicBezTo>
                      <a:pt x="3362" y="933"/>
                      <a:pt x="3316" y="815"/>
                      <a:pt x="3492" y="815"/>
                    </a:cubicBezTo>
                    <a:cubicBezTo>
                      <a:pt x="3515" y="815"/>
                      <a:pt x="3541" y="817"/>
                      <a:pt x="3571" y="821"/>
                    </a:cubicBezTo>
                    <a:cubicBezTo>
                      <a:pt x="3597" y="824"/>
                      <a:pt x="3623" y="825"/>
                      <a:pt x="3648" y="825"/>
                    </a:cubicBezTo>
                    <a:cubicBezTo>
                      <a:pt x="3798" y="825"/>
                      <a:pt x="3948" y="789"/>
                      <a:pt x="4092" y="726"/>
                    </a:cubicBezTo>
                    <a:cubicBezTo>
                      <a:pt x="4136" y="704"/>
                      <a:pt x="4216" y="726"/>
                      <a:pt x="4290" y="697"/>
                    </a:cubicBezTo>
                    <a:cubicBezTo>
                      <a:pt x="4407" y="616"/>
                      <a:pt x="4334" y="580"/>
                      <a:pt x="4348" y="543"/>
                    </a:cubicBezTo>
                    <a:cubicBezTo>
                      <a:pt x="4334" y="418"/>
                      <a:pt x="4422" y="316"/>
                      <a:pt x="4356" y="198"/>
                    </a:cubicBezTo>
                    <a:cubicBezTo>
                      <a:pt x="4290" y="81"/>
                      <a:pt x="4136" y="103"/>
                      <a:pt x="4011" y="59"/>
                    </a:cubicBezTo>
                    <a:cubicBezTo>
                      <a:pt x="3975" y="44"/>
                      <a:pt x="3938" y="22"/>
                      <a:pt x="3909" y="0"/>
                    </a:cubicBezTo>
                    <a:close/>
                  </a:path>
                </a:pathLst>
              </a:custGeom>
              <a:solidFill>
                <a:srgbClr val="CFD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120435" y="1894767"/>
                <a:ext cx="5259571" cy="3243244"/>
              </a:xfrm>
              <a:custGeom>
                <a:avLst/>
                <a:gdLst/>
                <a:ahLst/>
                <a:cxnLst/>
                <a:rect l="l" t="t" r="r" b="b"/>
                <a:pathLst>
                  <a:path w="28081" h="17316" extrusionOk="0">
                    <a:moveTo>
                      <a:pt x="14523" y="0"/>
                    </a:moveTo>
                    <a:cubicBezTo>
                      <a:pt x="14453" y="0"/>
                      <a:pt x="14498" y="131"/>
                      <a:pt x="14305" y="263"/>
                    </a:cubicBezTo>
                    <a:cubicBezTo>
                      <a:pt x="14199" y="334"/>
                      <a:pt x="14043" y="366"/>
                      <a:pt x="13885" y="366"/>
                    </a:cubicBezTo>
                    <a:cubicBezTo>
                      <a:pt x="13668" y="366"/>
                      <a:pt x="13446" y="306"/>
                      <a:pt x="13344" y="204"/>
                    </a:cubicBezTo>
                    <a:cubicBezTo>
                      <a:pt x="13259" y="123"/>
                      <a:pt x="13195" y="39"/>
                      <a:pt x="13113" y="39"/>
                    </a:cubicBezTo>
                    <a:cubicBezTo>
                      <a:pt x="13025" y="39"/>
                      <a:pt x="12918" y="135"/>
                      <a:pt x="12743" y="431"/>
                    </a:cubicBezTo>
                    <a:cubicBezTo>
                      <a:pt x="12171" y="1399"/>
                      <a:pt x="11673" y="3730"/>
                      <a:pt x="10859" y="4808"/>
                    </a:cubicBezTo>
                    <a:cubicBezTo>
                      <a:pt x="10441" y="5358"/>
                      <a:pt x="8483" y="8503"/>
                      <a:pt x="7985" y="9126"/>
                    </a:cubicBezTo>
                    <a:cubicBezTo>
                      <a:pt x="7486" y="9757"/>
                      <a:pt x="5419" y="10908"/>
                      <a:pt x="4649" y="12425"/>
                    </a:cubicBezTo>
                    <a:cubicBezTo>
                      <a:pt x="4011" y="13679"/>
                      <a:pt x="214" y="16634"/>
                      <a:pt x="1" y="17315"/>
                    </a:cubicBezTo>
                    <a:lnTo>
                      <a:pt x="28080" y="17315"/>
                    </a:lnTo>
                    <a:cubicBezTo>
                      <a:pt x="28080" y="17315"/>
                      <a:pt x="27377" y="15248"/>
                      <a:pt x="25668" y="14075"/>
                    </a:cubicBezTo>
                    <a:cubicBezTo>
                      <a:pt x="24862" y="13525"/>
                      <a:pt x="22904" y="10856"/>
                      <a:pt x="22010" y="10497"/>
                    </a:cubicBezTo>
                    <a:cubicBezTo>
                      <a:pt x="20837" y="10028"/>
                      <a:pt x="19268" y="8041"/>
                      <a:pt x="18527" y="7198"/>
                    </a:cubicBezTo>
                    <a:cubicBezTo>
                      <a:pt x="17457" y="5974"/>
                      <a:pt x="15338" y="416"/>
                      <a:pt x="14620" y="35"/>
                    </a:cubicBezTo>
                    <a:cubicBezTo>
                      <a:pt x="14573" y="11"/>
                      <a:pt x="14543" y="0"/>
                      <a:pt x="14523" y="0"/>
                    </a:cubicBezTo>
                    <a:close/>
                  </a:path>
                </a:pathLst>
              </a:custGeom>
              <a:solidFill>
                <a:srgbClr val="A08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643192" y="1996097"/>
                <a:ext cx="3698051" cy="3141916"/>
              </a:xfrm>
              <a:custGeom>
                <a:avLst/>
                <a:gdLst/>
                <a:ahLst/>
                <a:cxnLst/>
                <a:rect l="l" t="t" r="r" b="b"/>
                <a:pathLst>
                  <a:path w="19744" h="16775" extrusionOk="0">
                    <a:moveTo>
                      <a:pt x="10210" y="1"/>
                    </a:moveTo>
                    <a:cubicBezTo>
                      <a:pt x="10162" y="1"/>
                      <a:pt x="10187" y="127"/>
                      <a:pt x="10052" y="257"/>
                    </a:cubicBezTo>
                    <a:cubicBezTo>
                      <a:pt x="9978" y="324"/>
                      <a:pt x="9870" y="354"/>
                      <a:pt x="9759" y="354"/>
                    </a:cubicBezTo>
                    <a:cubicBezTo>
                      <a:pt x="9606" y="354"/>
                      <a:pt x="9450" y="296"/>
                      <a:pt x="9377" y="198"/>
                    </a:cubicBezTo>
                    <a:cubicBezTo>
                      <a:pt x="9320" y="120"/>
                      <a:pt x="9276" y="38"/>
                      <a:pt x="9218" y="38"/>
                    </a:cubicBezTo>
                    <a:cubicBezTo>
                      <a:pt x="9156" y="38"/>
                      <a:pt x="9080" y="131"/>
                      <a:pt x="8959" y="418"/>
                    </a:cubicBezTo>
                    <a:cubicBezTo>
                      <a:pt x="8556" y="1356"/>
                      <a:pt x="8204" y="3614"/>
                      <a:pt x="7632" y="4656"/>
                    </a:cubicBezTo>
                    <a:cubicBezTo>
                      <a:pt x="7339" y="5191"/>
                      <a:pt x="5961" y="8241"/>
                      <a:pt x="5609" y="8842"/>
                    </a:cubicBezTo>
                    <a:cubicBezTo>
                      <a:pt x="5264" y="9450"/>
                      <a:pt x="3813" y="10572"/>
                      <a:pt x="3270" y="12038"/>
                    </a:cubicBezTo>
                    <a:cubicBezTo>
                      <a:pt x="2823" y="13248"/>
                      <a:pt x="147" y="16115"/>
                      <a:pt x="0" y="16774"/>
                    </a:cubicBezTo>
                    <a:lnTo>
                      <a:pt x="19744" y="16774"/>
                    </a:lnTo>
                    <a:cubicBezTo>
                      <a:pt x="19744" y="16774"/>
                      <a:pt x="19245" y="14773"/>
                      <a:pt x="18043" y="13637"/>
                    </a:cubicBezTo>
                    <a:cubicBezTo>
                      <a:pt x="17478" y="13101"/>
                      <a:pt x="16100" y="10513"/>
                      <a:pt x="15477" y="10169"/>
                    </a:cubicBezTo>
                    <a:cubicBezTo>
                      <a:pt x="14648" y="9714"/>
                      <a:pt x="13549" y="7786"/>
                      <a:pt x="13028" y="6972"/>
                    </a:cubicBezTo>
                    <a:cubicBezTo>
                      <a:pt x="12273" y="5785"/>
                      <a:pt x="10785" y="403"/>
                      <a:pt x="10279" y="37"/>
                    </a:cubicBezTo>
                    <a:cubicBezTo>
                      <a:pt x="10245" y="12"/>
                      <a:pt x="10225" y="1"/>
                      <a:pt x="10210" y="1"/>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65369" y="3256634"/>
                <a:ext cx="3128285" cy="1882714"/>
              </a:xfrm>
              <a:custGeom>
                <a:avLst/>
                <a:gdLst/>
                <a:ahLst/>
                <a:cxnLst/>
                <a:rect l="l" t="t" r="r" b="b"/>
                <a:pathLst>
                  <a:path w="16702" h="10052" extrusionOk="0">
                    <a:moveTo>
                      <a:pt x="8945" y="0"/>
                    </a:moveTo>
                    <a:lnTo>
                      <a:pt x="8945" y="0"/>
                    </a:lnTo>
                    <a:cubicBezTo>
                      <a:pt x="8417" y="821"/>
                      <a:pt x="7911" y="1591"/>
                      <a:pt x="7691" y="1863"/>
                    </a:cubicBezTo>
                    <a:cubicBezTo>
                      <a:pt x="7192" y="2486"/>
                      <a:pt x="5125" y="3644"/>
                      <a:pt x="4355" y="5162"/>
                    </a:cubicBezTo>
                    <a:cubicBezTo>
                      <a:pt x="3805" y="6232"/>
                      <a:pt x="953" y="8549"/>
                      <a:pt x="0" y="9619"/>
                    </a:cubicBezTo>
                    <a:cubicBezTo>
                      <a:pt x="638" y="9817"/>
                      <a:pt x="1283" y="9956"/>
                      <a:pt x="1943" y="10052"/>
                    </a:cubicBezTo>
                    <a:lnTo>
                      <a:pt x="16701" y="10044"/>
                    </a:lnTo>
                    <a:cubicBezTo>
                      <a:pt x="16665" y="8864"/>
                      <a:pt x="15902" y="8857"/>
                      <a:pt x="15279" y="8857"/>
                    </a:cubicBezTo>
                    <a:cubicBezTo>
                      <a:pt x="15030" y="8857"/>
                      <a:pt x="13857" y="8036"/>
                      <a:pt x="13717" y="7559"/>
                    </a:cubicBezTo>
                    <a:cubicBezTo>
                      <a:pt x="13681" y="7478"/>
                      <a:pt x="13578" y="7478"/>
                      <a:pt x="13541" y="7434"/>
                    </a:cubicBezTo>
                    <a:cubicBezTo>
                      <a:pt x="13153" y="6591"/>
                      <a:pt x="13446" y="5074"/>
                      <a:pt x="12720" y="5074"/>
                    </a:cubicBezTo>
                    <a:cubicBezTo>
                      <a:pt x="11958" y="5074"/>
                      <a:pt x="10477" y="7009"/>
                      <a:pt x="9568" y="7009"/>
                    </a:cubicBezTo>
                    <a:cubicBezTo>
                      <a:pt x="9465" y="7009"/>
                      <a:pt x="8879" y="6826"/>
                      <a:pt x="8879" y="6379"/>
                    </a:cubicBezTo>
                    <a:cubicBezTo>
                      <a:pt x="8879" y="5330"/>
                      <a:pt x="10022" y="3395"/>
                      <a:pt x="9744" y="2757"/>
                    </a:cubicBezTo>
                    <a:lnTo>
                      <a:pt x="9744" y="2757"/>
                    </a:lnTo>
                    <a:cubicBezTo>
                      <a:pt x="8849" y="3285"/>
                      <a:pt x="8424" y="4502"/>
                      <a:pt x="7500" y="4912"/>
                    </a:cubicBezTo>
                    <a:cubicBezTo>
                      <a:pt x="7383" y="4993"/>
                      <a:pt x="7148" y="5323"/>
                      <a:pt x="6950" y="5323"/>
                    </a:cubicBezTo>
                    <a:cubicBezTo>
                      <a:pt x="6760" y="5323"/>
                      <a:pt x="6686" y="4993"/>
                      <a:pt x="6686" y="4780"/>
                    </a:cubicBezTo>
                    <a:cubicBezTo>
                      <a:pt x="6686" y="3475"/>
                      <a:pt x="8945" y="1635"/>
                      <a:pt x="8945" y="0"/>
                    </a:cubicBezTo>
                    <a:close/>
                  </a:path>
                </a:pathLst>
              </a:custGeom>
              <a:solidFill>
                <a:srgbClr val="8E7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2963854" y="3262065"/>
                <a:ext cx="2175302" cy="1877283"/>
              </a:xfrm>
              <a:custGeom>
                <a:avLst/>
                <a:gdLst/>
                <a:ahLst/>
                <a:cxnLst/>
                <a:rect l="l" t="t" r="r" b="b"/>
                <a:pathLst>
                  <a:path w="11614" h="10023" extrusionOk="0">
                    <a:moveTo>
                      <a:pt x="2148" y="1"/>
                    </a:moveTo>
                    <a:cubicBezTo>
                      <a:pt x="2522" y="682"/>
                      <a:pt x="3036" y="1570"/>
                      <a:pt x="3688" y="2691"/>
                    </a:cubicBezTo>
                    <a:cubicBezTo>
                      <a:pt x="3761" y="2816"/>
                      <a:pt x="4223" y="3424"/>
                      <a:pt x="4018" y="3424"/>
                    </a:cubicBezTo>
                    <a:cubicBezTo>
                      <a:pt x="3541" y="3424"/>
                      <a:pt x="3446" y="3197"/>
                      <a:pt x="3116" y="3197"/>
                    </a:cubicBezTo>
                    <a:cubicBezTo>
                      <a:pt x="2948" y="3197"/>
                      <a:pt x="4128" y="5257"/>
                      <a:pt x="4128" y="5455"/>
                    </a:cubicBezTo>
                    <a:cubicBezTo>
                      <a:pt x="4128" y="6210"/>
                      <a:pt x="3527" y="5301"/>
                      <a:pt x="3681" y="6797"/>
                    </a:cubicBezTo>
                    <a:cubicBezTo>
                      <a:pt x="3681" y="6852"/>
                      <a:pt x="3626" y="6867"/>
                      <a:pt x="3556" y="6867"/>
                    </a:cubicBezTo>
                    <a:cubicBezTo>
                      <a:pt x="3479" y="6867"/>
                      <a:pt x="3383" y="6848"/>
                      <a:pt x="3329" y="6848"/>
                    </a:cubicBezTo>
                    <a:cubicBezTo>
                      <a:pt x="3058" y="6848"/>
                      <a:pt x="2926" y="6980"/>
                      <a:pt x="2720" y="6980"/>
                    </a:cubicBezTo>
                    <a:cubicBezTo>
                      <a:pt x="2537" y="6980"/>
                      <a:pt x="2346" y="6900"/>
                      <a:pt x="2163" y="6900"/>
                    </a:cubicBezTo>
                    <a:cubicBezTo>
                      <a:pt x="1972" y="6900"/>
                      <a:pt x="1745" y="7039"/>
                      <a:pt x="1731" y="7039"/>
                    </a:cubicBezTo>
                    <a:cubicBezTo>
                      <a:pt x="1159" y="6995"/>
                      <a:pt x="836" y="5990"/>
                      <a:pt x="272" y="5990"/>
                    </a:cubicBezTo>
                    <a:cubicBezTo>
                      <a:pt x="37" y="5990"/>
                      <a:pt x="0" y="6372"/>
                      <a:pt x="0" y="6724"/>
                    </a:cubicBezTo>
                    <a:cubicBezTo>
                      <a:pt x="0" y="7332"/>
                      <a:pt x="74" y="8674"/>
                      <a:pt x="646" y="10023"/>
                    </a:cubicBezTo>
                    <a:lnTo>
                      <a:pt x="11613" y="10023"/>
                    </a:lnTo>
                    <a:cubicBezTo>
                      <a:pt x="11613" y="10023"/>
                      <a:pt x="10910" y="7955"/>
                      <a:pt x="9201" y="6782"/>
                    </a:cubicBezTo>
                    <a:cubicBezTo>
                      <a:pt x="8395" y="6232"/>
                      <a:pt x="6437" y="3556"/>
                      <a:pt x="5543" y="3197"/>
                    </a:cubicBezTo>
                    <a:cubicBezTo>
                      <a:pt x="4414" y="2750"/>
                      <a:pt x="2918" y="888"/>
                      <a:pt x="2148" y="1"/>
                    </a:cubicBezTo>
                    <a:close/>
                  </a:path>
                </a:pathLst>
              </a:custGeom>
              <a:solidFill>
                <a:srgbClr val="8E7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3084476" y="4749050"/>
                <a:ext cx="214459" cy="356427"/>
              </a:xfrm>
              <a:custGeom>
                <a:avLst/>
                <a:gdLst/>
                <a:ahLst/>
                <a:cxnLst/>
                <a:rect l="l" t="t" r="r" b="b"/>
                <a:pathLst>
                  <a:path w="1145" h="1903" extrusionOk="0">
                    <a:moveTo>
                      <a:pt x="427" y="1"/>
                    </a:moveTo>
                    <a:cubicBezTo>
                      <a:pt x="269" y="1"/>
                      <a:pt x="1" y="608"/>
                      <a:pt x="177" y="955"/>
                    </a:cubicBezTo>
                    <a:cubicBezTo>
                      <a:pt x="375" y="1365"/>
                      <a:pt x="471" y="1768"/>
                      <a:pt x="588" y="1886"/>
                    </a:cubicBezTo>
                    <a:cubicBezTo>
                      <a:pt x="600" y="1897"/>
                      <a:pt x="616" y="1902"/>
                      <a:pt x="634" y="1902"/>
                    </a:cubicBezTo>
                    <a:cubicBezTo>
                      <a:pt x="792" y="1902"/>
                      <a:pt x="1144" y="1494"/>
                      <a:pt x="1006" y="1079"/>
                    </a:cubicBezTo>
                    <a:cubicBezTo>
                      <a:pt x="852" y="617"/>
                      <a:pt x="713" y="493"/>
                      <a:pt x="493" y="53"/>
                    </a:cubicBezTo>
                    <a:cubicBezTo>
                      <a:pt x="475" y="17"/>
                      <a:pt x="452" y="1"/>
                      <a:pt x="427" y="1"/>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2190675" y="4476339"/>
                <a:ext cx="155834" cy="258471"/>
              </a:xfrm>
              <a:custGeom>
                <a:avLst/>
                <a:gdLst/>
                <a:ahLst/>
                <a:cxnLst/>
                <a:rect l="l" t="t" r="r" b="b"/>
                <a:pathLst>
                  <a:path w="832" h="1380" extrusionOk="0">
                    <a:moveTo>
                      <a:pt x="660" y="0"/>
                    </a:moveTo>
                    <a:cubicBezTo>
                      <a:pt x="496" y="0"/>
                      <a:pt x="255" y="124"/>
                      <a:pt x="213" y="395"/>
                    </a:cubicBezTo>
                    <a:cubicBezTo>
                      <a:pt x="147" y="820"/>
                      <a:pt x="1" y="1150"/>
                      <a:pt x="30" y="1304"/>
                    </a:cubicBezTo>
                    <a:cubicBezTo>
                      <a:pt x="40" y="1354"/>
                      <a:pt x="99" y="1380"/>
                      <a:pt x="179" y="1380"/>
                    </a:cubicBezTo>
                    <a:cubicBezTo>
                      <a:pt x="343" y="1380"/>
                      <a:pt x="591" y="1269"/>
                      <a:pt x="661" y="1032"/>
                    </a:cubicBezTo>
                    <a:cubicBezTo>
                      <a:pt x="771" y="673"/>
                      <a:pt x="749" y="519"/>
                      <a:pt x="815" y="131"/>
                    </a:cubicBezTo>
                    <a:cubicBezTo>
                      <a:pt x="831" y="45"/>
                      <a:pt x="760" y="0"/>
                      <a:pt x="660" y="0"/>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2241621" y="4331743"/>
                <a:ext cx="68365" cy="112191"/>
              </a:xfrm>
              <a:custGeom>
                <a:avLst/>
                <a:gdLst/>
                <a:ahLst/>
                <a:cxnLst/>
                <a:rect l="l" t="t" r="r" b="b"/>
                <a:pathLst>
                  <a:path w="365" h="599" extrusionOk="0">
                    <a:moveTo>
                      <a:pt x="289" y="1"/>
                    </a:moveTo>
                    <a:cubicBezTo>
                      <a:pt x="217" y="1"/>
                      <a:pt x="114" y="55"/>
                      <a:pt x="95" y="169"/>
                    </a:cubicBezTo>
                    <a:cubicBezTo>
                      <a:pt x="66" y="360"/>
                      <a:pt x="0" y="499"/>
                      <a:pt x="15" y="565"/>
                    </a:cubicBezTo>
                    <a:cubicBezTo>
                      <a:pt x="19" y="587"/>
                      <a:pt x="46" y="598"/>
                      <a:pt x="81" y="598"/>
                    </a:cubicBezTo>
                    <a:cubicBezTo>
                      <a:pt x="152" y="598"/>
                      <a:pt x="259" y="551"/>
                      <a:pt x="293" y="448"/>
                    </a:cubicBezTo>
                    <a:cubicBezTo>
                      <a:pt x="323" y="316"/>
                      <a:pt x="345" y="184"/>
                      <a:pt x="359" y="59"/>
                    </a:cubicBezTo>
                    <a:cubicBezTo>
                      <a:pt x="365" y="21"/>
                      <a:pt x="333" y="1"/>
                      <a:pt x="289" y="1"/>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6"/>
              <p:cNvSpPr/>
              <p:nvPr/>
            </p:nvSpPr>
            <p:spPr>
              <a:xfrm>
                <a:off x="1043455" y="3978492"/>
                <a:ext cx="250795" cy="270458"/>
              </a:xfrm>
              <a:custGeom>
                <a:avLst/>
                <a:gdLst/>
                <a:ahLst/>
                <a:cxnLst/>
                <a:rect l="l" t="t" r="r" b="b"/>
                <a:pathLst>
                  <a:path w="1339" h="1444" extrusionOk="0">
                    <a:moveTo>
                      <a:pt x="1208" y="0"/>
                    </a:moveTo>
                    <a:cubicBezTo>
                      <a:pt x="1068" y="0"/>
                      <a:pt x="823" y="140"/>
                      <a:pt x="700" y="450"/>
                    </a:cubicBezTo>
                    <a:cubicBezTo>
                      <a:pt x="495" y="941"/>
                      <a:pt x="11" y="1073"/>
                      <a:pt x="4" y="1271"/>
                    </a:cubicBezTo>
                    <a:cubicBezTo>
                      <a:pt x="0" y="1367"/>
                      <a:pt x="158" y="1443"/>
                      <a:pt x="344" y="1443"/>
                    </a:cubicBezTo>
                    <a:cubicBezTo>
                      <a:pt x="526" y="1443"/>
                      <a:pt x="735" y="1371"/>
                      <a:pt x="847" y="1176"/>
                    </a:cubicBezTo>
                    <a:cubicBezTo>
                      <a:pt x="1082" y="787"/>
                      <a:pt x="1104" y="597"/>
                      <a:pt x="1294" y="149"/>
                    </a:cubicBezTo>
                    <a:cubicBezTo>
                      <a:pt x="1339" y="52"/>
                      <a:pt x="1293" y="0"/>
                      <a:pt x="1208" y="0"/>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6"/>
              <p:cNvSpPr/>
              <p:nvPr/>
            </p:nvSpPr>
            <p:spPr>
              <a:xfrm>
                <a:off x="1684025" y="1895329"/>
                <a:ext cx="1784594" cy="1988163"/>
              </a:xfrm>
              <a:custGeom>
                <a:avLst/>
                <a:gdLst/>
                <a:ahLst/>
                <a:cxnLst/>
                <a:rect l="l" t="t" r="r" b="b"/>
                <a:pathLst>
                  <a:path w="9528" h="10615" extrusionOk="0">
                    <a:moveTo>
                      <a:pt x="4893" y="1"/>
                    </a:moveTo>
                    <a:cubicBezTo>
                      <a:pt x="4824" y="1"/>
                      <a:pt x="4862" y="132"/>
                      <a:pt x="4671" y="267"/>
                    </a:cubicBezTo>
                    <a:cubicBezTo>
                      <a:pt x="4567" y="337"/>
                      <a:pt x="4415" y="368"/>
                      <a:pt x="4261" y="368"/>
                    </a:cubicBezTo>
                    <a:cubicBezTo>
                      <a:pt x="4043" y="368"/>
                      <a:pt x="3820" y="307"/>
                      <a:pt x="3717" y="208"/>
                    </a:cubicBezTo>
                    <a:cubicBezTo>
                      <a:pt x="3629" y="127"/>
                      <a:pt x="3563" y="44"/>
                      <a:pt x="3480" y="44"/>
                    </a:cubicBezTo>
                    <a:cubicBezTo>
                      <a:pt x="3391" y="44"/>
                      <a:pt x="3284" y="139"/>
                      <a:pt x="3109" y="435"/>
                    </a:cubicBezTo>
                    <a:cubicBezTo>
                      <a:pt x="2544" y="1403"/>
                      <a:pt x="2046" y="3735"/>
                      <a:pt x="1232" y="4812"/>
                    </a:cubicBezTo>
                    <a:cubicBezTo>
                      <a:pt x="1049" y="5062"/>
                      <a:pt x="543" y="5831"/>
                      <a:pt x="0" y="6660"/>
                    </a:cubicBezTo>
                    <a:cubicBezTo>
                      <a:pt x="591" y="6056"/>
                      <a:pt x="912" y="5842"/>
                      <a:pt x="1082" y="5842"/>
                    </a:cubicBezTo>
                    <a:cubicBezTo>
                      <a:pt x="1491" y="5842"/>
                      <a:pt x="1015" y="7092"/>
                      <a:pt x="1305" y="7144"/>
                    </a:cubicBezTo>
                    <a:cubicBezTo>
                      <a:pt x="1305" y="7144"/>
                      <a:pt x="2619" y="4453"/>
                      <a:pt x="3093" y="4453"/>
                    </a:cubicBezTo>
                    <a:cubicBezTo>
                      <a:pt x="3152" y="4453"/>
                      <a:pt x="3197" y="4493"/>
                      <a:pt x="3226" y="4585"/>
                    </a:cubicBezTo>
                    <a:cubicBezTo>
                      <a:pt x="3307" y="4908"/>
                      <a:pt x="3204" y="5392"/>
                      <a:pt x="3388" y="5392"/>
                    </a:cubicBezTo>
                    <a:cubicBezTo>
                      <a:pt x="3578" y="5392"/>
                      <a:pt x="3725" y="4974"/>
                      <a:pt x="3908" y="4974"/>
                    </a:cubicBezTo>
                    <a:cubicBezTo>
                      <a:pt x="4040" y="4974"/>
                      <a:pt x="3974" y="5846"/>
                      <a:pt x="4135" y="6037"/>
                    </a:cubicBezTo>
                    <a:cubicBezTo>
                      <a:pt x="4241" y="5824"/>
                      <a:pt x="4322" y="5738"/>
                      <a:pt x="4385" y="5738"/>
                    </a:cubicBezTo>
                    <a:cubicBezTo>
                      <a:pt x="4585" y="5738"/>
                      <a:pt x="4597" y="6604"/>
                      <a:pt x="4597" y="7056"/>
                    </a:cubicBezTo>
                    <a:cubicBezTo>
                      <a:pt x="4597" y="7862"/>
                      <a:pt x="4927" y="8199"/>
                      <a:pt x="4920" y="8595"/>
                    </a:cubicBezTo>
                    <a:cubicBezTo>
                      <a:pt x="4908" y="8985"/>
                      <a:pt x="4886" y="9782"/>
                      <a:pt x="5003" y="9782"/>
                    </a:cubicBezTo>
                    <a:cubicBezTo>
                      <a:pt x="5029" y="9782"/>
                      <a:pt x="5062" y="9743"/>
                      <a:pt x="5103" y="9651"/>
                    </a:cubicBezTo>
                    <a:cubicBezTo>
                      <a:pt x="5433" y="8933"/>
                      <a:pt x="4781" y="7004"/>
                      <a:pt x="5103" y="6521"/>
                    </a:cubicBezTo>
                    <a:cubicBezTo>
                      <a:pt x="5154" y="6436"/>
                      <a:pt x="5194" y="6401"/>
                      <a:pt x="5228" y="6401"/>
                    </a:cubicBezTo>
                    <a:cubicBezTo>
                      <a:pt x="5386" y="6401"/>
                      <a:pt x="5404" y="7180"/>
                      <a:pt x="5822" y="7180"/>
                    </a:cubicBezTo>
                    <a:cubicBezTo>
                      <a:pt x="6064" y="7180"/>
                      <a:pt x="5910" y="6455"/>
                      <a:pt x="6174" y="6455"/>
                    </a:cubicBezTo>
                    <a:cubicBezTo>
                      <a:pt x="6760" y="6455"/>
                      <a:pt x="6907" y="7642"/>
                      <a:pt x="8087" y="9197"/>
                    </a:cubicBezTo>
                    <a:cubicBezTo>
                      <a:pt x="8612" y="9888"/>
                      <a:pt x="9252" y="10614"/>
                      <a:pt x="9441" y="10614"/>
                    </a:cubicBezTo>
                    <a:cubicBezTo>
                      <a:pt x="9527" y="10614"/>
                      <a:pt x="9521" y="10466"/>
                      <a:pt x="9370" y="10098"/>
                    </a:cubicBezTo>
                    <a:cubicBezTo>
                      <a:pt x="8974" y="9072"/>
                      <a:pt x="7889" y="8559"/>
                      <a:pt x="7610" y="7422"/>
                    </a:cubicBezTo>
                    <a:cubicBezTo>
                      <a:pt x="7288" y="5971"/>
                      <a:pt x="6628" y="4952"/>
                      <a:pt x="6276" y="3852"/>
                    </a:cubicBezTo>
                    <a:lnTo>
                      <a:pt x="6276" y="3852"/>
                    </a:lnTo>
                    <a:cubicBezTo>
                      <a:pt x="6767" y="3881"/>
                      <a:pt x="7112" y="4218"/>
                      <a:pt x="7486" y="4717"/>
                    </a:cubicBezTo>
                    <a:cubicBezTo>
                      <a:pt x="6511" y="2708"/>
                      <a:pt x="5455" y="282"/>
                      <a:pt x="4993" y="40"/>
                    </a:cubicBezTo>
                    <a:cubicBezTo>
                      <a:pt x="4944" y="12"/>
                      <a:pt x="4914" y="1"/>
                      <a:pt x="4893" y="1"/>
                    </a:cubicBezTo>
                    <a:close/>
                  </a:path>
                </a:pathLst>
              </a:custGeom>
              <a:solidFill>
                <a:srgbClr val="D1B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2128865" y="1895329"/>
                <a:ext cx="627830" cy="424791"/>
              </a:xfrm>
              <a:custGeom>
                <a:avLst/>
                <a:gdLst/>
                <a:ahLst/>
                <a:cxnLst/>
                <a:rect l="l" t="t" r="r" b="b"/>
                <a:pathLst>
                  <a:path w="3352" h="2268" extrusionOk="0">
                    <a:moveTo>
                      <a:pt x="2518" y="1"/>
                    </a:moveTo>
                    <a:cubicBezTo>
                      <a:pt x="2449" y="1"/>
                      <a:pt x="2487" y="132"/>
                      <a:pt x="2296" y="267"/>
                    </a:cubicBezTo>
                    <a:cubicBezTo>
                      <a:pt x="2192" y="337"/>
                      <a:pt x="2040" y="368"/>
                      <a:pt x="1886" y="368"/>
                    </a:cubicBezTo>
                    <a:cubicBezTo>
                      <a:pt x="1668" y="368"/>
                      <a:pt x="1445" y="307"/>
                      <a:pt x="1342" y="208"/>
                    </a:cubicBezTo>
                    <a:cubicBezTo>
                      <a:pt x="1254" y="127"/>
                      <a:pt x="1188" y="44"/>
                      <a:pt x="1105" y="44"/>
                    </a:cubicBezTo>
                    <a:cubicBezTo>
                      <a:pt x="1016" y="44"/>
                      <a:pt x="909" y="139"/>
                      <a:pt x="734" y="435"/>
                    </a:cubicBezTo>
                    <a:cubicBezTo>
                      <a:pt x="492" y="853"/>
                      <a:pt x="257" y="1535"/>
                      <a:pt x="1" y="2254"/>
                    </a:cubicBezTo>
                    <a:cubicBezTo>
                      <a:pt x="114" y="2263"/>
                      <a:pt x="227" y="2267"/>
                      <a:pt x="340" y="2267"/>
                    </a:cubicBezTo>
                    <a:cubicBezTo>
                      <a:pt x="873" y="2267"/>
                      <a:pt x="1404" y="2167"/>
                      <a:pt x="1900" y="1968"/>
                    </a:cubicBezTo>
                    <a:cubicBezTo>
                      <a:pt x="2435" y="1770"/>
                      <a:pt x="2926" y="1477"/>
                      <a:pt x="3351" y="1103"/>
                    </a:cubicBezTo>
                    <a:cubicBezTo>
                      <a:pt x="3051" y="531"/>
                      <a:pt x="2794" y="128"/>
                      <a:pt x="2618" y="40"/>
                    </a:cubicBezTo>
                    <a:cubicBezTo>
                      <a:pt x="2569" y="12"/>
                      <a:pt x="2539" y="1"/>
                      <a:pt x="2518" y="1"/>
                    </a:cubicBezTo>
                    <a:close/>
                  </a:path>
                </a:pathLst>
              </a:custGeom>
              <a:solidFill>
                <a:srgbClr val="EAC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2653496" y="2212804"/>
                <a:ext cx="2305663" cy="552528"/>
              </a:xfrm>
              <a:custGeom>
                <a:avLst/>
                <a:gdLst/>
                <a:ahLst/>
                <a:cxnLst/>
                <a:rect l="l" t="t" r="r" b="b"/>
                <a:pathLst>
                  <a:path w="12310" h="2950" extrusionOk="0">
                    <a:moveTo>
                      <a:pt x="6025" y="1"/>
                    </a:moveTo>
                    <a:cubicBezTo>
                      <a:pt x="5394" y="1"/>
                      <a:pt x="5337" y="532"/>
                      <a:pt x="4949" y="669"/>
                    </a:cubicBezTo>
                    <a:lnTo>
                      <a:pt x="4920" y="669"/>
                    </a:lnTo>
                    <a:cubicBezTo>
                      <a:pt x="4836" y="669"/>
                      <a:pt x="4735" y="583"/>
                      <a:pt x="4651" y="583"/>
                    </a:cubicBezTo>
                    <a:cubicBezTo>
                      <a:pt x="4640" y="583"/>
                      <a:pt x="4630" y="585"/>
                      <a:pt x="4619" y="588"/>
                    </a:cubicBezTo>
                    <a:cubicBezTo>
                      <a:pt x="4464" y="687"/>
                      <a:pt x="4499" y="779"/>
                      <a:pt x="4305" y="779"/>
                    </a:cubicBezTo>
                    <a:cubicBezTo>
                      <a:pt x="4298" y="779"/>
                      <a:pt x="4290" y="779"/>
                      <a:pt x="4282" y="779"/>
                    </a:cubicBezTo>
                    <a:cubicBezTo>
                      <a:pt x="4253" y="778"/>
                      <a:pt x="4225" y="777"/>
                      <a:pt x="4197" y="777"/>
                    </a:cubicBezTo>
                    <a:cubicBezTo>
                      <a:pt x="2632" y="777"/>
                      <a:pt x="2099" y="2341"/>
                      <a:pt x="1140" y="2341"/>
                    </a:cubicBezTo>
                    <a:cubicBezTo>
                      <a:pt x="1129" y="2341"/>
                      <a:pt x="1118" y="2341"/>
                      <a:pt x="1107" y="2340"/>
                    </a:cubicBezTo>
                    <a:cubicBezTo>
                      <a:pt x="506" y="2318"/>
                      <a:pt x="470" y="2098"/>
                      <a:pt x="470" y="1629"/>
                    </a:cubicBezTo>
                    <a:cubicBezTo>
                      <a:pt x="470" y="1004"/>
                      <a:pt x="759" y="770"/>
                      <a:pt x="1018" y="770"/>
                    </a:cubicBezTo>
                    <a:cubicBezTo>
                      <a:pt x="1227" y="770"/>
                      <a:pt x="1415" y="923"/>
                      <a:pt x="1415" y="1145"/>
                    </a:cubicBezTo>
                    <a:cubicBezTo>
                      <a:pt x="1415" y="1218"/>
                      <a:pt x="1401" y="1299"/>
                      <a:pt x="1364" y="1365"/>
                    </a:cubicBezTo>
                    <a:cubicBezTo>
                      <a:pt x="1778" y="1015"/>
                      <a:pt x="1408" y="628"/>
                      <a:pt x="949" y="628"/>
                    </a:cubicBezTo>
                    <a:cubicBezTo>
                      <a:pt x="514" y="628"/>
                      <a:pt x="0" y="976"/>
                      <a:pt x="0" y="2032"/>
                    </a:cubicBezTo>
                    <a:cubicBezTo>
                      <a:pt x="0" y="2604"/>
                      <a:pt x="536" y="2941"/>
                      <a:pt x="961" y="2949"/>
                    </a:cubicBezTo>
                    <a:cubicBezTo>
                      <a:pt x="975" y="2949"/>
                      <a:pt x="990" y="2949"/>
                      <a:pt x="1005" y="2949"/>
                    </a:cubicBezTo>
                    <a:cubicBezTo>
                      <a:pt x="2329" y="2949"/>
                      <a:pt x="3317" y="1026"/>
                      <a:pt x="5455" y="1026"/>
                    </a:cubicBezTo>
                    <a:cubicBezTo>
                      <a:pt x="5493" y="1026"/>
                      <a:pt x="5533" y="1027"/>
                      <a:pt x="5572" y="1028"/>
                    </a:cubicBezTo>
                    <a:cubicBezTo>
                      <a:pt x="6298" y="1050"/>
                      <a:pt x="6657" y="1350"/>
                      <a:pt x="6657" y="1350"/>
                    </a:cubicBezTo>
                    <a:cubicBezTo>
                      <a:pt x="6772" y="1350"/>
                      <a:pt x="6838" y="1167"/>
                      <a:pt x="6986" y="1167"/>
                    </a:cubicBezTo>
                    <a:cubicBezTo>
                      <a:pt x="6989" y="1167"/>
                      <a:pt x="6992" y="1167"/>
                      <a:pt x="6995" y="1167"/>
                    </a:cubicBezTo>
                    <a:cubicBezTo>
                      <a:pt x="7083" y="1167"/>
                      <a:pt x="7273" y="1292"/>
                      <a:pt x="7391" y="1292"/>
                    </a:cubicBezTo>
                    <a:cubicBezTo>
                      <a:pt x="7394" y="1292"/>
                      <a:pt x="7397" y="1292"/>
                      <a:pt x="7400" y="1292"/>
                    </a:cubicBezTo>
                    <a:cubicBezTo>
                      <a:pt x="7518" y="1292"/>
                      <a:pt x="7575" y="1153"/>
                      <a:pt x="7610" y="1153"/>
                    </a:cubicBezTo>
                    <a:cubicBezTo>
                      <a:pt x="7742" y="1153"/>
                      <a:pt x="7735" y="1570"/>
                      <a:pt x="8050" y="1578"/>
                    </a:cubicBezTo>
                    <a:cubicBezTo>
                      <a:pt x="8055" y="1578"/>
                      <a:pt x="8060" y="1578"/>
                      <a:pt x="8065" y="1578"/>
                    </a:cubicBezTo>
                    <a:cubicBezTo>
                      <a:pt x="8221" y="1578"/>
                      <a:pt x="8371" y="1466"/>
                      <a:pt x="8534" y="1424"/>
                    </a:cubicBezTo>
                    <a:cubicBezTo>
                      <a:pt x="8584" y="1914"/>
                      <a:pt x="8999" y="2396"/>
                      <a:pt x="9697" y="2396"/>
                    </a:cubicBezTo>
                    <a:cubicBezTo>
                      <a:pt x="9918" y="2396"/>
                      <a:pt x="10166" y="2348"/>
                      <a:pt x="10440" y="2238"/>
                    </a:cubicBezTo>
                    <a:cubicBezTo>
                      <a:pt x="10611" y="2188"/>
                      <a:pt x="10713" y="1966"/>
                      <a:pt x="10873" y="1966"/>
                    </a:cubicBezTo>
                    <a:cubicBezTo>
                      <a:pt x="10877" y="1966"/>
                      <a:pt x="10883" y="1966"/>
                      <a:pt x="10888" y="1966"/>
                    </a:cubicBezTo>
                    <a:cubicBezTo>
                      <a:pt x="11100" y="1974"/>
                      <a:pt x="11284" y="2274"/>
                      <a:pt x="11547" y="2282"/>
                    </a:cubicBezTo>
                    <a:cubicBezTo>
                      <a:pt x="11549" y="2282"/>
                      <a:pt x="11551" y="2282"/>
                      <a:pt x="11553" y="2282"/>
                    </a:cubicBezTo>
                    <a:cubicBezTo>
                      <a:pt x="11854" y="2282"/>
                      <a:pt x="12310" y="1677"/>
                      <a:pt x="12310" y="1087"/>
                    </a:cubicBezTo>
                    <a:cubicBezTo>
                      <a:pt x="12310" y="581"/>
                      <a:pt x="11965" y="265"/>
                      <a:pt x="11533" y="251"/>
                    </a:cubicBezTo>
                    <a:cubicBezTo>
                      <a:pt x="11522" y="250"/>
                      <a:pt x="11511" y="250"/>
                      <a:pt x="11501" y="250"/>
                    </a:cubicBezTo>
                    <a:cubicBezTo>
                      <a:pt x="11021" y="250"/>
                      <a:pt x="10688" y="570"/>
                      <a:pt x="10569" y="789"/>
                    </a:cubicBezTo>
                    <a:lnTo>
                      <a:pt x="10569" y="789"/>
                    </a:lnTo>
                    <a:cubicBezTo>
                      <a:pt x="10512" y="666"/>
                      <a:pt x="10390" y="537"/>
                      <a:pt x="10308" y="537"/>
                    </a:cubicBezTo>
                    <a:cubicBezTo>
                      <a:pt x="10280" y="535"/>
                      <a:pt x="10253" y="535"/>
                      <a:pt x="10228" y="535"/>
                    </a:cubicBezTo>
                    <a:cubicBezTo>
                      <a:pt x="9827" y="535"/>
                      <a:pt x="9898" y="694"/>
                      <a:pt x="9773" y="757"/>
                    </a:cubicBezTo>
                    <a:cubicBezTo>
                      <a:pt x="9502" y="779"/>
                      <a:pt x="9304" y="874"/>
                      <a:pt x="9040" y="940"/>
                    </a:cubicBezTo>
                    <a:cubicBezTo>
                      <a:pt x="8945" y="705"/>
                      <a:pt x="8747" y="661"/>
                      <a:pt x="8542" y="654"/>
                    </a:cubicBezTo>
                    <a:lnTo>
                      <a:pt x="8241" y="654"/>
                    </a:lnTo>
                    <a:cubicBezTo>
                      <a:pt x="7860" y="647"/>
                      <a:pt x="7977" y="478"/>
                      <a:pt x="7764" y="419"/>
                    </a:cubicBezTo>
                    <a:cubicBezTo>
                      <a:pt x="7493" y="390"/>
                      <a:pt x="7222" y="295"/>
                      <a:pt x="6958" y="287"/>
                    </a:cubicBezTo>
                    <a:cubicBezTo>
                      <a:pt x="6942" y="286"/>
                      <a:pt x="6926" y="286"/>
                      <a:pt x="6910" y="286"/>
                    </a:cubicBezTo>
                    <a:cubicBezTo>
                      <a:pt x="6802" y="286"/>
                      <a:pt x="6694" y="308"/>
                      <a:pt x="6591" y="346"/>
                    </a:cubicBezTo>
                    <a:cubicBezTo>
                      <a:pt x="6599" y="331"/>
                      <a:pt x="6599" y="324"/>
                      <a:pt x="6599" y="309"/>
                    </a:cubicBezTo>
                    <a:cubicBezTo>
                      <a:pt x="6599" y="97"/>
                      <a:pt x="6261" y="9"/>
                      <a:pt x="6064" y="1"/>
                    </a:cubicBezTo>
                    <a:cubicBezTo>
                      <a:pt x="6050" y="1"/>
                      <a:pt x="6038" y="1"/>
                      <a:pt x="6025" y="1"/>
                    </a:cubicBezTo>
                    <a:close/>
                  </a:path>
                </a:pathLst>
              </a:custGeom>
              <a:solidFill>
                <a:srgbClr val="EAE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1171194" y="1875100"/>
                <a:ext cx="1755750" cy="412804"/>
              </a:xfrm>
              <a:custGeom>
                <a:avLst/>
                <a:gdLst/>
                <a:ahLst/>
                <a:cxnLst/>
                <a:rect l="l" t="t" r="r" b="b"/>
                <a:pathLst>
                  <a:path w="9374" h="2204" extrusionOk="0">
                    <a:moveTo>
                      <a:pt x="8816" y="1"/>
                    </a:moveTo>
                    <a:cubicBezTo>
                      <a:pt x="7892" y="1"/>
                      <a:pt x="8032" y="587"/>
                      <a:pt x="7826" y="763"/>
                    </a:cubicBezTo>
                    <a:lnTo>
                      <a:pt x="7709" y="763"/>
                    </a:lnTo>
                    <a:cubicBezTo>
                      <a:pt x="7621" y="705"/>
                      <a:pt x="7643" y="499"/>
                      <a:pt x="7570" y="499"/>
                    </a:cubicBezTo>
                    <a:lnTo>
                      <a:pt x="7555" y="499"/>
                    </a:lnTo>
                    <a:cubicBezTo>
                      <a:pt x="7401" y="529"/>
                      <a:pt x="7401" y="866"/>
                      <a:pt x="7247" y="866"/>
                    </a:cubicBezTo>
                    <a:cubicBezTo>
                      <a:pt x="7020" y="837"/>
                      <a:pt x="6822" y="631"/>
                      <a:pt x="6573" y="631"/>
                    </a:cubicBezTo>
                    <a:cubicBezTo>
                      <a:pt x="6389" y="631"/>
                      <a:pt x="6426" y="763"/>
                      <a:pt x="6302" y="895"/>
                    </a:cubicBezTo>
                    <a:cubicBezTo>
                      <a:pt x="6113" y="644"/>
                      <a:pt x="5817" y="498"/>
                      <a:pt x="5504" y="498"/>
                    </a:cubicBezTo>
                    <a:cubicBezTo>
                      <a:pt x="5489" y="498"/>
                      <a:pt x="5473" y="499"/>
                      <a:pt x="5458" y="499"/>
                    </a:cubicBezTo>
                    <a:cubicBezTo>
                      <a:pt x="4762" y="499"/>
                      <a:pt x="5187" y="1372"/>
                      <a:pt x="4762" y="1372"/>
                    </a:cubicBezTo>
                    <a:cubicBezTo>
                      <a:pt x="4608" y="1372"/>
                      <a:pt x="4520" y="1093"/>
                      <a:pt x="4381" y="1064"/>
                    </a:cubicBezTo>
                    <a:cubicBezTo>
                      <a:pt x="4197" y="1005"/>
                      <a:pt x="3794" y="785"/>
                      <a:pt x="3721" y="785"/>
                    </a:cubicBezTo>
                    <a:cubicBezTo>
                      <a:pt x="3516" y="785"/>
                      <a:pt x="3347" y="998"/>
                      <a:pt x="3156" y="998"/>
                    </a:cubicBezTo>
                    <a:cubicBezTo>
                      <a:pt x="2980" y="969"/>
                      <a:pt x="2848" y="807"/>
                      <a:pt x="2687" y="807"/>
                    </a:cubicBezTo>
                    <a:cubicBezTo>
                      <a:pt x="2628" y="807"/>
                      <a:pt x="2489" y="829"/>
                      <a:pt x="2489" y="903"/>
                    </a:cubicBezTo>
                    <a:cubicBezTo>
                      <a:pt x="2313" y="829"/>
                      <a:pt x="2137" y="793"/>
                      <a:pt x="1947" y="785"/>
                    </a:cubicBezTo>
                    <a:cubicBezTo>
                      <a:pt x="592" y="785"/>
                      <a:pt x="177" y="1504"/>
                      <a:pt x="53" y="1918"/>
                    </a:cubicBezTo>
                    <a:lnTo>
                      <a:pt x="53" y="1918"/>
                    </a:lnTo>
                    <a:cubicBezTo>
                      <a:pt x="290" y="1376"/>
                      <a:pt x="1334" y="1211"/>
                      <a:pt x="2020" y="1211"/>
                    </a:cubicBezTo>
                    <a:cubicBezTo>
                      <a:pt x="2665" y="1225"/>
                      <a:pt x="3288" y="1416"/>
                      <a:pt x="3831" y="1768"/>
                    </a:cubicBezTo>
                    <a:cubicBezTo>
                      <a:pt x="3992" y="1768"/>
                      <a:pt x="3977" y="1563"/>
                      <a:pt x="4102" y="1563"/>
                    </a:cubicBezTo>
                    <a:cubicBezTo>
                      <a:pt x="4681" y="1870"/>
                      <a:pt x="5642" y="1958"/>
                      <a:pt x="5766" y="1958"/>
                    </a:cubicBezTo>
                    <a:lnTo>
                      <a:pt x="5906" y="1958"/>
                    </a:lnTo>
                    <a:cubicBezTo>
                      <a:pt x="5994" y="1907"/>
                      <a:pt x="6074" y="1826"/>
                      <a:pt x="6118" y="1731"/>
                    </a:cubicBezTo>
                    <a:cubicBezTo>
                      <a:pt x="6287" y="1819"/>
                      <a:pt x="6477" y="1870"/>
                      <a:pt x="6668" y="1870"/>
                    </a:cubicBezTo>
                    <a:cubicBezTo>
                      <a:pt x="7694" y="1870"/>
                      <a:pt x="8149" y="82"/>
                      <a:pt x="8897" y="82"/>
                    </a:cubicBezTo>
                    <a:lnTo>
                      <a:pt x="9065" y="82"/>
                    </a:lnTo>
                    <a:cubicBezTo>
                      <a:pt x="9293" y="82"/>
                      <a:pt x="9373" y="1"/>
                      <a:pt x="8816" y="1"/>
                    </a:cubicBezTo>
                    <a:close/>
                    <a:moveTo>
                      <a:pt x="53" y="1918"/>
                    </a:moveTo>
                    <a:cubicBezTo>
                      <a:pt x="21" y="1991"/>
                      <a:pt x="4" y="2070"/>
                      <a:pt x="4" y="2156"/>
                    </a:cubicBezTo>
                    <a:cubicBezTo>
                      <a:pt x="4" y="2156"/>
                      <a:pt x="4" y="2156"/>
                      <a:pt x="4" y="2156"/>
                    </a:cubicBezTo>
                    <a:lnTo>
                      <a:pt x="4" y="2156"/>
                    </a:lnTo>
                    <a:cubicBezTo>
                      <a:pt x="9" y="2107"/>
                      <a:pt x="21" y="2022"/>
                      <a:pt x="53" y="1918"/>
                    </a:cubicBezTo>
                    <a:close/>
                    <a:moveTo>
                      <a:pt x="4" y="2156"/>
                    </a:moveTo>
                    <a:cubicBezTo>
                      <a:pt x="1" y="2187"/>
                      <a:pt x="1" y="2204"/>
                      <a:pt x="2" y="2204"/>
                    </a:cubicBezTo>
                    <a:cubicBezTo>
                      <a:pt x="2" y="2204"/>
                      <a:pt x="4" y="2189"/>
                      <a:pt x="4" y="2156"/>
                    </a:cubicBezTo>
                    <a:close/>
                  </a:path>
                </a:pathLst>
              </a:custGeom>
              <a:solidFill>
                <a:srgbClr val="EAE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471812" y="4309392"/>
                <a:ext cx="2837033" cy="849207"/>
              </a:xfrm>
              <a:custGeom>
                <a:avLst/>
                <a:gdLst/>
                <a:ahLst/>
                <a:cxnLst/>
                <a:rect l="l" t="t" r="r" b="b"/>
                <a:pathLst>
                  <a:path w="15147" h="4534" extrusionOk="0">
                    <a:moveTo>
                      <a:pt x="6899" y="0"/>
                    </a:moveTo>
                    <a:cubicBezTo>
                      <a:pt x="6452" y="0"/>
                      <a:pt x="6100" y="418"/>
                      <a:pt x="6100" y="1247"/>
                    </a:cubicBezTo>
                    <a:cubicBezTo>
                      <a:pt x="6100" y="1612"/>
                      <a:pt x="6143" y="1671"/>
                      <a:pt x="6127" y="1671"/>
                    </a:cubicBezTo>
                    <a:cubicBezTo>
                      <a:pt x="6119" y="1671"/>
                      <a:pt x="6097" y="1657"/>
                      <a:pt x="6049" y="1657"/>
                    </a:cubicBezTo>
                    <a:cubicBezTo>
                      <a:pt x="5865" y="1657"/>
                      <a:pt x="5521" y="1738"/>
                      <a:pt x="5521" y="2046"/>
                    </a:cubicBezTo>
                    <a:cubicBezTo>
                      <a:pt x="5521" y="2163"/>
                      <a:pt x="5550" y="2280"/>
                      <a:pt x="5550" y="2390"/>
                    </a:cubicBezTo>
                    <a:cubicBezTo>
                      <a:pt x="5550" y="2448"/>
                      <a:pt x="5547" y="2469"/>
                      <a:pt x="5542" y="2469"/>
                    </a:cubicBezTo>
                    <a:cubicBezTo>
                      <a:pt x="5528" y="2469"/>
                      <a:pt x="5494" y="2302"/>
                      <a:pt x="5440" y="2302"/>
                    </a:cubicBezTo>
                    <a:cubicBezTo>
                      <a:pt x="5066" y="2222"/>
                      <a:pt x="4714" y="2060"/>
                      <a:pt x="4406" y="1833"/>
                    </a:cubicBezTo>
                    <a:cubicBezTo>
                      <a:pt x="4377" y="1833"/>
                      <a:pt x="4362" y="1840"/>
                      <a:pt x="4362" y="1958"/>
                    </a:cubicBezTo>
                    <a:cubicBezTo>
                      <a:pt x="4362" y="2016"/>
                      <a:pt x="4362" y="2068"/>
                      <a:pt x="4370" y="2126"/>
                    </a:cubicBezTo>
                    <a:cubicBezTo>
                      <a:pt x="3878" y="1459"/>
                      <a:pt x="3548" y="147"/>
                      <a:pt x="2881" y="147"/>
                    </a:cubicBezTo>
                    <a:cubicBezTo>
                      <a:pt x="2485" y="147"/>
                      <a:pt x="1892" y="631"/>
                      <a:pt x="1892" y="1291"/>
                    </a:cubicBezTo>
                    <a:cubicBezTo>
                      <a:pt x="1892" y="1635"/>
                      <a:pt x="2016" y="1936"/>
                      <a:pt x="2141" y="2244"/>
                    </a:cubicBezTo>
                    <a:cubicBezTo>
                      <a:pt x="1899" y="2412"/>
                      <a:pt x="1657" y="2471"/>
                      <a:pt x="1452" y="2757"/>
                    </a:cubicBezTo>
                    <a:cubicBezTo>
                      <a:pt x="1452" y="2713"/>
                      <a:pt x="1408" y="2662"/>
                      <a:pt x="1408" y="2618"/>
                    </a:cubicBezTo>
                    <a:cubicBezTo>
                      <a:pt x="1408" y="2530"/>
                      <a:pt x="1276" y="2515"/>
                      <a:pt x="1224" y="2515"/>
                    </a:cubicBezTo>
                    <a:cubicBezTo>
                      <a:pt x="0" y="2515"/>
                      <a:pt x="631" y="4348"/>
                      <a:pt x="1833" y="4516"/>
                    </a:cubicBezTo>
                    <a:lnTo>
                      <a:pt x="15074" y="4516"/>
                    </a:lnTo>
                    <a:cubicBezTo>
                      <a:pt x="14854" y="4289"/>
                      <a:pt x="14656" y="4040"/>
                      <a:pt x="14487" y="3776"/>
                    </a:cubicBezTo>
                    <a:cubicBezTo>
                      <a:pt x="14450" y="3695"/>
                      <a:pt x="14362" y="3651"/>
                      <a:pt x="14274" y="3651"/>
                    </a:cubicBezTo>
                    <a:cubicBezTo>
                      <a:pt x="14128" y="3651"/>
                      <a:pt x="13952" y="3761"/>
                      <a:pt x="13820" y="3761"/>
                    </a:cubicBezTo>
                    <a:cubicBezTo>
                      <a:pt x="13402" y="3761"/>
                      <a:pt x="13307" y="2691"/>
                      <a:pt x="12801" y="2691"/>
                    </a:cubicBezTo>
                    <a:cubicBezTo>
                      <a:pt x="12588" y="2691"/>
                      <a:pt x="12405" y="2896"/>
                      <a:pt x="12222" y="3094"/>
                    </a:cubicBezTo>
                    <a:cubicBezTo>
                      <a:pt x="12141" y="2969"/>
                      <a:pt x="12251" y="2852"/>
                      <a:pt x="12053" y="2852"/>
                    </a:cubicBezTo>
                    <a:cubicBezTo>
                      <a:pt x="11811" y="2852"/>
                      <a:pt x="11540" y="3277"/>
                      <a:pt x="11400" y="3277"/>
                    </a:cubicBezTo>
                    <a:cubicBezTo>
                      <a:pt x="11334" y="3277"/>
                      <a:pt x="11261" y="3248"/>
                      <a:pt x="11195" y="3248"/>
                    </a:cubicBezTo>
                    <a:cubicBezTo>
                      <a:pt x="11137" y="3248"/>
                      <a:pt x="11085" y="3277"/>
                      <a:pt x="11049" y="3321"/>
                    </a:cubicBezTo>
                    <a:cubicBezTo>
                      <a:pt x="10983" y="3211"/>
                      <a:pt x="10946" y="3043"/>
                      <a:pt x="10880" y="2984"/>
                    </a:cubicBezTo>
                    <a:cubicBezTo>
                      <a:pt x="10271" y="2984"/>
                      <a:pt x="10763" y="2258"/>
                      <a:pt x="9846" y="2258"/>
                    </a:cubicBezTo>
                    <a:cubicBezTo>
                      <a:pt x="9546" y="2258"/>
                      <a:pt x="9238" y="2412"/>
                      <a:pt x="8952" y="2698"/>
                    </a:cubicBezTo>
                    <a:cubicBezTo>
                      <a:pt x="8929" y="2720"/>
                      <a:pt x="8909" y="2730"/>
                      <a:pt x="8890" y="2730"/>
                    </a:cubicBezTo>
                    <a:cubicBezTo>
                      <a:pt x="8765" y="2730"/>
                      <a:pt x="8720" y="2295"/>
                      <a:pt x="8541" y="2244"/>
                    </a:cubicBezTo>
                    <a:cubicBezTo>
                      <a:pt x="8468" y="2244"/>
                      <a:pt x="8402" y="2266"/>
                      <a:pt x="8343" y="2266"/>
                    </a:cubicBezTo>
                    <a:cubicBezTo>
                      <a:pt x="8116" y="2266"/>
                      <a:pt x="8211" y="1562"/>
                      <a:pt x="7918" y="1562"/>
                    </a:cubicBezTo>
                    <a:cubicBezTo>
                      <a:pt x="7874" y="1562"/>
                      <a:pt x="7815" y="1584"/>
                      <a:pt x="7764" y="1584"/>
                    </a:cubicBezTo>
                    <a:cubicBezTo>
                      <a:pt x="7742" y="1584"/>
                      <a:pt x="7720" y="1577"/>
                      <a:pt x="7713" y="1562"/>
                    </a:cubicBezTo>
                    <a:cubicBezTo>
                      <a:pt x="7515" y="975"/>
                      <a:pt x="7471" y="0"/>
                      <a:pt x="6899" y="0"/>
                    </a:cubicBezTo>
                    <a:close/>
                    <a:moveTo>
                      <a:pt x="15124" y="4499"/>
                    </a:moveTo>
                    <a:cubicBezTo>
                      <a:pt x="15114" y="4499"/>
                      <a:pt x="15104" y="4508"/>
                      <a:pt x="15096" y="4516"/>
                    </a:cubicBezTo>
                    <a:lnTo>
                      <a:pt x="15147" y="4516"/>
                    </a:lnTo>
                    <a:cubicBezTo>
                      <a:pt x="15139" y="4504"/>
                      <a:pt x="15131" y="4499"/>
                      <a:pt x="15124" y="4499"/>
                    </a:cubicBezTo>
                    <a:close/>
                    <a:moveTo>
                      <a:pt x="15074" y="4516"/>
                    </a:moveTo>
                    <a:cubicBezTo>
                      <a:pt x="15074" y="4529"/>
                      <a:pt x="15075" y="4533"/>
                      <a:pt x="15078" y="4533"/>
                    </a:cubicBezTo>
                    <a:cubicBezTo>
                      <a:pt x="15082" y="4533"/>
                      <a:pt x="15088" y="4525"/>
                      <a:pt x="15096" y="4516"/>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3592812" y="4482895"/>
                <a:ext cx="1748258" cy="657976"/>
              </a:xfrm>
              <a:custGeom>
                <a:avLst/>
                <a:gdLst/>
                <a:ahLst/>
                <a:cxnLst/>
                <a:rect l="l" t="t" r="r" b="b"/>
                <a:pathLst>
                  <a:path w="9334" h="3513" extrusionOk="0">
                    <a:moveTo>
                      <a:pt x="6312" y="0"/>
                    </a:moveTo>
                    <a:cubicBezTo>
                      <a:pt x="5447" y="0"/>
                      <a:pt x="4626" y="484"/>
                      <a:pt x="4267" y="1144"/>
                    </a:cubicBezTo>
                    <a:cubicBezTo>
                      <a:pt x="4076" y="1144"/>
                      <a:pt x="4003" y="1203"/>
                      <a:pt x="4003" y="1261"/>
                    </a:cubicBezTo>
                    <a:cubicBezTo>
                      <a:pt x="3988" y="1195"/>
                      <a:pt x="3922" y="1085"/>
                      <a:pt x="3710" y="1085"/>
                    </a:cubicBezTo>
                    <a:cubicBezTo>
                      <a:pt x="3600" y="990"/>
                      <a:pt x="3622" y="909"/>
                      <a:pt x="3263" y="909"/>
                    </a:cubicBezTo>
                    <a:cubicBezTo>
                      <a:pt x="2859" y="909"/>
                      <a:pt x="2698" y="1151"/>
                      <a:pt x="2698" y="1459"/>
                    </a:cubicBezTo>
                    <a:cubicBezTo>
                      <a:pt x="2698" y="1550"/>
                      <a:pt x="2699" y="1583"/>
                      <a:pt x="2690" y="1583"/>
                    </a:cubicBezTo>
                    <a:cubicBezTo>
                      <a:pt x="2667" y="1583"/>
                      <a:pt x="2585" y="1386"/>
                      <a:pt x="2288" y="1386"/>
                    </a:cubicBezTo>
                    <a:cubicBezTo>
                      <a:pt x="1657" y="1386"/>
                      <a:pt x="1620" y="1643"/>
                      <a:pt x="1620" y="1796"/>
                    </a:cubicBezTo>
                    <a:cubicBezTo>
                      <a:pt x="1613" y="1899"/>
                      <a:pt x="1628" y="2009"/>
                      <a:pt x="1657" y="2119"/>
                    </a:cubicBezTo>
                    <a:cubicBezTo>
                      <a:pt x="1628" y="2104"/>
                      <a:pt x="1591" y="2097"/>
                      <a:pt x="1554" y="2097"/>
                    </a:cubicBezTo>
                    <a:cubicBezTo>
                      <a:pt x="1518" y="2097"/>
                      <a:pt x="1474" y="2163"/>
                      <a:pt x="1474" y="2178"/>
                    </a:cubicBezTo>
                    <a:cubicBezTo>
                      <a:pt x="1474" y="2189"/>
                      <a:pt x="1474" y="2194"/>
                      <a:pt x="1473" y="2194"/>
                    </a:cubicBezTo>
                    <a:cubicBezTo>
                      <a:pt x="1468" y="2194"/>
                      <a:pt x="1427" y="1914"/>
                      <a:pt x="1078" y="1914"/>
                    </a:cubicBezTo>
                    <a:cubicBezTo>
                      <a:pt x="917" y="1914"/>
                      <a:pt x="814" y="2016"/>
                      <a:pt x="814" y="2075"/>
                    </a:cubicBezTo>
                    <a:cubicBezTo>
                      <a:pt x="814" y="2288"/>
                      <a:pt x="902" y="2486"/>
                      <a:pt x="1049" y="2632"/>
                    </a:cubicBezTo>
                    <a:cubicBezTo>
                      <a:pt x="953" y="2632"/>
                      <a:pt x="1041" y="2669"/>
                      <a:pt x="1041" y="2742"/>
                    </a:cubicBezTo>
                    <a:cubicBezTo>
                      <a:pt x="1041" y="2748"/>
                      <a:pt x="1039" y="2750"/>
                      <a:pt x="1036" y="2750"/>
                    </a:cubicBezTo>
                    <a:cubicBezTo>
                      <a:pt x="981" y="2750"/>
                      <a:pt x="528" y="2156"/>
                      <a:pt x="308" y="2156"/>
                    </a:cubicBezTo>
                    <a:cubicBezTo>
                      <a:pt x="220" y="2156"/>
                      <a:pt x="110" y="2493"/>
                      <a:pt x="95" y="2566"/>
                    </a:cubicBezTo>
                    <a:cubicBezTo>
                      <a:pt x="0" y="3006"/>
                      <a:pt x="286" y="3145"/>
                      <a:pt x="814" y="3512"/>
                    </a:cubicBezTo>
                    <a:lnTo>
                      <a:pt x="9179" y="3512"/>
                    </a:lnTo>
                    <a:cubicBezTo>
                      <a:pt x="9282" y="3336"/>
                      <a:pt x="9333" y="3138"/>
                      <a:pt x="9333" y="2940"/>
                    </a:cubicBezTo>
                    <a:cubicBezTo>
                      <a:pt x="9333" y="2779"/>
                      <a:pt x="9304" y="2412"/>
                      <a:pt x="9106" y="2324"/>
                    </a:cubicBezTo>
                    <a:cubicBezTo>
                      <a:pt x="8739" y="2324"/>
                      <a:pt x="9047" y="1415"/>
                      <a:pt x="8248" y="1415"/>
                    </a:cubicBezTo>
                    <a:cubicBezTo>
                      <a:pt x="8013" y="1415"/>
                      <a:pt x="7801" y="1555"/>
                      <a:pt x="7566" y="1555"/>
                    </a:cubicBezTo>
                    <a:cubicBezTo>
                      <a:pt x="7478" y="1555"/>
                      <a:pt x="7515" y="1547"/>
                      <a:pt x="7515" y="1518"/>
                    </a:cubicBezTo>
                    <a:cubicBezTo>
                      <a:pt x="7515" y="1403"/>
                      <a:pt x="7355" y="1393"/>
                      <a:pt x="7299" y="1393"/>
                    </a:cubicBezTo>
                    <a:cubicBezTo>
                      <a:pt x="7287" y="1393"/>
                      <a:pt x="7280" y="1393"/>
                      <a:pt x="7280" y="1393"/>
                    </a:cubicBezTo>
                    <a:cubicBezTo>
                      <a:pt x="7156" y="1239"/>
                      <a:pt x="7244" y="799"/>
                      <a:pt x="6994" y="799"/>
                    </a:cubicBezTo>
                    <a:cubicBezTo>
                      <a:pt x="6928" y="799"/>
                      <a:pt x="6826" y="873"/>
                      <a:pt x="6804" y="873"/>
                    </a:cubicBezTo>
                    <a:cubicBezTo>
                      <a:pt x="6804" y="873"/>
                      <a:pt x="6796" y="873"/>
                      <a:pt x="6796" y="865"/>
                    </a:cubicBezTo>
                    <a:cubicBezTo>
                      <a:pt x="6708" y="667"/>
                      <a:pt x="6855" y="0"/>
                      <a:pt x="6312"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3583072" y="4717583"/>
                <a:ext cx="1757998" cy="421794"/>
              </a:xfrm>
              <a:custGeom>
                <a:avLst/>
                <a:gdLst/>
                <a:ahLst/>
                <a:cxnLst/>
                <a:rect l="l" t="t" r="r" b="b"/>
                <a:pathLst>
                  <a:path w="9386" h="2252" extrusionOk="0">
                    <a:moveTo>
                      <a:pt x="6284" y="1"/>
                    </a:moveTo>
                    <a:cubicBezTo>
                      <a:pt x="6430" y="250"/>
                      <a:pt x="6152" y="1093"/>
                      <a:pt x="5829" y="1093"/>
                    </a:cubicBezTo>
                    <a:cubicBezTo>
                      <a:pt x="5389" y="1093"/>
                      <a:pt x="4744" y="756"/>
                      <a:pt x="4363" y="595"/>
                    </a:cubicBezTo>
                    <a:lnTo>
                      <a:pt x="4363" y="595"/>
                    </a:lnTo>
                    <a:cubicBezTo>
                      <a:pt x="4532" y="815"/>
                      <a:pt x="4260" y="1519"/>
                      <a:pt x="4070" y="1519"/>
                    </a:cubicBezTo>
                    <a:cubicBezTo>
                      <a:pt x="3902" y="1519"/>
                      <a:pt x="3498" y="931"/>
                      <a:pt x="3406" y="931"/>
                    </a:cubicBezTo>
                    <a:cubicBezTo>
                      <a:pt x="3394" y="931"/>
                      <a:pt x="3387" y="943"/>
                      <a:pt x="3388" y="969"/>
                    </a:cubicBezTo>
                    <a:cubicBezTo>
                      <a:pt x="3392" y="1286"/>
                      <a:pt x="3292" y="1409"/>
                      <a:pt x="3187" y="1409"/>
                    </a:cubicBezTo>
                    <a:cubicBezTo>
                      <a:pt x="3105" y="1409"/>
                      <a:pt x="3019" y="1334"/>
                      <a:pt x="2977" y="1218"/>
                    </a:cubicBezTo>
                    <a:cubicBezTo>
                      <a:pt x="2973" y="1203"/>
                      <a:pt x="2966" y="1197"/>
                      <a:pt x="2957" y="1197"/>
                    </a:cubicBezTo>
                    <a:cubicBezTo>
                      <a:pt x="2907" y="1197"/>
                      <a:pt x="2796" y="1384"/>
                      <a:pt x="2669" y="1384"/>
                    </a:cubicBezTo>
                    <a:cubicBezTo>
                      <a:pt x="2600" y="1384"/>
                      <a:pt x="2528" y="1331"/>
                      <a:pt x="2457" y="1167"/>
                    </a:cubicBezTo>
                    <a:cubicBezTo>
                      <a:pt x="2340" y="1636"/>
                      <a:pt x="1995" y="2068"/>
                      <a:pt x="1555" y="2068"/>
                    </a:cubicBezTo>
                    <a:cubicBezTo>
                      <a:pt x="1262" y="2068"/>
                      <a:pt x="844" y="1746"/>
                      <a:pt x="785" y="1746"/>
                    </a:cubicBezTo>
                    <a:cubicBezTo>
                      <a:pt x="690" y="1746"/>
                      <a:pt x="631" y="1900"/>
                      <a:pt x="514" y="1900"/>
                    </a:cubicBezTo>
                    <a:cubicBezTo>
                      <a:pt x="433" y="1885"/>
                      <a:pt x="353" y="1856"/>
                      <a:pt x="287" y="1819"/>
                    </a:cubicBezTo>
                    <a:cubicBezTo>
                      <a:pt x="147" y="1878"/>
                      <a:pt x="1" y="2076"/>
                      <a:pt x="257" y="2252"/>
                    </a:cubicBezTo>
                    <a:lnTo>
                      <a:pt x="9231" y="2252"/>
                    </a:lnTo>
                    <a:cubicBezTo>
                      <a:pt x="9334" y="2083"/>
                      <a:pt x="9385" y="1885"/>
                      <a:pt x="9385" y="1687"/>
                    </a:cubicBezTo>
                    <a:cubicBezTo>
                      <a:pt x="9385" y="1526"/>
                      <a:pt x="9356" y="1159"/>
                      <a:pt x="9158" y="1071"/>
                    </a:cubicBezTo>
                    <a:cubicBezTo>
                      <a:pt x="8813" y="1071"/>
                      <a:pt x="9055" y="280"/>
                      <a:pt x="8447" y="177"/>
                    </a:cubicBezTo>
                    <a:cubicBezTo>
                      <a:pt x="8278" y="837"/>
                      <a:pt x="7831" y="1196"/>
                      <a:pt x="7376" y="1196"/>
                    </a:cubicBezTo>
                    <a:cubicBezTo>
                      <a:pt x="7376" y="1196"/>
                      <a:pt x="6658" y="1"/>
                      <a:pt x="6284"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471812" y="4780267"/>
                <a:ext cx="2823360" cy="397071"/>
              </a:xfrm>
              <a:custGeom>
                <a:avLst/>
                <a:gdLst/>
                <a:ahLst/>
                <a:cxnLst/>
                <a:rect l="l" t="t" r="r" b="b"/>
                <a:pathLst>
                  <a:path w="15074" h="2120" extrusionOk="0">
                    <a:moveTo>
                      <a:pt x="1217" y="1"/>
                    </a:moveTo>
                    <a:cubicBezTo>
                      <a:pt x="0" y="1"/>
                      <a:pt x="623" y="1951"/>
                      <a:pt x="1826" y="2120"/>
                    </a:cubicBezTo>
                    <a:lnTo>
                      <a:pt x="15074" y="2002"/>
                    </a:lnTo>
                    <a:cubicBezTo>
                      <a:pt x="15037" y="1966"/>
                      <a:pt x="15000" y="1922"/>
                      <a:pt x="14964" y="1878"/>
                    </a:cubicBezTo>
                    <a:cubicBezTo>
                      <a:pt x="14692" y="1826"/>
                      <a:pt x="14436" y="1607"/>
                      <a:pt x="14091" y="1607"/>
                    </a:cubicBezTo>
                    <a:cubicBezTo>
                      <a:pt x="13979" y="1607"/>
                      <a:pt x="13860" y="1597"/>
                      <a:pt x="13741" y="1597"/>
                    </a:cubicBezTo>
                    <a:cubicBezTo>
                      <a:pt x="13589" y="1597"/>
                      <a:pt x="13439" y="1613"/>
                      <a:pt x="13307" y="1687"/>
                    </a:cubicBezTo>
                    <a:cubicBezTo>
                      <a:pt x="13215" y="1738"/>
                      <a:pt x="13117" y="1763"/>
                      <a:pt x="13020" y="1763"/>
                    </a:cubicBezTo>
                    <a:cubicBezTo>
                      <a:pt x="12798" y="1763"/>
                      <a:pt x="12585" y="1635"/>
                      <a:pt x="12493" y="1416"/>
                    </a:cubicBezTo>
                    <a:cubicBezTo>
                      <a:pt x="12332" y="1518"/>
                      <a:pt x="11916" y="1604"/>
                      <a:pt x="11539" y="1604"/>
                    </a:cubicBezTo>
                    <a:cubicBezTo>
                      <a:pt x="11158" y="1604"/>
                      <a:pt x="10818" y="1516"/>
                      <a:pt x="10821" y="1269"/>
                    </a:cubicBezTo>
                    <a:cubicBezTo>
                      <a:pt x="5557" y="1269"/>
                      <a:pt x="8336" y="470"/>
                      <a:pt x="7383" y="470"/>
                    </a:cubicBezTo>
                    <a:cubicBezTo>
                      <a:pt x="7288" y="493"/>
                      <a:pt x="7164" y="531"/>
                      <a:pt x="7056" y="531"/>
                    </a:cubicBezTo>
                    <a:cubicBezTo>
                      <a:pt x="6921" y="531"/>
                      <a:pt x="6811" y="473"/>
                      <a:pt x="6811" y="258"/>
                    </a:cubicBezTo>
                    <a:cubicBezTo>
                      <a:pt x="6430" y="389"/>
                      <a:pt x="6085" y="639"/>
                      <a:pt x="5675" y="639"/>
                    </a:cubicBezTo>
                    <a:cubicBezTo>
                      <a:pt x="5059" y="639"/>
                      <a:pt x="5301" y="947"/>
                      <a:pt x="4810" y="947"/>
                    </a:cubicBezTo>
                    <a:cubicBezTo>
                      <a:pt x="4326" y="947"/>
                      <a:pt x="4157" y="499"/>
                      <a:pt x="3988" y="499"/>
                    </a:cubicBezTo>
                    <a:cubicBezTo>
                      <a:pt x="3607" y="499"/>
                      <a:pt x="3204" y="602"/>
                      <a:pt x="2823" y="602"/>
                    </a:cubicBezTo>
                    <a:cubicBezTo>
                      <a:pt x="2816" y="602"/>
                      <a:pt x="2808" y="602"/>
                      <a:pt x="2801" y="602"/>
                    </a:cubicBezTo>
                    <a:cubicBezTo>
                      <a:pt x="2355" y="602"/>
                      <a:pt x="1932" y="376"/>
                      <a:pt x="1686" y="8"/>
                    </a:cubicBezTo>
                    <a:cubicBezTo>
                      <a:pt x="1591" y="74"/>
                      <a:pt x="1510" y="155"/>
                      <a:pt x="1444" y="243"/>
                    </a:cubicBezTo>
                    <a:cubicBezTo>
                      <a:pt x="1444" y="199"/>
                      <a:pt x="1400" y="148"/>
                      <a:pt x="1400" y="104"/>
                    </a:cubicBezTo>
                    <a:cubicBezTo>
                      <a:pt x="1400" y="16"/>
                      <a:pt x="1268" y="1"/>
                      <a:pt x="1217"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3755202" y="4167854"/>
                <a:ext cx="360927" cy="425165"/>
              </a:xfrm>
              <a:custGeom>
                <a:avLst/>
                <a:gdLst/>
                <a:ahLst/>
                <a:cxnLst/>
                <a:rect l="l" t="t" r="r" b="b"/>
                <a:pathLst>
                  <a:path w="1927" h="2270" extrusionOk="0">
                    <a:moveTo>
                      <a:pt x="191" y="1"/>
                    </a:moveTo>
                    <a:cubicBezTo>
                      <a:pt x="0" y="1"/>
                      <a:pt x="371" y="1217"/>
                      <a:pt x="775" y="1433"/>
                    </a:cubicBezTo>
                    <a:cubicBezTo>
                      <a:pt x="1201" y="1653"/>
                      <a:pt x="1574" y="2247"/>
                      <a:pt x="1750" y="2269"/>
                    </a:cubicBezTo>
                    <a:cubicBezTo>
                      <a:pt x="1754" y="2269"/>
                      <a:pt x="1758" y="2269"/>
                      <a:pt x="1761" y="2269"/>
                    </a:cubicBezTo>
                    <a:cubicBezTo>
                      <a:pt x="1926" y="2269"/>
                      <a:pt x="1918" y="1771"/>
                      <a:pt x="1523" y="1470"/>
                    </a:cubicBezTo>
                    <a:cubicBezTo>
                      <a:pt x="1113" y="1169"/>
                      <a:pt x="687" y="253"/>
                      <a:pt x="226" y="11"/>
                    </a:cubicBezTo>
                    <a:cubicBezTo>
                      <a:pt x="212" y="4"/>
                      <a:pt x="201" y="1"/>
                      <a:pt x="191" y="1"/>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3668107" y="4412844"/>
                <a:ext cx="260534" cy="309603"/>
              </a:xfrm>
              <a:custGeom>
                <a:avLst/>
                <a:gdLst/>
                <a:ahLst/>
                <a:cxnLst/>
                <a:rect l="l" t="t" r="r" b="b"/>
                <a:pathLst>
                  <a:path w="1391" h="1653" extrusionOk="0">
                    <a:moveTo>
                      <a:pt x="215" y="1"/>
                    </a:moveTo>
                    <a:cubicBezTo>
                      <a:pt x="48" y="1"/>
                      <a:pt x="1" y="750"/>
                      <a:pt x="302" y="997"/>
                    </a:cubicBezTo>
                    <a:cubicBezTo>
                      <a:pt x="632" y="1276"/>
                      <a:pt x="859" y="1606"/>
                      <a:pt x="1006" y="1650"/>
                    </a:cubicBezTo>
                    <a:cubicBezTo>
                      <a:pt x="1012" y="1652"/>
                      <a:pt x="1018" y="1653"/>
                      <a:pt x="1024" y="1653"/>
                    </a:cubicBezTo>
                    <a:cubicBezTo>
                      <a:pt x="1178" y="1653"/>
                      <a:pt x="1390" y="1057"/>
                      <a:pt x="1101" y="719"/>
                    </a:cubicBezTo>
                    <a:cubicBezTo>
                      <a:pt x="793" y="374"/>
                      <a:pt x="625" y="323"/>
                      <a:pt x="265" y="22"/>
                    </a:cubicBezTo>
                    <a:cubicBezTo>
                      <a:pt x="247" y="8"/>
                      <a:pt x="230" y="1"/>
                      <a:pt x="215" y="1"/>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1857091" y="4503310"/>
                <a:ext cx="151151" cy="165196"/>
              </a:xfrm>
              <a:custGeom>
                <a:avLst/>
                <a:gdLst/>
                <a:ahLst/>
                <a:cxnLst/>
                <a:rect l="l" t="t" r="r" b="b"/>
                <a:pathLst>
                  <a:path w="807" h="882" extrusionOk="0">
                    <a:moveTo>
                      <a:pt x="696" y="0"/>
                    </a:moveTo>
                    <a:cubicBezTo>
                      <a:pt x="624" y="0"/>
                      <a:pt x="509" y="61"/>
                      <a:pt x="330" y="214"/>
                    </a:cubicBezTo>
                    <a:cubicBezTo>
                      <a:pt x="0" y="492"/>
                      <a:pt x="191" y="866"/>
                      <a:pt x="403" y="881"/>
                    </a:cubicBezTo>
                    <a:cubicBezTo>
                      <a:pt x="408" y="882"/>
                      <a:pt x="413" y="882"/>
                      <a:pt x="418" y="882"/>
                    </a:cubicBezTo>
                    <a:cubicBezTo>
                      <a:pt x="625" y="882"/>
                      <a:pt x="807" y="429"/>
                      <a:pt x="807" y="214"/>
                    </a:cubicBezTo>
                    <a:cubicBezTo>
                      <a:pt x="807" y="89"/>
                      <a:pt x="782" y="0"/>
                      <a:pt x="696" y="0"/>
                    </a:cubicBezTo>
                    <a:close/>
                  </a:path>
                </a:pathLst>
              </a:custGeom>
              <a:solidFill>
                <a:srgbClr val="B7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1828247" y="3862178"/>
                <a:ext cx="216331" cy="453447"/>
              </a:xfrm>
              <a:custGeom>
                <a:avLst/>
                <a:gdLst/>
                <a:ahLst/>
                <a:cxnLst/>
                <a:rect l="l" t="t" r="r" b="b"/>
                <a:pathLst>
                  <a:path w="1155" h="2421" extrusionOk="0">
                    <a:moveTo>
                      <a:pt x="1124" y="0"/>
                    </a:moveTo>
                    <a:cubicBezTo>
                      <a:pt x="1057" y="0"/>
                      <a:pt x="760" y="667"/>
                      <a:pt x="198" y="1650"/>
                    </a:cubicBezTo>
                    <a:cubicBezTo>
                      <a:pt x="0" y="2119"/>
                      <a:pt x="88" y="2398"/>
                      <a:pt x="220" y="2420"/>
                    </a:cubicBezTo>
                    <a:cubicBezTo>
                      <a:pt x="222" y="2420"/>
                      <a:pt x="224" y="2420"/>
                      <a:pt x="226" y="2420"/>
                    </a:cubicBezTo>
                    <a:cubicBezTo>
                      <a:pt x="434" y="2420"/>
                      <a:pt x="925" y="1167"/>
                      <a:pt x="1071" y="462"/>
                    </a:cubicBezTo>
                    <a:cubicBezTo>
                      <a:pt x="1136" y="143"/>
                      <a:pt x="1154" y="0"/>
                      <a:pt x="1124" y="0"/>
                    </a:cubicBezTo>
                    <a:close/>
                  </a:path>
                </a:pathLst>
              </a:custGeom>
              <a:solidFill>
                <a:srgbClr val="A08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1944561" y="3561935"/>
                <a:ext cx="101891" cy="219700"/>
              </a:xfrm>
              <a:custGeom>
                <a:avLst/>
                <a:gdLst/>
                <a:ahLst/>
                <a:cxnLst/>
                <a:rect l="l" t="t" r="r" b="b"/>
                <a:pathLst>
                  <a:path w="544" h="1173" extrusionOk="0">
                    <a:moveTo>
                      <a:pt x="399" y="0"/>
                    </a:moveTo>
                    <a:cubicBezTo>
                      <a:pt x="391" y="0"/>
                      <a:pt x="384" y="9"/>
                      <a:pt x="376" y="27"/>
                    </a:cubicBezTo>
                    <a:cubicBezTo>
                      <a:pt x="33" y="915"/>
                      <a:pt x="0" y="1173"/>
                      <a:pt x="76" y="1173"/>
                    </a:cubicBezTo>
                    <a:cubicBezTo>
                      <a:pt x="169" y="1173"/>
                      <a:pt x="423" y="787"/>
                      <a:pt x="472" y="694"/>
                    </a:cubicBezTo>
                    <a:cubicBezTo>
                      <a:pt x="543" y="551"/>
                      <a:pt x="464" y="0"/>
                      <a:pt x="399" y="0"/>
                    </a:cubicBezTo>
                    <a:close/>
                  </a:path>
                </a:pathLst>
              </a:custGeom>
              <a:solidFill>
                <a:srgbClr val="A08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2916654" y="3628801"/>
                <a:ext cx="101329" cy="211084"/>
              </a:xfrm>
              <a:custGeom>
                <a:avLst/>
                <a:gdLst/>
                <a:ahLst/>
                <a:cxnLst/>
                <a:rect l="l" t="t" r="r" b="b"/>
                <a:pathLst>
                  <a:path w="541" h="1127" extrusionOk="0">
                    <a:moveTo>
                      <a:pt x="24" y="1"/>
                    </a:moveTo>
                    <a:cubicBezTo>
                      <a:pt x="6" y="1"/>
                      <a:pt x="0" y="14"/>
                      <a:pt x="10" y="44"/>
                    </a:cubicBezTo>
                    <a:cubicBezTo>
                      <a:pt x="260" y="870"/>
                      <a:pt x="388" y="1127"/>
                      <a:pt x="450" y="1127"/>
                    </a:cubicBezTo>
                    <a:cubicBezTo>
                      <a:pt x="541" y="1127"/>
                      <a:pt x="490" y="575"/>
                      <a:pt x="472" y="462"/>
                    </a:cubicBezTo>
                    <a:cubicBezTo>
                      <a:pt x="448" y="304"/>
                      <a:pt x="107" y="1"/>
                      <a:pt x="24" y="1"/>
                    </a:cubicBezTo>
                    <a:close/>
                  </a:path>
                </a:pathLst>
              </a:custGeom>
              <a:solidFill>
                <a:srgbClr val="A08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2495039" y="3210932"/>
                <a:ext cx="1067610" cy="291997"/>
              </a:xfrm>
              <a:custGeom>
                <a:avLst/>
                <a:gdLst/>
                <a:ahLst/>
                <a:cxnLst/>
                <a:rect l="l" t="t" r="r" b="b"/>
                <a:pathLst>
                  <a:path w="5700" h="1559" extrusionOk="0">
                    <a:moveTo>
                      <a:pt x="3132" y="0"/>
                    </a:moveTo>
                    <a:cubicBezTo>
                      <a:pt x="2820" y="0"/>
                      <a:pt x="2831" y="291"/>
                      <a:pt x="2635" y="354"/>
                    </a:cubicBezTo>
                    <a:lnTo>
                      <a:pt x="2621" y="354"/>
                    </a:lnTo>
                    <a:cubicBezTo>
                      <a:pt x="2574" y="354"/>
                      <a:pt x="2510" y="301"/>
                      <a:pt x="2466" y="301"/>
                    </a:cubicBezTo>
                    <a:cubicBezTo>
                      <a:pt x="2461" y="301"/>
                      <a:pt x="2456" y="302"/>
                      <a:pt x="2452" y="303"/>
                    </a:cubicBezTo>
                    <a:cubicBezTo>
                      <a:pt x="2376" y="351"/>
                      <a:pt x="2404" y="406"/>
                      <a:pt x="2303" y="406"/>
                    </a:cubicBezTo>
                    <a:cubicBezTo>
                      <a:pt x="2297" y="406"/>
                      <a:pt x="2291" y="406"/>
                      <a:pt x="2283" y="406"/>
                    </a:cubicBezTo>
                    <a:cubicBezTo>
                      <a:pt x="2253" y="403"/>
                      <a:pt x="2223" y="402"/>
                      <a:pt x="2193" y="402"/>
                    </a:cubicBezTo>
                    <a:cubicBezTo>
                      <a:pt x="1402" y="402"/>
                      <a:pt x="1238" y="1220"/>
                      <a:pt x="746" y="1220"/>
                    </a:cubicBezTo>
                    <a:cubicBezTo>
                      <a:pt x="735" y="1220"/>
                      <a:pt x="725" y="1220"/>
                      <a:pt x="714" y="1219"/>
                    </a:cubicBezTo>
                    <a:cubicBezTo>
                      <a:pt x="385" y="1190"/>
                      <a:pt x="348" y="1065"/>
                      <a:pt x="304" y="802"/>
                    </a:cubicBezTo>
                    <a:cubicBezTo>
                      <a:pt x="252" y="457"/>
                      <a:pt x="381" y="328"/>
                      <a:pt x="517" y="328"/>
                    </a:cubicBezTo>
                    <a:cubicBezTo>
                      <a:pt x="632" y="328"/>
                      <a:pt x="753" y="421"/>
                      <a:pt x="773" y="552"/>
                    </a:cubicBezTo>
                    <a:cubicBezTo>
                      <a:pt x="780" y="589"/>
                      <a:pt x="780" y="633"/>
                      <a:pt x="766" y="670"/>
                    </a:cubicBezTo>
                    <a:cubicBezTo>
                      <a:pt x="962" y="478"/>
                      <a:pt x="715" y="248"/>
                      <a:pt x="463" y="248"/>
                    </a:cubicBezTo>
                    <a:cubicBezTo>
                      <a:pt x="234" y="248"/>
                      <a:pt x="0" y="438"/>
                      <a:pt x="91" y="1021"/>
                    </a:cubicBezTo>
                    <a:cubicBezTo>
                      <a:pt x="150" y="1307"/>
                      <a:pt x="392" y="1527"/>
                      <a:pt x="685" y="1557"/>
                    </a:cubicBezTo>
                    <a:cubicBezTo>
                      <a:pt x="704" y="1558"/>
                      <a:pt x="723" y="1559"/>
                      <a:pt x="741" y="1559"/>
                    </a:cubicBezTo>
                    <a:cubicBezTo>
                      <a:pt x="1422" y="1559"/>
                      <a:pt x="1785" y="569"/>
                      <a:pt x="2859" y="569"/>
                    </a:cubicBezTo>
                    <a:cubicBezTo>
                      <a:pt x="2905" y="569"/>
                      <a:pt x="2953" y="570"/>
                      <a:pt x="3002" y="574"/>
                    </a:cubicBezTo>
                    <a:cubicBezTo>
                      <a:pt x="3222" y="582"/>
                      <a:pt x="3434" y="655"/>
                      <a:pt x="3618" y="780"/>
                    </a:cubicBezTo>
                    <a:cubicBezTo>
                      <a:pt x="3681" y="780"/>
                      <a:pt x="3704" y="684"/>
                      <a:pt x="3778" y="684"/>
                    </a:cubicBezTo>
                    <a:cubicBezTo>
                      <a:pt x="3781" y="684"/>
                      <a:pt x="3784" y="684"/>
                      <a:pt x="3786" y="684"/>
                    </a:cubicBezTo>
                    <a:cubicBezTo>
                      <a:pt x="3838" y="684"/>
                      <a:pt x="3948" y="758"/>
                      <a:pt x="4014" y="765"/>
                    </a:cubicBezTo>
                    <a:cubicBezTo>
                      <a:pt x="4016" y="765"/>
                      <a:pt x="4019" y="765"/>
                      <a:pt x="4021" y="765"/>
                    </a:cubicBezTo>
                    <a:cubicBezTo>
                      <a:pt x="4074" y="765"/>
                      <a:pt x="4095" y="692"/>
                      <a:pt x="4116" y="692"/>
                    </a:cubicBezTo>
                    <a:cubicBezTo>
                      <a:pt x="4190" y="699"/>
                      <a:pt x="4219" y="926"/>
                      <a:pt x="4388" y="941"/>
                    </a:cubicBezTo>
                    <a:cubicBezTo>
                      <a:pt x="4392" y="941"/>
                      <a:pt x="4397" y="941"/>
                      <a:pt x="4401" y="941"/>
                    </a:cubicBezTo>
                    <a:cubicBezTo>
                      <a:pt x="4483" y="941"/>
                      <a:pt x="4553" y="881"/>
                      <a:pt x="4637" y="868"/>
                    </a:cubicBezTo>
                    <a:cubicBezTo>
                      <a:pt x="4709" y="1156"/>
                      <a:pt x="4993" y="1518"/>
                      <a:pt x="5408" y="1518"/>
                    </a:cubicBezTo>
                    <a:cubicBezTo>
                      <a:pt x="5499" y="1518"/>
                      <a:pt x="5597" y="1501"/>
                      <a:pt x="5700" y="1461"/>
                    </a:cubicBezTo>
                    <a:lnTo>
                      <a:pt x="5143" y="670"/>
                    </a:lnTo>
                    <a:cubicBezTo>
                      <a:pt x="5134" y="671"/>
                      <a:pt x="5125" y="672"/>
                      <a:pt x="5117" y="672"/>
                    </a:cubicBezTo>
                    <a:cubicBezTo>
                      <a:pt x="5032" y="672"/>
                      <a:pt x="4981" y="586"/>
                      <a:pt x="4892" y="586"/>
                    </a:cubicBezTo>
                    <a:cubicBezTo>
                      <a:pt x="4883" y="586"/>
                      <a:pt x="4874" y="587"/>
                      <a:pt x="4864" y="589"/>
                    </a:cubicBezTo>
                    <a:cubicBezTo>
                      <a:pt x="4805" y="486"/>
                      <a:pt x="4688" y="420"/>
                      <a:pt x="4571" y="420"/>
                    </a:cubicBezTo>
                    <a:cubicBezTo>
                      <a:pt x="4512" y="420"/>
                      <a:pt x="4461" y="420"/>
                      <a:pt x="4410" y="413"/>
                    </a:cubicBezTo>
                    <a:cubicBezTo>
                      <a:pt x="4204" y="398"/>
                      <a:pt x="4248" y="310"/>
                      <a:pt x="4131" y="274"/>
                    </a:cubicBezTo>
                    <a:cubicBezTo>
                      <a:pt x="3984" y="252"/>
                      <a:pt x="3830" y="186"/>
                      <a:pt x="3691" y="178"/>
                    </a:cubicBezTo>
                    <a:cubicBezTo>
                      <a:pt x="3679" y="177"/>
                      <a:pt x="3668" y="176"/>
                      <a:pt x="3656" y="176"/>
                    </a:cubicBezTo>
                    <a:cubicBezTo>
                      <a:pt x="3602" y="176"/>
                      <a:pt x="3547" y="190"/>
                      <a:pt x="3493" y="208"/>
                    </a:cubicBezTo>
                    <a:cubicBezTo>
                      <a:pt x="3500" y="200"/>
                      <a:pt x="3500" y="193"/>
                      <a:pt x="3493" y="186"/>
                    </a:cubicBezTo>
                    <a:cubicBezTo>
                      <a:pt x="3478" y="68"/>
                      <a:pt x="3280" y="10"/>
                      <a:pt x="3178" y="2"/>
                    </a:cubicBezTo>
                    <a:cubicBezTo>
                      <a:pt x="3162" y="1"/>
                      <a:pt x="3147" y="0"/>
                      <a:pt x="3132" y="0"/>
                    </a:cubicBezTo>
                    <a:close/>
                  </a:path>
                </a:pathLst>
              </a:custGeom>
              <a:solidFill>
                <a:srgbClr val="7A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1899609" y="2630486"/>
                <a:ext cx="605728" cy="217078"/>
              </a:xfrm>
              <a:custGeom>
                <a:avLst/>
                <a:gdLst/>
                <a:ahLst/>
                <a:cxnLst/>
                <a:rect l="l" t="t" r="r" b="b"/>
                <a:pathLst>
                  <a:path w="3234" h="1159" extrusionOk="0">
                    <a:moveTo>
                      <a:pt x="2811" y="0"/>
                    </a:moveTo>
                    <a:cubicBezTo>
                      <a:pt x="2172" y="0"/>
                      <a:pt x="2264" y="353"/>
                      <a:pt x="2119" y="455"/>
                    </a:cubicBezTo>
                    <a:lnTo>
                      <a:pt x="2031" y="455"/>
                    </a:lnTo>
                    <a:cubicBezTo>
                      <a:pt x="1965" y="418"/>
                      <a:pt x="1987" y="293"/>
                      <a:pt x="1936" y="293"/>
                    </a:cubicBezTo>
                    <a:lnTo>
                      <a:pt x="1929" y="293"/>
                    </a:lnTo>
                    <a:cubicBezTo>
                      <a:pt x="1819" y="315"/>
                      <a:pt x="1811" y="513"/>
                      <a:pt x="1701" y="513"/>
                    </a:cubicBezTo>
                    <a:cubicBezTo>
                      <a:pt x="1540" y="491"/>
                      <a:pt x="1401" y="367"/>
                      <a:pt x="1217" y="367"/>
                    </a:cubicBezTo>
                    <a:cubicBezTo>
                      <a:pt x="1093" y="367"/>
                      <a:pt x="1115" y="440"/>
                      <a:pt x="1027" y="521"/>
                    </a:cubicBezTo>
                    <a:cubicBezTo>
                      <a:pt x="902" y="389"/>
                      <a:pt x="734" y="301"/>
                      <a:pt x="550" y="286"/>
                    </a:cubicBezTo>
                    <a:cubicBezTo>
                      <a:pt x="360" y="557"/>
                      <a:pt x="169" y="836"/>
                      <a:pt x="0" y="1071"/>
                    </a:cubicBezTo>
                    <a:cubicBezTo>
                      <a:pt x="206" y="1115"/>
                      <a:pt x="418" y="1144"/>
                      <a:pt x="638" y="1159"/>
                    </a:cubicBezTo>
                    <a:lnTo>
                      <a:pt x="734" y="1159"/>
                    </a:lnTo>
                    <a:cubicBezTo>
                      <a:pt x="800" y="1129"/>
                      <a:pt x="851" y="1078"/>
                      <a:pt x="888" y="1019"/>
                    </a:cubicBezTo>
                    <a:cubicBezTo>
                      <a:pt x="1012" y="1078"/>
                      <a:pt x="1144" y="1107"/>
                      <a:pt x="1276" y="1115"/>
                    </a:cubicBezTo>
                    <a:cubicBezTo>
                      <a:pt x="1279" y="1115"/>
                      <a:pt x="1281" y="1115"/>
                      <a:pt x="1284" y="1115"/>
                    </a:cubicBezTo>
                    <a:cubicBezTo>
                      <a:pt x="2009" y="1115"/>
                      <a:pt x="2353" y="52"/>
                      <a:pt x="2884" y="52"/>
                    </a:cubicBezTo>
                    <a:cubicBezTo>
                      <a:pt x="2885" y="52"/>
                      <a:pt x="2887" y="52"/>
                      <a:pt x="2889" y="52"/>
                    </a:cubicBezTo>
                    <a:lnTo>
                      <a:pt x="3006" y="52"/>
                    </a:lnTo>
                    <a:cubicBezTo>
                      <a:pt x="3175" y="52"/>
                      <a:pt x="3234" y="0"/>
                      <a:pt x="2830" y="0"/>
                    </a:cubicBezTo>
                    <a:cubicBezTo>
                      <a:pt x="2824" y="0"/>
                      <a:pt x="2817" y="0"/>
                      <a:pt x="2811" y="0"/>
                    </a:cubicBezTo>
                    <a:close/>
                  </a:path>
                </a:pathLst>
              </a:custGeom>
              <a:solidFill>
                <a:srgbClr val="7A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6"/>
              <p:cNvSpPr/>
              <p:nvPr/>
            </p:nvSpPr>
            <p:spPr>
              <a:xfrm>
                <a:off x="3437726" y="4856560"/>
                <a:ext cx="181494" cy="196475"/>
              </a:xfrm>
              <a:custGeom>
                <a:avLst/>
                <a:gdLst/>
                <a:ahLst/>
                <a:cxnLst/>
                <a:rect l="l" t="t" r="r" b="b"/>
                <a:pathLst>
                  <a:path w="969" h="1049" extrusionOk="0">
                    <a:moveTo>
                      <a:pt x="470" y="1"/>
                    </a:moveTo>
                    <a:cubicBezTo>
                      <a:pt x="446" y="1"/>
                      <a:pt x="421" y="5"/>
                      <a:pt x="396" y="14"/>
                    </a:cubicBezTo>
                    <a:cubicBezTo>
                      <a:pt x="0" y="151"/>
                      <a:pt x="204" y="1049"/>
                      <a:pt x="426" y="1049"/>
                    </a:cubicBezTo>
                    <a:cubicBezTo>
                      <a:pt x="431" y="1049"/>
                      <a:pt x="435" y="1049"/>
                      <a:pt x="440" y="1048"/>
                    </a:cubicBezTo>
                    <a:cubicBezTo>
                      <a:pt x="969" y="972"/>
                      <a:pt x="828" y="1"/>
                      <a:pt x="470"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6"/>
              <p:cNvSpPr/>
              <p:nvPr/>
            </p:nvSpPr>
            <p:spPr>
              <a:xfrm>
                <a:off x="3404199" y="4935789"/>
                <a:ext cx="130548" cy="128299"/>
              </a:xfrm>
              <a:custGeom>
                <a:avLst/>
                <a:gdLst/>
                <a:ahLst/>
                <a:cxnLst/>
                <a:rect l="l" t="t" r="r" b="b"/>
                <a:pathLst>
                  <a:path w="697" h="685" extrusionOk="0">
                    <a:moveTo>
                      <a:pt x="341" y="0"/>
                    </a:moveTo>
                    <a:cubicBezTo>
                      <a:pt x="324" y="0"/>
                      <a:pt x="307" y="3"/>
                      <a:pt x="289" y="9"/>
                    </a:cubicBezTo>
                    <a:cubicBezTo>
                      <a:pt x="1" y="103"/>
                      <a:pt x="151" y="684"/>
                      <a:pt x="309" y="684"/>
                    </a:cubicBezTo>
                    <a:cubicBezTo>
                      <a:pt x="312" y="684"/>
                      <a:pt x="315" y="684"/>
                      <a:pt x="318" y="683"/>
                    </a:cubicBezTo>
                    <a:cubicBezTo>
                      <a:pt x="696" y="635"/>
                      <a:pt x="597" y="0"/>
                      <a:pt x="341"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3331152" y="4855249"/>
                <a:ext cx="104513" cy="94773"/>
              </a:xfrm>
              <a:custGeom>
                <a:avLst/>
                <a:gdLst/>
                <a:ahLst/>
                <a:cxnLst/>
                <a:rect l="l" t="t" r="r" b="b"/>
                <a:pathLst>
                  <a:path w="558" h="506" extrusionOk="0">
                    <a:moveTo>
                      <a:pt x="270" y="1"/>
                    </a:moveTo>
                    <a:cubicBezTo>
                      <a:pt x="258" y="1"/>
                      <a:pt x="245" y="3"/>
                      <a:pt x="231" y="6"/>
                    </a:cubicBezTo>
                    <a:cubicBezTo>
                      <a:pt x="1" y="71"/>
                      <a:pt x="125" y="505"/>
                      <a:pt x="247" y="505"/>
                    </a:cubicBezTo>
                    <a:cubicBezTo>
                      <a:pt x="249" y="505"/>
                      <a:pt x="251" y="505"/>
                      <a:pt x="253" y="505"/>
                    </a:cubicBezTo>
                    <a:cubicBezTo>
                      <a:pt x="557" y="470"/>
                      <a:pt x="471" y="1"/>
                      <a:pt x="270"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2274211" y="4939910"/>
                <a:ext cx="143472" cy="117248"/>
              </a:xfrm>
              <a:custGeom>
                <a:avLst/>
                <a:gdLst/>
                <a:ahLst/>
                <a:cxnLst/>
                <a:rect l="l" t="t" r="r" b="b"/>
                <a:pathLst>
                  <a:path w="766" h="626" extrusionOk="0">
                    <a:moveTo>
                      <a:pt x="375" y="1"/>
                    </a:moveTo>
                    <a:cubicBezTo>
                      <a:pt x="356" y="1"/>
                      <a:pt x="337" y="3"/>
                      <a:pt x="317" y="9"/>
                    </a:cubicBezTo>
                    <a:cubicBezTo>
                      <a:pt x="1" y="88"/>
                      <a:pt x="157" y="625"/>
                      <a:pt x="336" y="625"/>
                    </a:cubicBezTo>
                    <a:cubicBezTo>
                      <a:pt x="339" y="625"/>
                      <a:pt x="343" y="625"/>
                      <a:pt x="347" y="625"/>
                    </a:cubicBezTo>
                    <a:cubicBezTo>
                      <a:pt x="766" y="577"/>
                      <a:pt x="650" y="1"/>
                      <a:pt x="375"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2220268" y="4962198"/>
                <a:ext cx="144221" cy="118185"/>
              </a:xfrm>
              <a:custGeom>
                <a:avLst/>
                <a:gdLst/>
                <a:ahLst/>
                <a:cxnLst/>
                <a:rect l="l" t="t" r="r" b="b"/>
                <a:pathLst>
                  <a:path w="770" h="631" extrusionOk="0">
                    <a:moveTo>
                      <a:pt x="366" y="0"/>
                    </a:moveTo>
                    <a:cubicBezTo>
                      <a:pt x="349" y="0"/>
                      <a:pt x="331" y="3"/>
                      <a:pt x="312" y="7"/>
                    </a:cubicBezTo>
                    <a:cubicBezTo>
                      <a:pt x="1" y="94"/>
                      <a:pt x="161" y="631"/>
                      <a:pt x="341" y="631"/>
                    </a:cubicBezTo>
                    <a:cubicBezTo>
                      <a:pt x="344" y="631"/>
                      <a:pt x="346" y="631"/>
                      <a:pt x="349" y="630"/>
                    </a:cubicBezTo>
                    <a:cubicBezTo>
                      <a:pt x="770" y="582"/>
                      <a:pt x="651" y="0"/>
                      <a:pt x="366"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2196856" y="4859183"/>
                <a:ext cx="108072" cy="94960"/>
              </a:xfrm>
              <a:custGeom>
                <a:avLst/>
                <a:gdLst/>
                <a:ahLst/>
                <a:cxnLst/>
                <a:rect l="l" t="t" r="r" b="b"/>
                <a:pathLst>
                  <a:path w="577" h="507" extrusionOk="0">
                    <a:moveTo>
                      <a:pt x="283" y="1"/>
                    </a:moveTo>
                    <a:cubicBezTo>
                      <a:pt x="269" y="1"/>
                      <a:pt x="254" y="3"/>
                      <a:pt x="239" y="7"/>
                    </a:cubicBezTo>
                    <a:cubicBezTo>
                      <a:pt x="1" y="72"/>
                      <a:pt x="125" y="506"/>
                      <a:pt x="255" y="506"/>
                    </a:cubicBezTo>
                    <a:cubicBezTo>
                      <a:pt x="257" y="506"/>
                      <a:pt x="259" y="506"/>
                      <a:pt x="261" y="506"/>
                    </a:cubicBezTo>
                    <a:cubicBezTo>
                      <a:pt x="577" y="472"/>
                      <a:pt x="488" y="1"/>
                      <a:pt x="283"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2416747" y="4872106"/>
                <a:ext cx="106761" cy="173999"/>
              </a:xfrm>
              <a:custGeom>
                <a:avLst/>
                <a:gdLst/>
                <a:ahLst/>
                <a:cxnLst/>
                <a:rect l="l" t="t" r="r" b="b"/>
                <a:pathLst>
                  <a:path w="570" h="929" extrusionOk="0">
                    <a:moveTo>
                      <a:pt x="279" y="1"/>
                    </a:moveTo>
                    <a:cubicBezTo>
                      <a:pt x="266" y="1"/>
                      <a:pt x="252" y="4"/>
                      <a:pt x="238" y="12"/>
                    </a:cubicBezTo>
                    <a:cubicBezTo>
                      <a:pt x="0" y="127"/>
                      <a:pt x="124" y="929"/>
                      <a:pt x="253" y="929"/>
                    </a:cubicBezTo>
                    <a:cubicBezTo>
                      <a:pt x="255" y="929"/>
                      <a:pt x="258" y="929"/>
                      <a:pt x="260" y="928"/>
                    </a:cubicBezTo>
                    <a:cubicBezTo>
                      <a:pt x="570" y="852"/>
                      <a:pt x="485" y="1"/>
                      <a:pt x="279" y="1"/>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1171756" y="2234906"/>
                <a:ext cx="9927" cy="44202"/>
              </a:xfrm>
              <a:custGeom>
                <a:avLst/>
                <a:gdLst/>
                <a:ahLst/>
                <a:cxnLst/>
                <a:rect l="l" t="t" r="r" b="b"/>
                <a:pathLst>
                  <a:path w="53" h="236" extrusionOk="0">
                    <a:moveTo>
                      <a:pt x="52" y="1"/>
                    </a:moveTo>
                    <a:lnTo>
                      <a:pt x="52" y="1"/>
                    </a:lnTo>
                    <a:cubicBezTo>
                      <a:pt x="15" y="74"/>
                      <a:pt x="1" y="155"/>
                      <a:pt x="1" y="235"/>
                    </a:cubicBezTo>
                    <a:cubicBezTo>
                      <a:pt x="8" y="155"/>
                      <a:pt x="30" y="74"/>
                      <a:pt x="52" y="1"/>
                    </a:cubicBezTo>
                    <a:close/>
                  </a:path>
                </a:pathLst>
              </a:custGeom>
              <a:solidFill>
                <a:srgbClr val="CF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1171194" y="2278921"/>
                <a:ext cx="749" cy="8990"/>
              </a:xfrm>
              <a:custGeom>
                <a:avLst/>
                <a:gdLst/>
                <a:ahLst/>
                <a:cxnLst/>
                <a:rect l="l" t="t" r="r" b="b"/>
                <a:pathLst>
                  <a:path w="4" h="48" extrusionOk="0">
                    <a:moveTo>
                      <a:pt x="4" y="0"/>
                    </a:moveTo>
                    <a:cubicBezTo>
                      <a:pt x="0" y="31"/>
                      <a:pt x="0" y="47"/>
                      <a:pt x="1" y="47"/>
                    </a:cubicBezTo>
                    <a:cubicBezTo>
                      <a:pt x="2" y="47"/>
                      <a:pt x="4" y="32"/>
                      <a:pt x="4" y="0"/>
                    </a:cubicBezTo>
                    <a:close/>
                  </a:path>
                </a:pathLst>
              </a:custGeom>
              <a:solidFill>
                <a:srgbClr val="CF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1149860" y="1962759"/>
                <a:ext cx="1565641" cy="306419"/>
              </a:xfrm>
              <a:custGeom>
                <a:avLst/>
                <a:gdLst/>
                <a:ahLst/>
                <a:cxnLst/>
                <a:rect l="l" t="t" r="r" b="b"/>
                <a:pathLst>
                  <a:path w="8359" h="1636" extrusionOk="0">
                    <a:moveTo>
                      <a:pt x="8359" y="1"/>
                    </a:moveTo>
                    <a:cubicBezTo>
                      <a:pt x="8315" y="38"/>
                      <a:pt x="8278" y="67"/>
                      <a:pt x="8241" y="103"/>
                    </a:cubicBezTo>
                    <a:cubicBezTo>
                      <a:pt x="7999" y="320"/>
                      <a:pt x="7751" y="759"/>
                      <a:pt x="7537" y="759"/>
                    </a:cubicBezTo>
                    <a:cubicBezTo>
                      <a:pt x="7504" y="759"/>
                      <a:pt x="7473" y="749"/>
                      <a:pt x="7442" y="727"/>
                    </a:cubicBezTo>
                    <a:cubicBezTo>
                      <a:pt x="7404" y="699"/>
                      <a:pt x="7369" y="686"/>
                      <a:pt x="7335" y="686"/>
                    </a:cubicBezTo>
                    <a:cubicBezTo>
                      <a:pt x="7115" y="686"/>
                      <a:pt x="6975" y="1211"/>
                      <a:pt x="6797" y="1211"/>
                    </a:cubicBezTo>
                    <a:cubicBezTo>
                      <a:pt x="6548" y="1211"/>
                      <a:pt x="6584" y="785"/>
                      <a:pt x="6379" y="785"/>
                    </a:cubicBezTo>
                    <a:cubicBezTo>
                      <a:pt x="6195" y="785"/>
                      <a:pt x="6035" y="632"/>
                      <a:pt x="5924" y="632"/>
                    </a:cubicBezTo>
                    <a:cubicBezTo>
                      <a:pt x="5911" y="632"/>
                      <a:pt x="5899" y="634"/>
                      <a:pt x="5888" y="639"/>
                    </a:cubicBezTo>
                    <a:cubicBezTo>
                      <a:pt x="5477" y="807"/>
                      <a:pt x="5873" y="1321"/>
                      <a:pt x="5382" y="1321"/>
                    </a:cubicBezTo>
                    <a:cubicBezTo>
                      <a:pt x="5133" y="1321"/>
                      <a:pt x="4561" y="1211"/>
                      <a:pt x="4246" y="1005"/>
                    </a:cubicBezTo>
                    <a:cubicBezTo>
                      <a:pt x="4153" y="946"/>
                      <a:pt x="4071" y="923"/>
                      <a:pt x="4002" y="923"/>
                    </a:cubicBezTo>
                    <a:cubicBezTo>
                      <a:pt x="3798" y="923"/>
                      <a:pt x="3696" y="1115"/>
                      <a:pt x="3696" y="1115"/>
                    </a:cubicBezTo>
                    <a:cubicBezTo>
                      <a:pt x="3315" y="1115"/>
                      <a:pt x="4224" y="837"/>
                      <a:pt x="1577" y="602"/>
                    </a:cubicBezTo>
                    <a:cubicBezTo>
                      <a:pt x="1504" y="580"/>
                      <a:pt x="1430" y="543"/>
                      <a:pt x="1372" y="499"/>
                    </a:cubicBezTo>
                    <a:cubicBezTo>
                      <a:pt x="426" y="661"/>
                      <a:pt x="111" y="1233"/>
                      <a:pt x="1" y="1592"/>
                    </a:cubicBezTo>
                    <a:cubicBezTo>
                      <a:pt x="235" y="1049"/>
                      <a:pt x="1276" y="888"/>
                      <a:pt x="1973" y="888"/>
                    </a:cubicBezTo>
                    <a:cubicBezTo>
                      <a:pt x="2618" y="903"/>
                      <a:pt x="3241" y="1093"/>
                      <a:pt x="3776" y="1445"/>
                    </a:cubicBezTo>
                    <a:cubicBezTo>
                      <a:pt x="3945" y="1445"/>
                      <a:pt x="3930" y="1233"/>
                      <a:pt x="4055" y="1233"/>
                    </a:cubicBezTo>
                    <a:cubicBezTo>
                      <a:pt x="4634" y="1548"/>
                      <a:pt x="5595" y="1636"/>
                      <a:pt x="5719" y="1636"/>
                    </a:cubicBezTo>
                    <a:cubicBezTo>
                      <a:pt x="5763" y="1636"/>
                      <a:pt x="5807" y="1636"/>
                      <a:pt x="5851" y="1628"/>
                    </a:cubicBezTo>
                    <a:cubicBezTo>
                      <a:pt x="5947" y="1577"/>
                      <a:pt x="6020" y="1496"/>
                      <a:pt x="6064" y="1401"/>
                    </a:cubicBezTo>
                    <a:cubicBezTo>
                      <a:pt x="6240" y="1489"/>
                      <a:pt x="6423" y="1540"/>
                      <a:pt x="6614" y="1540"/>
                    </a:cubicBezTo>
                    <a:cubicBezTo>
                      <a:pt x="7406" y="1540"/>
                      <a:pt x="7853" y="492"/>
                      <a:pt x="8359" y="1"/>
                    </a:cubicBezTo>
                    <a:close/>
                  </a:path>
                </a:pathLst>
              </a:custGeom>
              <a:solidFill>
                <a:srgbClr val="CF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2797718" y="2330055"/>
                <a:ext cx="188424" cy="138600"/>
              </a:xfrm>
              <a:custGeom>
                <a:avLst/>
                <a:gdLst/>
                <a:ahLst/>
                <a:cxnLst/>
                <a:rect l="l" t="t" r="r" b="b"/>
                <a:pathLst>
                  <a:path w="1006" h="740" extrusionOk="0">
                    <a:moveTo>
                      <a:pt x="175" y="0"/>
                    </a:moveTo>
                    <a:cubicBezTo>
                      <a:pt x="144" y="0"/>
                      <a:pt x="113" y="2"/>
                      <a:pt x="81" y="6"/>
                    </a:cubicBezTo>
                    <a:cubicBezTo>
                      <a:pt x="44" y="72"/>
                      <a:pt x="22" y="145"/>
                      <a:pt x="0" y="219"/>
                    </a:cubicBezTo>
                    <a:cubicBezTo>
                      <a:pt x="78" y="167"/>
                      <a:pt x="163" y="144"/>
                      <a:pt x="245" y="144"/>
                    </a:cubicBezTo>
                    <a:cubicBezTo>
                      <a:pt x="455" y="144"/>
                      <a:pt x="645" y="297"/>
                      <a:pt x="645" y="519"/>
                    </a:cubicBezTo>
                    <a:cubicBezTo>
                      <a:pt x="645" y="592"/>
                      <a:pt x="631" y="673"/>
                      <a:pt x="594" y="739"/>
                    </a:cubicBezTo>
                    <a:cubicBezTo>
                      <a:pt x="1006" y="389"/>
                      <a:pt x="634" y="0"/>
                      <a:pt x="175" y="0"/>
                    </a:cubicBezTo>
                    <a:close/>
                  </a:path>
                </a:pathLst>
              </a:custGeom>
              <a:solidFill>
                <a:srgbClr val="CF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2653496" y="2325185"/>
                <a:ext cx="2282438" cy="441460"/>
              </a:xfrm>
              <a:custGeom>
                <a:avLst/>
                <a:gdLst/>
                <a:ahLst/>
                <a:cxnLst/>
                <a:rect l="l" t="t" r="r" b="b"/>
                <a:pathLst>
                  <a:path w="12186" h="2357" extrusionOk="0">
                    <a:moveTo>
                      <a:pt x="5718" y="1"/>
                    </a:moveTo>
                    <a:cubicBezTo>
                      <a:pt x="3581" y="1"/>
                      <a:pt x="2600" y="1924"/>
                      <a:pt x="1269" y="1924"/>
                    </a:cubicBezTo>
                    <a:cubicBezTo>
                      <a:pt x="1254" y="1924"/>
                      <a:pt x="1239" y="1924"/>
                      <a:pt x="1225" y="1923"/>
                    </a:cubicBezTo>
                    <a:cubicBezTo>
                      <a:pt x="807" y="1909"/>
                      <a:pt x="272" y="1579"/>
                      <a:pt x="272" y="1007"/>
                    </a:cubicBezTo>
                    <a:cubicBezTo>
                      <a:pt x="264" y="758"/>
                      <a:pt x="301" y="501"/>
                      <a:pt x="382" y="259"/>
                    </a:cubicBezTo>
                    <a:lnTo>
                      <a:pt x="382" y="259"/>
                    </a:lnTo>
                    <a:cubicBezTo>
                      <a:pt x="169" y="472"/>
                      <a:pt x="0" y="838"/>
                      <a:pt x="0" y="1440"/>
                    </a:cubicBezTo>
                    <a:cubicBezTo>
                      <a:pt x="0" y="2004"/>
                      <a:pt x="536" y="2341"/>
                      <a:pt x="961" y="2356"/>
                    </a:cubicBezTo>
                    <a:cubicBezTo>
                      <a:pt x="975" y="2356"/>
                      <a:pt x="990" y="2357"/>
                      <a:pt x="1004" y="2357"/>
                    </a:cubicBezTo>
                    <a:cubicBezTo>
                      <a:pt x="2329" y="2357"/>
                      <a:pt x="3317" y="426"/>
                      <a:pt x="5455" y="426"/>
                    </a:cubicBezTo>
                    <a:cubicBezTo>
                      <a:pt x="5494" y="426"/>
                      <a:pt x="5533" y="427"/>
                      <a:pt x="5572" y="428"/>
                    </a:cubicBezTo>
                    <a:cubicBezTo>
                      <a:pt x="6298" y="450"/>
                      <a:pt x="6657" y="750"/>
                      <a:pt x="6657" y="750"/>
                    </a:cubicBezTo>
                    <a:cubicBezTo>
                      <a:pt x="6775" y="750"/>
                      <a:pt x="6841" y="567"/>
                      <a:pt x="6995" y="567"/>
                    </a:cubicBezTo>
                    <a:cubicBezTo>
                      <a:pt x="7083" y="567"/>
                      <a:pt x="7273" y="692"/>
                      <a:pt x="7391" y="692"/>
                    </a:cubicBezTo>
                    <a:cubicBezTo>
                      <a:pt x="7394" y="692"/>
                      <a:pt x="7397" y="692"/>
                      <a:pt x="7400" y="692"/>
                    </a:cubicBezTo>
                    <a:cubicBezTo>
                      <a:pt x="7518" y="692"/>
                      <a:pt x="7575" y="553"/>
                      <a:pt x="7610" y="553"/>
                    </a:cubicBezTo>
                    <a:cubicBezTo>
                      <a:pt x="7742" y="553"/>
                      <a:pt x="7735" y="970"/>
                      <a:pt x="8050" y="978"/>
                    </a:cubicBezTo>
                    <a:cubicBezTo>
                      <a:pt x="8055" y="978"/>
                      <a:pt x="8060" y="978"/>
                      <a:pt x="8065" y="978"/>
                    </a:cubicBezTo>
                    <a:cubicBezTo>
                      <a:pt x="8221" y="978"/>
                      <a:pt x="8371" y="867"/>
                      <a:pt x="8534" y="831"/>
                    </a:cubicBezTo>
                    <a:cubicBezTo>
                      <a:pt x="8584" y="1316"/>
                      <a:pt x="8999" y="1796"/>
                      <a:pt x="9697" y="1796"/>
                    </a:cubicBezTo>
                    <a:cubicBezTo>
                      <a:pt x="9917" y="1796"/>
                      <a:pt x="10166" y="1748"/>
                      <a:pt x="10440" y="1638"/>
                    </a:cubicBezTo>
                    <a:cubicBezTo>
                      <a:pt x="10614" y="1587"/>
                      <a:pt x="10716" y="1366"/>
                      <a:pt x="10880" y="1366"/>
                    </a:cubicBezTo>
                    <a:cubicBezTo>
                      <a:pt x="10882" y="1366"/>
                      <a:pt x="10885" y="1366"/>
                      <a:pt x="10888" y="1366"/>
                    </a:cubicBezTo>
                    <a:cubicBezTo>
                      <a:pt x="11093" y="1374"/>
                      <a:pt x="11284" y="1674"/>
                      <a:pt x="11547" y="1682"/>
                    </a:cubicBezTo>
                    <a:cubicBezTo>
                      <a:pt x="11550" y="1682"/>
                      <a:pt x="11553" y="1682"/>
                      <a:pt x="11555" y="1682"/>
                    </a:cubicBezTo>
                    <a:cubicBezTo>
                      <a:pt x="11760" y="1682"/>
                      <a:pt x="12033" y="1398"/>
                      <a:pt x="12185" y="1029"/>
                    </a:cubicBezTo>
                    <a:lnTo>
                      <a:pt x="12185" y="1029"/>
                    </a:lnTo>
                    <a:cubicBezTo>
                      <a:pt x="12072" y="1163"/>
                      <a:pt x="11939" y="1257"/>
                      <a:pt x="11824" y="1257"/>
                    </a:cubicBezTo>
                    <a:cubicBezTo>
                      <a:pt x="11820" y="1257"/>
                      <a:pt x="11816" y="1257"/>
                      <a:pt x="11811" y="1256"/>
                    </a:cubicBezTo>
                    <a:cubicBezTo>
                      <a:pt x="11547" y="1249"/>
                      <a:pt x="11364" y="948"/>
                      <a:pt x="11152" y="941"/>
                    </a:cubicBezTo>
                    <a:cubicBezTo>
                      <a:pt x="11149" y="941"/>
                      <a:pt x="11146" y="941"/>
                      <a:pt x="11144" y="941"/>
                    </a:cubicBezTo>
                    <a:cubicBezTo>
                      <a:pt x="10980" y="941"/>
                      <a:pt x="10878" y="1169"/>
                      <a:pt x="10712" y="1212"/>
                    </a:cubicBezTo>
                    <a:cubicBezTo>
                      <a:pt x="10437" y="1322"/>
                      <a:pt x="10189" y="1370"/>
                      <a:pt x="9969" y="1370"/>
                    </a:cubicBezTo>
                    <a:cubicBezTo>
                      <a:pt x="9267" y="1370"/>
                      <a:pt x="8854" y="884"/>
                      <a:pt x="8798" y="399"/>
                    </a:cubicBezTo>
                    <a:cubicBezTo>
                      <a:pt x="8635" y="441"/>
                      <a:pt x="8485" y="553"/>
                      <a:pt x="8336" y="553"/>
                    </a:cubicBezTo>
                    <a:cubicBezTo>
                      <a:pt x="8331" y="553"/>
                      <a:pt x="8326" y="553"/>
                      <a:pt x="8322" y="553"/>
                    </a:cubicBezTo>
                    <a:cubicBezTo>
                      <a:pt x="8006" y="545"/>
                      <a:pt x="8006" y="135"/>
                      <a:pt x="7874" y="127"/>
                    </a:cubicBezTo>
                    <a:cubicBezTo>
                      <a:pt x="7839" y="127"/>
                      <a:pt x="7768" y="267"/>
                      <a:pt x="7669" y="267"/>
                    </a:cubicBezTo>
                    <a:cubicBezTo>
                      <a:pt x="7667" y="267"/>
                      <a:pt x="7664" y="267"/>
                      <a:pt x="7662" y="267"/>
                    </a:cubicBezTo>
                    <a:cubicBezTo>
                      <a:pt x="7552" y="267"/>
                      <a:pt x="7354" y="149"/>
                      <a:pt x="7259" y="142"/>
                    </a:cubicBezTo>
                    <a:cubicBezTo>
                      <a:pt x="7112" y="142"/>
                      <a:pt x="7039" y="325"/>
                      <a:pt x="6921" y="325"/>
                    </a:cubicBezTo>
                    <a:cubicBezTo>
                      <a:pt x="6921" y="325"/>
                      <a:pt x="6555" y="25"/>
                      <a:pt x="5836" y="3"/>
                    </a:cubicBezTo>
                    <a:cubicBezTo>
                      <a:pt x="5797" y="1"/>
                      <a:pt x="5757" y="1"/>
                      <a:pt x="5718" y="1"/>
                    </a:cubicBezTo>
                    <a:close/>
                  </a:path>
                </a:pathLst>
              </a:custGeom>
              <a:solidFill>
                <a:srgbClr val="CF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1170445" y="2347474"/>
                <a:ext cx="188236" cy="219887"/>
              </a:xfrm>
              <a:custGeom>
                <a:avLst/>
                <a:gdLst/>
                <a:ahLst/>
                <a:cxnLst/>
                <a:rect l="l" t="t" r="r" b="b"/>
                <a:pathLst>
                  <a:path w="1005" h="1174" extrusionOk="0">
                    <a:moveTo>
                      <a:pt x="116" y="1"/>
                    </a:moveTo>
                    <a:cubicBezTo>
                      <a:pt x="59" y="1"/>
                      <a:pt x="44" y="304"/>
                      <a:pt x="15" y="470"/>
                    </a:cubicBezTo>
                    <a:cubicBezTo>
                      <a:pt x="0" y="763"/>
                      <a:pt x="15" y="705"/>
                      <a:pt x="59" y="844"/>
                    </a:cubicBezTo>
                    <a:cubicBezTo>
                      <a:pt x="66" y="961"/>
                      <a:pt x="132" y="1057"/>
                      <a:pt x="242" y="1108"/>
                    </a:cubicBezTo>
                    <a:cubicBezTo>
                      <a:pt x="264" y="1108"/>
                      <a:pt x="294" y="1093"/>
                      <a:pt x="323" y="1093"/>
                    </a:cubicBezTo>
                    <a:cubicBezTo>
                      <a:pt x="352" y="1101"/>
                      <a:pt x="352" y="1145"/>
                      <a:pt x="352" y="1145"/>
                    </a:cubicBezTo>
                    <a:cubicBezTo>
                      <a:pt x="374" y="1159"/>
                      <a:pt x="411" y="1167"/>
                      <a:pt x="440" y="1174"/>
                    </a:cubicBezTo>
                    <a:cubicBezTo>
                      <a:pt x="536" y="1167"/>
                      <a:pt x="616" y="1137"/>
                      <a:pt x="690" y="1079"/>
                    </a:cubicBezTo>
                    <a:cubicBezTo>
                      <a:pt x="705" y="1081"/>
                      <a:pt x="722" y="1082"/>
                      <a:pt x="738" y="1082"/>
                    </a:cubicBezTo>
                    <a:cubicBezTo>
                      <a:pt x="783" y="1082"/>
                      <a:pt x="830" y="1075"/>
                      <a:pt x="873" y="1064"/>
                    </a:cubicBezTo>
                    <a:cubicBezTo>
                      <a:pt x="954" y="1064"/>
                      <a:pt x="998" y="697"/>
                      <a:pt x="1005" y="609"/>
                    </a:cubicBezTo>
                    <a:cubicBezTo>
                      <a:pt x="1005" y="580"/>
                      <a:pt x="976" y="551"/>
                      <a:pt x="946" y="551"/>
                    </a:cubicBezTo>
                    <a:cubicBezTo>
                      <a:pt x="880" y="543"/>
                      <a:pt x="844" y="485"/>
                      <a:pt x="778" y="485"/>
                    </a:cubicBezTo>
                    <a:cubicBezTo>
                      <a:pt x="775" y="484"/>
                      <a:pt x="772" y="484"/>
                      <a:pt x="769" y="484"/>
                    </a:cubicBezTo>
                    <a:cubicBezTo>
                      <a:pt x="716" y="484"/>
                      <a:pt x="657" y="544"/>
                      <a:pt x="609" y="544"/>
                    </a:cubicBezTo>
                    <a:cubicBezTo>
                      <a:pt x="607" y="544"/>
                      <a:pt x="604" y="544"/>
                      <a:pt x="602" y="543"/>
                    </a:cubicBezTo>
                    <a:cubicBezTo>
                      <a:pt x="558" y="543"/>
                      <a:pt x="184" y="302"/>
                      <a:pt x="162" y="250"/>
                    </a:cubicBezTo>
                    <a:cubicBezTo>
                      <a:pt x="140" y="199"/>
                      <a:pt x="184" y="1"/>
                      <a:pt x="118" y="1"/>
                    </a:cubicBezTo>
                    <a:cubicBezTo>
                      <a:pt x="117" y="1"/>
                      <a:pt x="116" y="1"/>
                      <a:pt x="116" y="1"/>
                    </a:cubicBezTo>
                    <a:close/>
                  </a:path>
                </a:pathLst>
              </a:custGeom>
              <a:solidFill>
                <a:srgbClr val="CFD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4772247" y="4934665"/>
                <a:ext cx="136167" cy="151149"/>
              </a:xfrm>
              <a:custGeom>
                <a:avLst/>
                <a:gdLst/>
                <a:ahLst/>
                <a:cxnLst/>
                <a:rect l="l" t="t" r="r" b="b"/>
                <a:pathLst>
                  <a:path w="727" h="807" extrusionOk="0">
                    <a:moveTo>
                      <a:pt x="397" y="0"/>
                    </a:moveTo>
                    <a:cubicBezTo>
                      <a:pt x="382" y="0"/>
                      <a:pt x="367" y="0"/>
                      <a:pt x="360" y="8"/>
                    </a:cubicBezTo>
                    <a:cubicBezTo>
                      <a:pt x="250" y="66"/>
                      <a:pt x="177" y="220"/>
                      <a:pt x="96" y="308"/>
                    </a:cubicBezTo>
                    <a:cubicBezTo>
                      <a:pt x="45" y="345"/>
                      <a:pt x="15" y="404"/>
                      <a:pt x="1" y="462"/>
                    </a:cubicBezTo>
                    <a:cubicBezTo>
                      <a:pt x="1" y="550"/>
                      <a:pt x="243" y="807"/>
                      <a:pt x="433" y="807"/>
                    </a:cubicBezTo>
                    <a:cubicBezTo>
                      <a:pt x="558" y="807"/>
                      <a:pt x="719" y="536"/>
                      <a:pt x="719" y="404"/>
                    </a:cubicBezTo>
                    <a:cubicBezTo>
                      <a:pt x="727" y="191"/>
                      <a:pt x="492" y="0"/>
                      <a:pt x="397"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1" name="Google Shape;3451;p36"/>
            <p:cNvSpPr/>
            <p:nvPr/>
          </p:nvSpPr>
          <p:spPr>
            <a:xfrm>
              <a:off x="2737204" y="3638607"/>
              <a:ext cx="108634" cy="120620"/>
            </a:xfrm>
            <a:custGeom>
              <a:avLst/>
              <a:gdLst/>
              <a:ahLst/>
              <a:cxnLst/>
              <a:rect l="l" t="t" r="r" b="b"/>
              <a:pathLst>
                <a:path w="580" h="644" extrusionOk="0">
                  <a:moveTo>
                    <a:pt x="298" y="0"/>
                  </a:moveTo>
                  <a:cubicBezTo>
                    <a:pt x="294" y="0"/>
                    <a:pt x="290" y="2"/>
                    <a:pt x="287" y="6"/>
                  </a:cubicBezTo>
                  <a:cubicBezTo>
                    <a:pt x="199" y="50"/>
                    <a:pt x="133" y="174"/>
                    <a:pt x="67" y="248"/>
                  </a:cubicBezTo>
                  <a:cubicBezTo>
                    <a:pt x="30" y="284"/>
                    <a:pt x="8" y="321"/>
                    <a:pt x="1" y="372"/>
                  </a:cubicBezTo>
                  <a:cubicBezTo>
                    <a:pt x="1" y="446"/>
                    <a:pt x="191" y="643"/>
                    <a:pt x="353" y="643"/>
                  </a:cubicBezTo>
                  <a:cubicBezTo>
                    <a:pt x="448" y="643"/>
                    <a:pt x="580" y="424"/>
                    <a:pt x="580" y="321"/>
                  </a:cubicBezTo>
                  <a:cubicBezTo>
                    <a:pt x="580" y="152"/>
                    <a:pt x="389" y="6"/>
                    <a:pt x="309" y="6"/>
                  </a:cubicBezTo>
                  <a:cubicBezTo>
                    <a:pt x="305" y="2"/>
                    <a:pt x="301" y="0"/>
                    <a:pt x="298"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2" name="Google Shape;3452;p36"/>
          <p:cNvSpPr/>
          <p:nvPr/>
        </p:nvSpPr>
        <p:spPr>
          <a:xfrm flipH="1">
            <a:off x="854217" y="841683"/>
            <a:ext cx="160334" cy="79740"/>
          </a:xfrm>
          <a:custGeom>
            <a:avLst/>
            <a:gdLst/>
            <a:ahLst/>
            <a:cxnLst/>
            <a:rect l="l" t="t" r="r" b="b"/>
            <a:pathLst>
              <a:path w="746" h="371" extrusionOk="0">
                <a:moveTo>
                  <a:pt x="227" y="0"/>
                </a:moveTo>
                <a:cubicBezTo>
                  <a:pt x="96" y="0"/>
                  <a:pt x="0" y="53"/>
                  <a:pt x="20" y="162"/>
                </a:cubicBezTo>
                <a:cubicBezTo>
                  <a:pt x="49" y="322"/>
                  <a:pt x="168" y="370"/>
                  <a:pt x="302" y="370"/>
                </a:cubicBezTo>
                <a:cubicBezTo>
                  <a:pt x="507" y="370"/>
                  <a:pt x="746" y="258"/>
                  <a:pt x="746" y="258"/>
                </a:cubicBezTo>
                <a:cubicBezTo>
                  <a:pt x="626" y="88"/>
                  <a:pt x="397" y="0"/>
                  <a:pt x="227"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flipH="1">
            <a:off x="8759033" y="1126870"/>
            <a:ext cx="168716" cy="102308"/>
          </a:xfrm>
          <a:custGeom>
            <a:avLst/>
            <a:gdLst/>
            <a:ahLst/>
            <a:cxnLst/>
            <a:rect l="l" t="t" r="r" b="b"/>
            <a:pathLst>
              <a:path w="785" h="476" extrusionOk="0">
                <a:moveTo>
                  <a:pt x="652" y="1"/>
                </a:moveTo>
                <a:cubicBezTo>
                  <a:pt x="327" y="1"/>
                  <a:pt x="1" y="278"/>
                  <a:pt x="169" y="413"/>
                </a:cubicBezTo>
                <a:cubicBezTo>
                  <a:pt x="222" y="457"/>
                  <a:pt x="275" y="475"/>
                  <a:pt x="326" y="475"/>
                </a:cubicBezTo>
                <a:cubicBezTo>
                  <a:pt x="581" y="475"/>
                  <a:pt x="784" y="17"/>
                  <a:pt x="784" y="17"/>
                </a:cubicBezTo>
                <a:cubicBezTo>
                  <a:pt x="741" y="6"/>
                  <a:pt x="697" y="1"/>
                  <a:pt x="652"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6"/>
          <p:cNvSpPr/>
          <p:nvPr/>
        </p:nvSpPr>
        <p:spPr>
          <a:xfrm flipH="1">
            <a:off x="8129448" y="842220"/>
            <a:ext cx="165922" cy="78665"/>
          </a:xfrm>
          <a:custGeom>
            <a:avLst/>
            <a:gdLst/>
            <a:ahLst/>
            <a:cxnLst/>
            <a:rect l="l" t="t" r="r" b="b"/>
            <a:pathLst>
              <a:path w="772" h="366" extrusionOk="0">
                <a:moveTo>
                  <a:pt x="298" y="0"/>
                </a:moveTo>
                <a:cubicBezTo>
                  <a:pt x="130" y="0"/>
                  <a:pt x="1" y="68"/>
                  <a:pt x="38" y="193"/>
                </a:cubicBezTo>
                <a:cubicBezTo>
                  <a:pt x="80" y="322"/>
                  <a:pt x="175" y="365"/>
                  <a:pt x="284" y="365"/>
                </a:cubicBezTo>
                <a:cubicBezTo>
                  <a:pt x="501" y="365"/>
                  <a:pt x="772" y="193"/>
                  <a:pt x="772" y="193"/>
                </a:cubicBezTo>
                <a:cubicBezTo>
                  <a:pt x="651" y="61"/>
                  <a:pt x="457" y="0"/>
                  <a:pt x="298"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6"/>
          <p:cNvSpPr/>
          <p:nvPr/>
        </p:nvSpPr>
        <p:spPr>
          <a:xfrm>
            <a:off x="2878923" y="1536658"/>
            <a:ext cx="160334" cy="79740"/>
          </a:xfrm>
          <a:custGeom>
            <a:avLst/>
            <a:gdLst/>
            <a:ahLst/>
            <a:cxnLst/>
            <a:rect l="l" t="t" r="r" b="b"/>
            <a:pathLst>
              <a:path w="746" h="371" extrusionOk="0">
                <a:moveTo>
                  <a:pt x="227" y="0"/>
                </a:moveTo>
                <a:cubicBezTo>
                  <a:pt x="96" y="0"/>
                  <a:pt x="0" y="53"/>
                  <a:pt x="20" y="162"/>
                </a:cubicBezTo>
                <a:cubicBezTo>
                  <a:pt x="49" y="322"/>
                  <a:pt x="168" y="370"/>
                  <a:pt x="302" y="370"/>
                </a:cubicBezTo>
                <a:cubicBezTo>
                  <a:pt x="507" y="370"/>
                  <a:pt x="746" y="258"/>
                  <a:pt x="746" y="258"/>
                </a:cubicBezTo>
                <a:cubicBezTo>
                  <a:pt x="626" y="88"/>
                  <a:pt x="397" y="0"/>
                  <a:pt x="227"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5703775" y="669395"/>
            <a:ext cx="168716" cy="102308"/>
          </a:xfrm>
          <a:custGeom>
            <a:avLst/>
            <a:gdLst/>
            <a:ahLst/>
            <a:cxnLst/>
            <a:rect l="l" t="t" r="r" b="b"/>
            <a:pathLst>
              <a:path w="785" h="476" extrusionOk="0">
                <a:moveTo>
                  <a:pt x="652" y="1"/>
                </a:moveTo>
                <a:cubicBezTo>
                  <a:pt x="327" y="1"/>
                  <a:pt x="1" y="278"/>
                  <a:pt x="169" y="413"/>
                </a:cubicBezTo>
                <a:cubicBezTo>
                  <a:pt x="222" y="457"/>
                  <a:pt x="275" y="475"/>
                  <a:pt x="326" y="475"/>
                </a:cubicBezTo>
                <a:cubicBezTo>
                  <a:pt x="581" y="475"/>
                  <a:pt x="784" y="17"/>
                  <a:pt x="784" y="17"/>
                </a:cubicBezTo>
                <a:cubicBezTo>
                  <a:pt x="741" y="6"/>
                  <a:pt x="697" y="1"/>
                  <a:pt x="652"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433379" y="1616408"/>
            <a:ext cx="165922" cy="78665"/>
          </a:xfrm>
          <a:custGeom>
            <a:avLst/>
            <a:gdLst/>
            <a:ahLst/>
            <a:cxnLst/>
            <a:rect l="l" t="t" r="r" b="b"/>
            <a:pathLst>
              <a:path w="772" h="366" extrusionOk="0">
                <a:moveTo>
                  <a:pt x="298" y="0"/>
                </a:moveTo>
                <a:cubicBezTo>
                  <a:pt x="130" y="0"/>
                  <a:pt x="1" y="68"/>
                  <a:pt x="38" y="193"/>
                </a:cubicBezTo>
                <a:cubicBezTo>
                  <a:pt x="80" y="322"/>
                  <a:pt x="175" y="365"/>
                  <a:pt x="284" y="365"/>
                </a:cubicBezTo>
                <a:cubicBezTo>
                  <a:pt x="501" y="365"/>
                  <a:pt x="772" y="193"/>
                  <a:pt x="772" y="193"/>
                </a:cubicBezTo>
                <a:cubicBezTo>
                  <a:pt x="651" y="61"/>
                  <a:pt x="457" y="0"/>
                  <a:pt x="298"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8" name="Google Shape;3458;p36"/>
          <p:cNvGrpSpPr/>
          <p:nvPr/>
        </p:nvGrpSpPr>
        <p:grpSpPr>
          <a:xfrm rot="-307674" flipH="1">
            <a:off x="6367784" y="3805928"/>
            <a:ext cx="3333865" cy="1472248"/>
            <a:chOff x="-3215700" y="1486175"/>
            <a:chExt cx="4362794" cy="1926626"/>
          </a:xfrm>
        </p:grpSpPr>
        <p:sp>
          <p:nvSpPr>
            <p:cNvPr id="3459" name="Google Shape;3459;p36"/>
            <p:cNvSpPr/>
            <p:nvPr/>
          </p:nvSpPr>
          <p:spPr>
            <a:xfrm>
              <a:off x="-3215700" y="1486175"/>
              <a:ext cx="4362794" cy="1879392"/>
            </a:xfrm>
            <a:custGeom>
              <a:avLst/>
              <a:gdLst/>
              <a:ahLst/>
              <a:cxnLst/>
              <a:rect l="l" t="t" r="r" b="b"/>
              <a:pathLst>
                <a:path w="15609" h="6724" extrusionOk="0">
                  <a:moveTo>
                    <a:pt x="15588" y="5839"/>
                  </a:moveTo>
                  <a:cubicBezTo>
                    <a:pt x="15579" y="5839"/>
                    <a:pt x="15571" y="5850"/>
                    <a:pt x="15564" y="5862"/>
                  </a:cubicBezTo>
                  <a:lnTo>
                    <a:pt x="15564" y="5862"/>
                  </a:lnTo>
                  <a:lnTo>
                    <a:pt x="15609" y="5859"/>
                  </a:lnTo>
                  <a:cubicBezTo>
                    <a:pt x="15602" y="5845"/>
                    <a:pt x="15595" y="5839"/>
                    <a:pt x="15588" y="5839"/>
                  </a:cubicBezTo>
                  <a:close/>
                  <a:moveTo>
                    <a:pt x="15564" y="5862"/>
                  </a:moveTo>
                  <a:lnTo>
                    <a:pt x="15541" y="5863"/>
                  </a:lnTo>
                  <a:lnTo>
                    <a:pt x="15541" y="5863"/>
                  </a:lnTo>
                  <a:cubicBezTo>
                    <a:pt x="15541" y="5864"/>
                    <a:pt x="15542" y="5865"/>
                    <a:pt x="15543" y="5866"/>
                  </a:cubicBezTo>
                  <a:cubicBezTo>
                    <a:pt x="15543" y="5883"/>
                    <a:pt x="15544" y="5889"/>
                    <a:pt x="15547" y="5889"/>
                  </a:cubicBezTo>
                  <a:cubicBezTo>
                    <a:pt x="15550" y="5889"/>
                    <a:pt x="15556" y="5875"/>
                    <a:pt x="15564" y="5862"/>
                  </a:cubicBezTo>
                  <a:close/>
                  <a:moveTo>
                    <a:pt x="6980" y="0"/>
                  </a:moveTo>
                  <a:cubicBezTo>
                    <a:pt x="6973" y="0"/>
                    <a:pt x="6965" y="1"/>
                    <a:pt x="6958" y="1"/>
                  </a:cubicBezTo>
                  <a:cubicBezTo>
                    <a:pt x="6496" y="30"/>
                    <a:pt x="6151" y="646"/>
                    <a:pt x="6195" y="1819"/>
                  </a:cubicBezTo>
                  <a:cubicBezTo>
                    <a:pt x="6210" y="2341"/>
                    <a:pt x="6256" y="2420"/>
                    <a:pt x="6237" y="2420"/>
                  </a:cubicBezTo>
                  <a:cubicBezTo>
                    <a:pt x="6228" y="2420"/>
                    <a:pt x="6208" y="2406"/>
                    <a:pt x="6167" y="2406"/>
                  </a:cubicBezTo>
                  <a:cubicBezTo>
                    <a:pt x="6165" y="2406"/>
                    <a:pt x="6162" y="2406"/>
                    <a:pt x="6159" y="2406"/>
                  </a:cubicBezTo>
                  <a:cubicBezTo>
                    <a:pt x="5851" y="2413"/>
                    <a:pt x="5609" y="2684"/>
                    <a:pt x="5638" y="2985"/>
                  </a:cubicBezTo>
                  <a:cubicBezTo>
                    <a:pt x="5638" y="3146"/>
                    <a:pt x="5682" y="3315"/>
                    <a:pt x="5682" y="3469"/>
                  </a:cubicBezTo>
                  <a:cubicBezTo>
                    <a:pt x="5686" y="3552"/>
                    <a:pt x="5685" y="3583"/>
                    <a:pt x="5679" y="3583"/>
                  </a:cubicBezTo>
                  <a:cubicBezTo>
                    <a:pt x="5665" y="3583"/>
                    <a:pt x="5620" y="3351"/>
                    <a:pt x="5567" y="3351"/>
                  </a:cubicBezTo>
                  <a:cubicBezTo>
                    <a:pt x="5566" y="3351"/>
                    <a:pt x="5565" y="3351"/>
                    <a:pt x="5565" y="3351"/>
                  </a:cubicBezTo>
                  <a:cubicBezTo>
                    <a:pt x="5162" y="3249"/>
                    <a:pt x="4788" y="3051"/>
                    <a:pt x="4487" y="2765"/>
                  </a:cubicBezTo>
                  <a:cubicBezTo>
                    <a:pt x="4450" y="2765"/>
                    <a:pt x="4436" y="2772"/>
                    <a:pt x="4443" y="2934"/>
                  </a:cubicBezTo>
                  <a:cubicBezTo>
                    <a:pt x="4443" y="3029"/>
                    <a:pt x="4458" y="3132"/>
                    <a:pt x="4465" y="3176"/>
                  </a:cubicBezTo>
                  <a:cubicBezTo>
                    <a:pt x="3929" y="2270"/>
                    <a:pt x="3536" y="477"/>
                    <a:pt x="2869" y="477"/>
                  </a:cubicBezTo>
                  <a:cubicBezTo>
                    <a:pt x="2861" y="477"/>
                    <a:pt x="2853" y="477"/>
                    <a:pt x="2845" y="478"/>
                  </a:cubicBezTo>
                  <a:cubicBezTo>
                    <a:pt x="2442" y="500"/>
                    <a:pt x="1855" y="1218"/>
                    <a:pt x="1884" y="2149"/>
                  </a:cubicBezTo>
                  <a:cubicBezTo>
                    <a:pt x="1899" y="2640"/>
                    <a:pt x="2038" y="3066"/>
                    <a:pt x="2178" y="3483"/>
                  </a:cubicBezTo>
                  <a:cubicBezTo>
                    <a:pt x="1943" y="3740"/>
                    <a:pt x="1694" y="3835"/>
                    <a:pt x="1496" y="4253"/>
                  </a:cubicBezTo>
                  <a:cubicBezTo>
                    <a:pt x="1496" y="4187"/>
                    <a:pt x="1452" y="4129"/>
                    <a:pt x="1445" y="4063"/>
                  </a:cubicBezTo>
                  <a:cubicBezTo>
                    <a:pt x="1445" y="3938"/>
                    <a:pt x="1305" y="3923"/>
                    <a:pt x="1254" y="3923"/>
                  </a:cubicBezTo>
                  <a:cubicBezTo>
                    <a:pt x="0" y="4004"/>
                    <a:pt x="726" y="6563"/>
                    <a:pt x="1972" y="6724"/>
                  </a:cubicBezTo>
                  <a:lnTo>
                    <a:pt x="15541" y="5863"/>
                  </a:lnTo>
                  <a:lnTo>
                    <a:pt x="15541" y="5863"/>
                  </a:lnTo>
                  <a:cubicBezTo>
                    <a:pt x="15300" y="5549"/>
                    <a:pt x="15088" y="5213"/>
                    <a:pt x="14912" y="4862"/>
                  </a:cubicBezTo>
                  <a:cubicBezTo>
                    <a:pt x="14846" y="4722"/>
                    <a:pt x="14766" y="4686"/>
                    <a:pt x="14685" y="4686"/>
                  </a:cubicBezTo>
                  <a:cubicBezTo>
                    <a:pt x="14531" y="4700"/>
                    <a:pt x="14363" y="4869"/>
                    <a:pt x="14216" y="4876"/>
                  </a:cubicBezTo>
                  <a:cubicBezTo>
                    <a:pt x="14212" y="4877"/>
                    <a:pt x="14208" y="4877"/>
                    <a:pt x="14204" y="4877"/>
                  </a:cubicBezTo>
                  <a:cubicBezTo>
                    <a:pt x="13800" y="4877"/>
                    <a:pt x="13643" y="3431"/>
                    <a:pt x="13142" y="3431"/>
                  </a:cubicBezTo>
                  <a:cubicBezTo>
                    <a:pt x="13136" y="3431"/>
                    <a:pt x="13130" y="3432"/>
                    <a:pt x="13124" y="3432"/>
                  </a:cubicBezTo>
                  <a:cubicBezTo>
                    <a:pt x="12911" y="3447"/>
                    <a:pt x="12728" y="3740"/>
                    <a:pt x="12552" y="4041"/>
                  </a:cubicBezTo>
                  <a:cubicBezTo>
                    <a:pt x="12467" y="3872"/>
                    <a:pt x="12558" y="3710"/>
                    <a:pt x="12391" y="3710"/>
                  </a:cubicBezTo>
                  <a:cubicBezTo>
                    <a:pt x="12384" y="3710"/>
                    <a:pt x="12376" y="3710"/>
                    <a:pt x="12368" y="3711"/>
                  </a:cubicBezTo>
                  <a:cubicBezTo>
                    <a:pt x="12112" y="3725"/>
                    <a:pt x="11855" y="4349"/>
                    <a:pt x="11716" y="4349"/>
                  </a:cubicBezTo>
                  <a:cubicBezTo>
                    <a:pt x="11656" y="4349"/>
                    <a:pt x="11590" y="4318"/>
                    <a:pt x="11523" y="4318"/>
                  </a:cubicBezTo>
                  <a:cubicBezTo>
                    <a:pt x="11517" y="4318"/>
                    <a:pt x="11510" y="4319"/>
                    <a:pt x="11503" y="4319"/>
                  </a:cubicBezTo>
                  <a:cubicBezTo>
                    <a:pt x="11459" y="4319"/>
                    <a:pt x="11408" y="4349"/>
                    <a:pt x="11357" y="4437"/>
                  </a:cubicBezTo>
                  <a:cubicBezTo>
                    <a:pt x="11283" y="4283"/>
                    <a:pt x="11239" y="4041"/>
                    <a:pt x="11166" y="3967"/>
                  </a:cubicBezTo>
                  <a:cubicBezTo>
                    <a:pt x="11155" y="3968"/>
                    <a:pt x="11145" y="3968"/>
                    <a:pt x="11135" y="3968"/>
                  </a:cubicBezTo>
                  <a:cubicBezTo>
                    <a:pt x="10581" y="3968"/>
                    <a:pt x="10973" y="3005"/>
                    <a:pt x="10153" y="3005"/>
                  </a:cubicBezTo>
                  <a:cubicBezTo>
                    <a:pt x="10130" y="3005"/>
                    <a:pt x="10106" y="3005"/>
                    <a:pt x="10081" y="3007"/>
                  </a:cubicBezTo>
                  <a:cubicBezTo>
                    <a:pt x="9766" y="3029"/>
                    <a:pt x="9458" y="3263"/>
                    <a:pt x="9179" y="3689"/>
                  </a:cubicBezTo>
                  <a:cubicBezTo>
                    <a:pt x="9157" y="3722"/>
                    <a:pt x="9136" y="3737"/>
                    <a:pt x="9117" y="3737"/>
                  </a:cubicBezTo>
                  <a:cubicBezTo>
                    <a:pt x="8992" y="3737"/>
                    <a:pt x="8923" y="3130"/>
                    <a:pt x="8739" y="3073"/>
                  </a:cubicBezTo>
                  <a:cubicBezTo>
                    <a:pt x="8666" y="3073"/>
                    <a:pt x="8600" y="3117"/>
                    <a:pt x="8534" y="3117"/>
                  </a:cubicBezTo>
                  <a:cubicBezTo>
                    <a:pt x="8532" y="3117"/>
                    <a:pt x="8531" y="3117"/>
                    <a:pt x="8529" y="3117"/>
                  </a:cubicBezTo>
                  <a:cubicBezTo>
                    <a:pt x="8303" y="3117"/>
                    <a:pt x="8369" y="2149"/>
                    <a:pt x="8082" y="2149"/>
                  </a:cubicBezTo>
                  <a:cubicBezTo>
                    <a:pt x="8079" y="2149"/>
                    <a:pt x="8075" y="2149"/>
                    <a:pt x="8072" y="2149"/>
                  </a:cubicBezTo>
                  <a:cubicBezTo>
                    <a:pt x="8021" y="2149"/>
                    <a:pt x="7962" y="2186"/>
                    <a:pt x="7911" y="2193"/>
                  </a:cubicBezTo>
                  <a:cubicBezTo>
                    <a:pt x="7889" y="2193"/>
                    <a:pt x="7867" y="2178"/>
                    <a:pt x="7860" y="2156"/>
                  </a:cubicBezTo>
                  <a:cubicBezTo>
                    <a:pt x="7635" y="1360"/>
                    <a:pt x="7547" y="0"/>
                    <a:pt x="6980"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3213743" y="2580435"/>
              <a:ext cx="4342390" cy="832366"/>
            </a:xfrm>
            <a:custGeom>
              <a:avLst/>
              <a:gdLst/>
              <a:ahLst/>
              <a:cxnLst/>
              <a:rect l="l" t="t" r="r" b="b"/>
              <a:pathLst>
                <a:path w="15536" h="2978" extrusionOk="0">
                  <a:moveTo>
                    <a:pt x="1731" y="1"/>
                  </a:moveTo>
                  <a:cubicBezTo>
                    <a:pt x="1635" y="104"/>
                    <a:pt x="1555" y="221"/>
                    <a:pt x="1496" y="346"/>
                  </a:cubicBezTo>
                  <a:cubicBezTo>
                    <a:pt x="1496" y="280"/>
                    <a:pt x="1452" y="221"/>
                    <a:pt x="1445" y="155"/>
                  </a:cubicBezTo>
                  <a:cubicBezTo>
                    <a:pt x="1445" y="30"/>
                    <a:pt x="1306" y="16"/>
                    <a:pt x="1254" y="16"/>
                  </a:cubicBezTo>
                  <a:cubicBezTo>
                    <a:pt x="1" y="96"/>
                    <a:pt x="734" y="2816"/>
                    <a:pt x="1973" y="2978"/>
                  </a:cubicBezTo>
                  <a:lnTo>
                    <a:pt x="15536" y="1951"/>
                  </a:lnTo>
                  <a:lnTo>
                    <a:pt x="15419" y="1783"/>
                  </a:lnTo>
                  <a:cubicBezTo>
                    <a:pt x="15143" y="1726"/>
                    <a:pt x="14881" y="1451"/>
                    <a:pt x="14547" y="1451"/>
                  </a:cubicBezTo>
                  <a:cubicBezTo>
                    <a:pt x="14535" y="1451"/>
                    <a:pt x="14522" y="1452"/>
                    <a:pt x="14509" y="1453"/>
                  </a:cubicBezTo>
                  <a:cubicBezTo>
                    <a:pt x="14246" y="1467"/>
                    <a:pt x="13945" y="1423"/>
                    <a:pt x="13710" y="1614"/>
                  </a:cubicBezTo>
                  <a:cubicBezTo>
                    <a:pt x="13601" y="1704"/>
                    <a:pt x="13492" y="1742"/>
                    <a:pt x="13389" y="1742"/>
                  </a:cubicBezTo>
                  <a:cubicBezTo>
                    <a:pt x="13150" y="1742"/>
                    <a:pt x="12947" y="1533"/>
                    <a:pt x="12860" y="1291"/>
                  </a:cubicBezTo>
                  <a:cubicBezTo>
                    <a:pt x="12688" y="1459"/>
                    <a:pt x="12201" y="1620"/>
                    <a:pt x="11790" y="1620"/>
                  </a:cubicBezTo>
                  <a:cubicBezTo>
                    <a:pt x="11445" y="1620"/>
                    <a:pt x="11155" y="1506"/>
                    <a:pt x="11152" y="1189"/>
                  </a:cubicBezTo>
                  <a:cubicBezTo>
                    <a:pt x="10523" y="1229"/>
                    <a:pt x="10005" y="1246"/>
                    <a:pt x="9580" y="1246"/>
                  </a:cubicBezTo>
                  <a:cubicBezTo>
                    <a:pt x="6441" y="1246"/>
                    <a:pt x="8330" y="285"/>
                    <a:pt x="7647" y="285"/>
                  </a:cubicBezTo>
                  <a:cubicBezTo>
                    <a:pt x="7627" y="285"/>
                    <a:pt x="7605" y="285"/>
                    <a:pt x="7581" y="287"/>
                  </a:cubicBezTo>
                  <a:cubicBezTo>
                    <a:pt x="7481" y="325"/>
                    <a:pt x="7349" y="389"/>
                    <a:pt x="7236" y="389"/>
                  </a:cubicBezTo>
                  <a:cubicBezTo>
                    <a:pt x="7107" y="389"/>
                    <a:pt x="7003" y="307"/>
                    <a:pt x="6995" y="16"/>
                  </a:cubicBezTo>
                  <a:cubicBezTo>
                    <a:pt x="6606" y="228"/>
                    <a:pt x="6262" y="610"/>
                    <a:pt x="5851" y="631"/>
                  </a:cubicBezTo>
                  <a:cubicBezTo>
                    <a:pt x="5213" y="675"/>
                    <a:pt x="5470" y="1101"/>
                    <a:pt x="4971" y="1130"/>
                  </a:cubicBezTo>
                  <a:cubicBezTo>
                    <a:pt x="4960" y="1131"/>
                    <a:pt x="4949" y="1131"/>
                    <a:pt x="4937" y="1131"/>
                  </a:cubicBezTo>
                  <a:cubicBezTo>
                    <a:pt x="4467" y="1131"/>
                    <a:pt x="4288" y="543"/>
                    <a:pt x="4117" y="543"/>
                  </a:cubicBezTo>
                  <a:cubicBezTo>
                    <a:pt x="4116" y="543"/>
                    <a:pt x="4115" y="543"/>
                    <a:pt x="4114" y="544"/>
                  </a:cubicBezTo>
                  <a:cubicBezTo>
                    <a:pt x="3718" y="573"/>
                    <a:pt x="3314" y="741"/>
                    <a:pt x="2918" y="771"/>
                  </a:cubicBezTo>
                  <a:cubicBezTo>
                    <a:pt x="2897" y="772"/>
                    <a:pt x="2875" y="773"/>
                    <a:pt x="2853" y="773"/>
                  </a:cubicBezTo>
                  <a:cubicBezTo>
                    <a:pt x="2385" y="773"/>
                    <a:pt x="2004" y="471"/>
                    <a:pt x="1731"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493634" y="2302155"/>
            <a:ext cx="5746285" cy="1600438"/>
          </a:xfrm>
          <a:prstGeom prst="rect">
            <a:avLst/>
          </a:prstGeom>
        </p:spPr>
        <p:txBody>
          <a:bodyPr wrap="square">
            <a:spAutoFit/>
          </a:bodyPr>
          <a:lstStyle/>
          <a:p>
            <a:r>
              <a:rPr lang="vi-VN" smtClean="0"/>
              <a:t>- </a:t>
            </a:r>
            <a:r>
              <a:rPr lang="vi-VN"/>
              <a:t>Dự án Website về du lịch Nhật Bản là dự án nhằm cung cấp dịch vụ đặt phòng trước tại các địa điểm du lịch, khu du lịch ở Nhật Bản. Ngoải ra, dự án Website về du lịch Nhật Bản còn cung cấp thông tin về đất nước cho những người có hứng thú và quan tâm đến đất nước Nhật Bản.</a:t>
            </a:r>
          </a:p>
          <a:p>
            <a:r>
              <a:rPr lang="vi-VN" smtClean="0"/>
              <a:t>- Người </a:t>
            </a:r>
            <a:r>
              <a:rPr lang="vi-VN"/>
              <a:t>dùng có thể xem và tìm kiếm thông tin trên website một cách tối uy nhất với giá cả hợp </a:t>
            </a:r>
            <a:r>
              <a:rPr lang="vi-VN" smtClean="0"/>
              <a:t>lý.</a:t>
            </a:r>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4"/>
        <p:cNvGrpSpPr/>
        <p:nvPr/>
      </p:nvGrpSpPr>
      <p:grpSpPr>
        <a:xfrm>
          <a:off x="0" y="0"/>
          <a:ext cx="0" cy="0"/>
          <a:chOff x="0" y="0"/>
          <a:chExt cx="0" cy="0"/>
        </a:xfrm>
      </p:grpSpPr>
      <p:sp>
        <p:nvSpPr>
          <p:cNvPr id="3465" name="Google Shape;3465;p37"/>
          <p:cNvSpPr txBox="1">
            <a:spLocks noGrp="1"/>
          </p:cNvSpPr>
          <p:nvPr>
            <p:ph type="title"/>
          </p:nvPr>
        </p:nvSpPr>
        <p:spPr>
          <a:xfrm>
            <a:off x="275041" y="1068433"/>
            <a:ext cx="77175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latin typeface="Times New Roman" panose="02020603050405020304" pitchFamily="18" charset="0"/>
                <a:cs typeface="Times New Roman" panose="02020603050405020304" pitchFamily="18" charset="0"/>
              </a:rPr>
              <a:t>Công nghệ sử dụng</a:t>
            </a:r>
            <a:endParaRPr>
              <a:latin typeface="Times New Roman" panose="02020603050405020304" pitchFamily="18" charset="0"/>
              <a:cs typeface="Times New Roman" panose="02020603050405020304" pitchFamily="18" charset="0"/>
            </a:endParaRPr>
          </a:p>
        </p:txBody>
      </p:sp>
      <p:sp>
        <p:nvSpPr>
          <p:cNvPr id="3466" name="Google Shape;3466;p37"/>
          <p:cNvSpPr txBox="1">
            <a:spLocks noGrp="1"/>
          </p:cNvSpPr>
          <p:nvPr>
            <p:ph type="body" idx="1"/>
          </p:nvPr>
        </p:nvSpPr>
        <p:spPr>
          <a:xfrm>
            <a:off x="2541128" y="1739703"/>
            <a:ext cx="3556800" cy="260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endParaRPr>
              <a:solidFill>
                <a:schemeClr val="dk1"/>
              </a:solidFill>
            </a:endParaRPr>
          </a:p>
          <a:p>
            <a:pPr marL="241300" lvl="0" indent="-215900" algn="l" rtl="0">
              <a:spcBef>
                <a:spcPts val="1600"/>
              </a:spcBef>
              <a:spcAft>
                <a:spcPts val="0"/>
              </a:spcAft>
              <a:buClr>
                <a:schemeClr val="dk1"/>
              </a:buClr>
              <a:buSzPts val="1400"/>
              <a:buChar char="●"/>
            </a:pPr>
            <a:endParaRPr>
              <a:solidFill>
                <a:schemeClr val="dk1"/>
              </a:solidFill>
            </a:endParaRPr>
          </a:p>
          <a:p>
            <a:pPr marL="241300" lvl="0" indent="-215900" algn="l" rtl="0">
              <a:spcBef>
                <a:spcPts val="0"/>
              </a:spcBef>
              <a:spcAft>
                <a:spcPts val="0"/>
              </a:spcAft>
              <a:buClr>
                <a:schemeClr val="dk1"/>
              </a:buClr>
              <a:buSzPts val="1400"/>
              <a:buChar char="●"/>
            </a:pPr>
            <a:r>
              <a:rPr lang="vi-VN" sz="2000" smtClean="0">
                <a:solidFill>
                  <a:schemeClr val="dk1"/>
                </a:solidFill>
                <a:latin typeface="Times New Roman" panose="02020603050405020304" pitchFamily="18" charset="0"/>
                <a:cs typeface="Times New Roman" panose="02020603050405020304" pitchFamily="18" charset="0"/>
              </a:rPr>
              <a:t>Sử dụng Wordpress, Xampp</a:t>
            </a:r>
          </a:p>
          <a:p>
            <a:pPr marL="241300" lvl="0" indent="-215900" algn="l" rtl="0">
              <a:spcBef>
                <a:spcPts val="0"/>
              </a:spcBef>
              <a:spcAft>
                <a:spcPts val="0"/>
              </a:spcAft>
              <a:buClr>
                <a:schemeClr val="dk1"/>
              </a:buClr>
              <a:buSzPts val="1400"/>
              <a:buChar char="●"/>
            </a:pPr>
            <a:r>
              <a:rPr lang="vi-VN" sz="2000" smtClean="0">
                <a:solidFill>
                  <a:schemeClr val="dk1"/>
                </a:solidFill>
                <a:latin typeface="Times New Roman" panose="02020603050405020304" pitchFamily="18" charset="0"/>
                <a:cs typeface="Times New Roman" panose="02020603050405020304" pitchFamily="18" charset="0"/>
              </a:rPr>
              <a:t>Hệ thống quản trị CSDL</a:t>
            </a:r>
          </a:p>
          <a:p>
            <a:pPr marL="241300" lvl="0" indent="-215900" algn="l" rtl="0">
              <a:spcBef>
                <a:spcPts val="0"/>
              </a:spcBef>
              <a:spcAft>
                <a:spcPts val="0"/>
              </a:spcAft>
              <a:buClr>
                <a:schemeClr val="dk1"/>
              </a:buClr>
              <a:buSzPts val="1400"/>
              <a:buChar char="●"/>
            </a:pPr>
            <a:r>
              <a:rPr lang="vi-VN" sz="2000" smtClean="0">
                <a:solidFill>
                  <a:schemeClr val="dk1"/>
                </a:solidFill>
                <a:latin typeface="Times New Roman" panose="02020603050405020304" pitchFamily="18" charset="0"/>
                <a:cs typeface="Times New Roman" panose="02020603050405020304" pitchFamily="18" charset="0"/>
              </a:rPr>
              <a:t>Web server, Hosting...</a:t>
            </a:r>
            <a:endParaRPr sz="2000">
              <a:solidFill>
                <a:schemeClr val="dk1"/>
              </a:solidFill>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p:txBody>
          <a:bodyPr/>
          <a:lstStyle/>
          <a:p>
            <a:r>
              <a:rPr lang="vi-VN" smtClean="0"/>
              <a:t>02</a:t>
            </a:r>
            <a:endParaRPr lang="en-US"/>
          </a:p>
        </p:txBody>
      </p:sp>
      <p:sp>
        <p:nvSpPr>
          <p:cNvPr id="4" name="Subtitle 3"/>
          <p:cNvSpPr>
            <a:spLocks noGrp="1"/>
          </p:cNvSpPr>
          <p:nvPr>
            <p:ph type="subTitle" idx="1"/>
          </p:nvPr>
        </p:nvSpPr>
        <p:spPr>
          <a:xfrm>
            <a:off x="2208811" y="2239887"/>
            <a:ext cx="4839300" cy="410400"/>
          </a:xfrm>
        </p:spPr>
        <p:txBody>
          <a:bodyPr/>
          <a:lstStyle/>
          <a:p>
            <a:r>
              <a:rPr lang="vi-VN" sz="4400" b="1" smtClean="0">
                <a:latin typeface="Times New Roman" panose="02020603050405020304" pitchFamily="18" charset="0"/>
                <a:cs typeface="Times New Roman" panose="02020603050405020304" pitchFamily="18" charset="0"/>
              </a:rPr>
              <a:t>UseCases</a:t>
            </a:r>
            <a:endParaRPr lang="en-US" sz="4400" b="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482220" y="659659"/>
            <a:ext cx="3426249" cy="4151736"/>
          </a:xfrm>
          <a:prstGeom prst="rect">
            <a:avLst/>
          </a:prstGeom>
        </p:spPr>
      </p:pic>
    </p:spTree>
    <p:extLst>
      <p:ext uri="{BB962C8B-B14F-4D97-AF65-F5344CB8AC3E}">
        <p14:creationId xmlns:p14="http://schemas.microsoft.com/office/powerpoint/2010/main" val="3568160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sp>
        <p:nvSpPr>
          <p:cNvPr id="3856" name="Google Shape;3856;p41"/>
          <p:cNvSpPr txBox="1">
            <a:spLocks noGrp="1"/>
          </p:cNvSpPr>
          <p:nvPr>
            <p:ph type="title"/>
          </p:nvPr>
        </p:nvSpPr>
        <p:spPr>
          <a:xfrm>
            <a:off x="585655" y="266630"/>
            <a:ext cx="77175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latin typeface="Times New Roman" panose="02020603050405020304" pitchFamily="18" charset="0"/>
                <a:cs typeface="Times New Roman" panose="02020603050405020304" pitchFamily="18" charset="0"/>
              </a:rPr>
              <a:t>Mô hình chương trình chính</a:t>
            </a:r>
            <a:endParaRPr>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srcRect l="-330" t="-330"/>
          <a:stretch/>
        </p:blipFill>
        <p:spPr>
          <a:xfrm>
            <a:off x="1701205" y="1028700"/>
            <a:ext cx="5486400" cy="35523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3176" y="522621"/>
            <a:ext cx="7717500" cy="484200"/>
          </a:xfrm>
        </p:spPr>
        <p:txBody>
          <a:bodyPr/>
          <a:lstStyle/>
          <a:p>
            <a:r>
              <a:rPr lang="en-US">
                <a:latin typeface="Times New Roman" panose="02020603050405020304" pitchFamily="18" charset="0"/>
                <a:cs typeface="Times New Roman" panose="02020603050405020304" pitchFamily="18" charset="0"/>
              </a:rPr>
              <a:t>Một số biểu đồ UML của hệ </a:t>
            </a:r>
            <a:r>
              <a:rPr lang="en-US" smtClean="0">
                <a:latin typeface="Times New Roman" panose="02020603050405020304" pitchFamily="18" charset="0"/>
                <a:cs typeface="Times New Roman" panose="02020603050405020304" pitchFamily="18" charset="0"/>
              </a:rPr>
              <a:t>thống</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t/>
            </a:r>
            <a:br>
              <a:rPr lang="en-US"/>
            </a:br>
            <a:endParaRPr lang="en-US"/>
          </a:p>
        </p:txBody>
      </p:sp>
      <p:pic>
        <p:nvPicPr>
          <p:cNvPr id="5" name="Picture 4"/>
          <p:cNvPicPr>
            <a:picLocks noChangeAspect="1"/>
          </p:cNvPicPr>
          <p:nvPr/>
        </p:nvPicPr>
        <p:blipFill>
          <a:blip r:embed="rId2"/>
          <a:stretch>
            <a:fillRect/>
          </a:stretch>
        </p:blipFill>
        <p:spPr>
          <a:xfrm>
            <a:off x="940027" y="1134979"/>
            <a:ext cx="3289074" cy="1569645"/>
          </a:xfrm>
          <a:prstGeom prst="rect">
            <a:avLst/>
          </a:prstGeom>
        </p:spPr>
      </p:pic>
      <p:sp>
        <p:nvSpPr>
          <p:cNvPr id="6" name="Rectangle 5"/>
          <p:cNvSpPr/>
          <p:nvPr/>
        </p:nvSpPr>
        <p:spPr>
          <a:xfrm>
            <a:off x="1153714" y="701245"/>
            <a:ext cx="2731838" cy="307777"/>
          </a:xfrm>
          <a:prstGeom prst="rect">
            <a:avLst/>
          </a:prstGeom>
        </p:spPr>
        <p:txBody>
          <a:bodyPr wrap="none">
            <a:spAutoFit/>
          </a:bodyPr>
          <a:lstStyle/>
          <a:p>
            <a:r>
              <a:rPr lang="vi-VN" smtClean="0"/>
              <a:t>    </a:t>
            </a:r>
            <a:r>
              <a:rPr lang="en-US" smtClean="0"/>
              <a:t>Biểu </a:t>
            </a:r>
            <a:r>
              <a:rPr lang="en-US"/>
              <a:t>đồ use case khách </a:t>
            </a:r>
            <a:r>
              <a:rPr lang="vi-VN" smtClean="0"/>
              <a:t>hàng</a:t>
            </a:r>
            <a:endParaRPr lang="en-US"/>
          </a:p>
        </p:txBody>
      </p:sp>
      <p:pic>
        <p:nvPicPr>
          <p:cNvPr id="7" name="Picture 6"/>
          <p:cNvPicPr>
            <a:picLocks noChangeAspect="1"/>
          </p:cNvPicPr>
          <p:nvPr/>
        </p:nvPicPr>
        <p:blipFill>
          <a:blip r:embed="rId3"/>
          <a:stretch>
            <a:fillRect/>
          </a:stretch>
        </p:blipFill>
        <p:spPr>
          <a:xfrm>
            <a:off x="5167513" y="1042115"/>
            <a:ext cx="3522450" cy="877687"/>
          </a:xfrm>
          <a:prstGeom prst="rect">
            <a:avLst/>
          </a:prstGeom>
        </p:spPr>
      </p:pic>
      <p:pic>
        <p:nvPicPr>
          <p:cNvPr id="8" name="Picture 7"/>
          <p:cNvPicPr>
            <a:picLocks noChangeAspect="1"/>
          </p:cNvPicPr>
          <p:nvPr/>
        </p:nvPicPr>
        <p:blipFill>
          <a:blip r:embed="rId4"/>
          <a:stretch>
            <a:fillRect/>
          </a:stretch>
        </p:blipFill>
        <p:spPr>
          <a:xfrm>
            <a:off x="5125089" y="2202473"/>
            <a:ext cx="3607298" cy="779744"/>
          </a:xfrm>
          <a:prstGeom prst="rect">
            <a:avLst/>
          </a:prstGeom>
        </p:spPr>
      </p:pic>
      <p:sp>
        <p:nvSpPr>
          <p:cNvPr id="9" name="Rectangle 8"/>
          <p:cNvSpPr/>
          <p:nvPr/>
        </p:nvSpPr>
        <p:spPr>
          <a:xfrm>
            <a:off x="5801854" y="712315"/>
            <a:ext cx="2452916" cy="307777"/>
          </a:xfrm>
          <a:prstGeom prst="rect">
            <a:avLst/>
          </a:prstGeom>
        </p:spPr>
        <p:txBody>
          <a:bodyPr wrap="none">
            <a:spAutoFit/>
          </a:bodyPr>
          <a:lstStyle/>
          <a:p>
            <a:r>
              <a:rPr lang="en-US"/>
              <a:t>Biểu đồ use case đăng nhập</a:t>
            </a:r>
          </a:p>
        </p:txBody>
      </p:sp>
      <p:pic>
        <p:nvPicPr>
          <p:cNvPr id="10" name="Picture 9"/>
          <p:cNvPicPr>
            <a:picLocks noChangeAspect="1"/>
          </p:cNvPicPr>
          <p:nvPr/>
        </p:nvPicPr>
        <p:blipFill>
          <a:blip r:embed="rId5"/>
          <a:stretch>
            <a:fillRect/>
          </a:stretch>
        </p:blipFill>
        <p:spPr>
          <a:xfrm>
            <a:off x="783772" y="3828725"/>
            <a:ext cx="3810599" cy="916128"/>
          </a:xfrm>
          <a:prstGeom prst="rect">
            <a:avLst/>
          </a:prstGeom>
        </p:spPr>
      </p:pic>
      <p:sp>
        <p:nvSpPr>
          <p:cNvPr id="11" name="Rectangle 10"/>
          <p:cNvSpPr/>
          <p:nvPr/>
        </p:nvSpPr>
        <p:spPr>
          <a:xfrm>
            <a:off x="1442264" y="3383062"/>
            <a:ext cx="2284600" cy="307777"/>
          </a:xfrm>
          <a:prstGeom prst="rect">
            <a:avLst/>
          </a:prstGeom>
        </p:spPr>
        <p:txBody>
          <a:bodyPr wrap="none">
            <a:spAutoFit/>
          </a:bodyPr>
          <a:lstStyle/>
          <a:p>
            <a:r>
              <a:rPr lang="en-US"/>
              <a:t>Biểu đồ use case tìm kiếm</a:t>
            </a:r>
          </a:p>
        </p:txBody>
      </p:sp>
      <p:sp>
        <p:nvSpPr>
          <p:cNvPr id="12" name="Rectangle 11"/>
          <p:cNvSpPr/>
          <p:nvPr/>
        </p:nvSpPr>
        <p:spPr>
          <a:xfrm>
            <a:off x="5910859" y="3383062"/>
            <a:ext cx="2343911" cy="307777"/>
          </a:xfrm>
          <a:prstGeom prst="rect">
            <a:avLst/>
          </a:prstGeom>
        </p:spPr>
        <p:txBody>
          <a:bodyPr wrap="none">
            <a:spAutoFit/>
          </a:bodyPr>
          <a:lstStyle/>
          <a:p>
            <a:r>
              <a:rPr lang="en-US"/>
              <a:t>Biểu đồ use case bình luận</a:t>
            </a:r>
          </a:p>
        </p:txBody>
      </p:sp>
      <p:pic>
        <p:nvPicPr>
          <p:cNvPr id="13" name="Picture 12"/>
          <p:cNvPicPr>
            <a:picLocks noChangeAspect="1"/>
          </p:cNvPicPr>
          <p:nvPr/>
        </p:nvPicPr>
        <p:blipFill>
          <a:blip r:embed="rId6"/>
          <a:stretch>
            <a:fillRect/>
          </a:stretch>
        </p:blipFill>
        <p:spPr>
          <a:xfrm>
            <a:off x="5442857" y="3828725"/>
            <a:ext cx="3370797" cy="889654"/>
          </a:xfrm>
          <a:prstGeom prst="rect">
            <a:avLst/>
          </a:prstGeom>
        </p:spPr>
      </p:pic>
    </p:spTree>
    <p:extLst>
      <p:ext uri="{BB962C8B-B14F-4D97-AF65-F5344CB8AC3E}">
        <p14:creationId xmlns:p14="http://schemas.microsoft.com/office/powerpoint/2010/main" val="55509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6"/>
        <p:cNvGrpSpPr/>
        <p:nvPr/>
      </p:nvGrpSpPr>
      <p:grpSpPr>
        <a:xfrm>
          <a:off x="0" y="0"/>
          <a:ext cx="0" cy="0"/>
          <a:chOff x="0" y="0"/>
          <a:chExt cx="0" cy="0"/>
        </a:xfrm>
      </p:grpSpPr>
      <p:sp>
        <p:nvSpPr>
          <p:cNvPr id="4377" name="Google Shape;4377;p45"/>
          <p:cNvSpPr txBox="1">
            <a:spLocks noGrp="1"/>
          </p:cNvSpPr>
          <p:nvPr>
            <p:ph type="title"/>
          </p:nvPr>
        </p:nvSpPr>
        <p:spPr>
          <a:xfrm>
            <a:off x="713250" y="484825"/>
            <a:ext cx="77175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mtClean="0">
                <a:latin typeface="Times New Roman" panose="02020603050405020304" pitchFamily="18" charset="0"/>
                <a:cs typeface="Times New Roman" panose="02020603050405020304" pitchFamily="18" charset="0"/>
              </a:rPr>
              <a:t>Bảng phân công công việc</a:t>
            </a:r>
            <a:endParaRPr>
              <a:latin typeface="Times New Roman" panose="02020603050405020304" pitchFamily="18" charset="0"/>
              <a:cs typeface="Times New Roman" panose="02020603050405020304" pitchFamily="18" charset="0"/>
            </a:endParaRPr>
          </a:p>
        </p:txBody>
      </p:sp>
      <p:graphicFrame>
        <p:nvGraphicFramePr>
          <p:cNvPr id="4378" name="Google Shape;4378;p45"/>
          <p:cNvGraphicFramePr/>
          <p:nvPr>
            <p:extLst>
              <p:ext uri="{D42A27DB-BD31-4B8C-83A1-F6EECF244321}">
                <p14:modId xmlns:p14="http://schemas.microsoft.com/office/powerpoint/2010/main" val="2045921330"/>
              </p:ext>
            </p:extLst>
          </p:nvPr>
        </p:nvGraphicFramePr>
        <p:xfrm>
          <a:off x="715100" y="1171975"/>
          <a:ext cx="7717500" cy="3347190"/>
        </p:xfrm>
        <a:graphic>
          <a:graphicData uri="http://schemas.openxmlformats.org/drawingml/2006/table">
            <a:tbl>
              <a:tblPr>
                <a:noFill/>
                <a:tableStyleId>{2E1FF8EE-A42B-49D3-9FBB-3BFF458D3AAC}</a:tableStyleId>
              </a:tblPr>
              <a:tblGrid>
                <a:gridCol w="3858750">
                  <a:extLst>
                    <a:ext uri="{9D8B030D-6E8A-4147-A177-3AD203B41FA5}">
                      <a16:colId xmlns:a16="http://schemas.microsoft.com/office/drawing/2014/main" val="20000"/>
                    </a:ext>
                  </a:extLst>
                </a:gridCol>
                <a:gridCol w="3858750">
                  <a:extLst>
                    <a:ext uri="{9D8B030D-6E8A-4147-A177-3AD203B41FA5}">
                      <a16:colId xmlns:a16="http://schemas.microsoft.com/office/drawing/2014/main" val="20001"/>
                    </a:ext>
                  </a:extLst>
                </a:gridCol>
              </a:tblGrid>
              <a:tr h="469475">
                <a:tc>
                  <a:txBody>
                    <a:bodyPr/>
                    <a:lstStyle/>
                    <a:p>
                      <a:pPr marL="0" lvl="0" indent="0" algn="ctr" rtl="0">
                        <a:spcBef>
                          <a:spcPts val="0"/>
                        </a:spcBef>
                        <a:spcAft>
                          <a:spcPts val="0"/>
                        </a:spcAft>
                        <a:buNone/>
                      </a:pPr>
                      <a:r>
                        <a:rPr lang="vi-VN" sz="2000" b="1" smtClean="0">
                          <a:solidFill>
                            <a:schemeClr val="dk1"/>
                          </a:solidFill>
                          <a:latin typeface="Kaushan Script"/>
                          <a:ea typeface="Kaushan Script"/>
                          <a:cs typeface="Kaushan Script"/>
                          <a:sym typeface="Kaushan Script"/>
                        </a:rPr>
                        <a:t>Tên thành viên</a:t>
                      </a:r>
                      <a:endParaRPr sz="2000" b="1">
                        <a:solidFill>
                          <a:schemeClr val="dk1"/>
                        </a:solidFill>
                        <a:latin typeface="Kaushan Script"/>
                        <a:ea typeface="Kaushan Script"/>
                        <a:cs typeface="Kaushan Script"/>
                        <a:sym typeface="Kaushan Scrip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vi-VN" sz="2000" b="1" smtClean="0">
                          <a:solidFill>
                            <a:schemeClr val="dk1"/>
                          </a:solidFill>
                          <a:latin typeface="Kaushan Script"/>
                          <a:ea typeface="Kaushan Script"/>
                          <a:cs typeface="Kaushan Script"/>
                          <a:sym typeface="Kaushan Script"/>
                        </a:rPr>
                        <a:t>Công việc</a:t>
                      </a:r>
                      <a:endParaRPr sz="2000" b="1">
                        <a:solidFill>
                          <a:schemeClr val="dk1"/>
                        </a:solidFill>
                        <a:latin typeface="Kaushan Script"/>
                        <a:ea typeface="Kaushan Script"/>
                        <a:cs typeface="Kaushan Script"/>
                        <a:sym typeface="Kaushan Scrip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546800">
                <a:tc>
                  <a:txBody>
                    <a:bodyPr/>
                    <a:lstStyle/>
                    <a:p>
                      <a:pPr marL="0" lvl="0" indent="0" algn="l" rtl="0">
                        <a:spcBef>
                          <a:spcPts val="0"/>
                        </a:spcBef>
                        <a:spcAft>
                          <a:spcPts val="0"/>
                        </a:spcAft>
                        <a:buNone/>
                      </a:pPr>
                      <a:r>
                        <a:rPr lang="vi-VN" smtClean="0">
                          <a:solidFill>
                            <a:schemeClr val="dk1"/>
                          </a:solidFill>
                          <a:latin typeface="Archivo"/>
                          <a:ea typeface="Archivo"/>
                          <a:cs typeface="Archivo"/>
                          <a:sym typeface="Archivo"/>
                        </a:rPr>
                        <a:t>1. Nhóm trưởng: Đặng Danh Cường</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tc>
                  <a:txBody>
                    <a:bodyPr/>
                    <a:lstStyle/>
                    <a:p>
                      <a:pPr marL="0" lvl="0" indent="0" algn="l" rtl="0">
                        <a:spcBef>
                          <a:spcPts val="0"/>
                        </a:spcBef>
                        <a:spcAft>
                          <a:spcPts val="0"/>
                        </a:spcAft>
                        <a:buNone/>
                      </a:pPr>
                      <a:r>
                        <a:rPr lang="en-US" smtClean="0">
                          <a:solidFill>
                            <a:schemeClr val="dk1"/>
                          </a:solidFill>
                          <a:latin typeface="Archivo"/>
                          <a:ea typeface="Archivo"/>
                          <a:cs typeface="Archivo"/>
                          <a:sym typeface="Archivo"/>
                        </a:rPr>
                        <a:t>Thiết</a:t>
                      </a:r>
                      <a:r>
                        <a:rPr lang="en-US" baseline="0" smtClean="0">
                          <a:solidFill>
                            <a:schemeClr val="dk1"/>
                          </a:solidFill>
                          <a:latin typeface="Archivo"/>
                          <a:ea typeface="Archivo"/>
                          <a:cs typeface="Archivo"/>
                          <a:sym typeface="Archivo"/>
                        </a:rPr>
                        <a:t> kế giao diện web, Thiết kế phần Contact us, xây dựng và xử lý database, thuyết trình</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extLst>
                  <a:ext uri="{0D108BD9-81ED-4DB2-BD59-A6C34878D82A}">
                    <a16:rowId xmlns:a16="http://schemas.microsoft.com/office/drawing/2014/main" val="10001"/>
                  </a:ext>
                </a:extLst>
              </a:tr>
              <a:tr h="546800">
                <a:tc>
                  <a:txBody>
                    <a:bodyPr/>
                    <a:lstStyle/>
                    <a:p>
                      <a:pPr marL="0" lvl="0" indent="0" algn="l" rtl="0">
                        <a:spcBef>
                          <a:spcPts val="0"/>
                        </a:spcBef>
                        <a:spcAft>
                          <a:spcPts val="0"/>
                        </a:spcAft>
                        <a:buNone/>
                      </a:pPr>
                      <a:r>
                        <a:rPr lang="vi-VN" smtClean="0">
                          <a:solidFill>
                            <a:schemeClr val="dk1"/>
                          </a:solidFill>
                          <a:latin typeface="Archivo"/>
                          <a:ea typeface="Archivo"/>
                          <a:cs typeface="Archivo"/>
                          <a:sym typeface="Archivo"/>
                        </a:rPr>
                        <a:t>2. Hoàng</a:t>
                      </a:r>
                      <a:r>
                        <a:rPr lang="vi-VN" baseline="0" smtClean="0">
                          <a:solidFill>
                            <a:schemeClr val="dk1"/>
                          </a:solidFill>
                          <a:latin typeface="Archivo"/>
                          <a:ea typeface="Archivo"/>
                          <a:cs typeface="Archivo"/>
                          <a:sym typeface="Archivo"/>
                        </a:rPr>
                        <a:t> Đức Cường</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tc>
                  <a:txBody>
                    <a:bodyPr/>
                    <a:lstStyle/>
                    <a:p>
                      <a:pPr marL="0" lvl="0" indent="0" algn="l" rtl="0">
                        <a:spcBef>
                          <a:spcPts val="0"/>
                        </a:spcBef>
                        <a:spcAft>
                          <a:spcPts val="0"/>
                        </a:spcAft>
                        <a:buNone/>
                      </a:pPr>
                      <a:r>
                        <a:rPr lang="en-US" smtClean="0">
                          <a:solidFill>
                            <a:schemeClr val="dk1"/>
                          </a:solidFill>
                          <a:latin typeface="Archivo"/>
                          <a:ea typeface="Archivo"/>
                          <a:cs typeface="Archivo"/>
                          <a:sym typeface="Archivo"/>
                        </a:rPr>
                        <a:t>Vẽ</a:t>
                      </a:r>
                      <a:r>
                        <a:rPr lang="en-US" baseline="0" smtClean="0">
                          <a:solidFill>
                            <a:schemeClr val="dk1"/>
                          </a:solidFill>
                          <a:latin typeface="Archivo"/>
                          <a:ea typeface="Archivo"/>
                          <a:cs typeface="Archivo"/>
                          <a:sym typeface="Archivo"/>
                        </a:rPr>
                        <a:t> biểu đồ use-case, viết báo cáo</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extLst>
                  <a:ext uri="{0D108BD9-81ED-4DB2-BD59-A6C34878D82A}">
                    <a16:rowId xmlns:a16="http://schemas.microsoft.com/office/drawing/2014/main" val="10002"/>
                  </a:ext>
                </a:extLst>
              </a:tr>
              <a:tr h="546800">
                <a:tc>
                  <a:txBody>
                    <a:bodyPr/>
                    <a:lstStyle/>
                    <a:p>
                      <a:pPr marL="0" lvl="0" indent="0" algn="l" rtl="0">
                        <a:spcBef>
                          <a:spcPts val="0"/>
                        </a:spcBef>
                        <a:spcAft>
                          <a:spcPts val="0"/>
                        </a:spcAft>
                        <a:buNone/>
                      </a:pPr>
                      <a:r>
                        <a:rPr lang="vi-VN" smtClean="0">
                          <a:solidFill>
                            <a:schemeClr val="dk1"/>
                          </a:solidFill>
                          <a:latin typeface="Archivo"/>
                          <a:ea typeface="Archivo"/>
                          <a:cs typeface="Archivo"/>
                          <a:sym typeface="Archivo"/>
                        </a:rPr>
                        <a:t>3. Đinh Xuân Kiên</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tc>
                  <a:txBody>
                    <a:bodyPr/>
                    <a:lstStyle/>
                    <a:p>
                      <a:pPr marL="0" lvl="0" indent="0" algn="l" rtl="0">
                        <a:spcBef>
                          <a:spcPts val="0"/>
                        </a:spcBef>
                        <a:spcAft>
                          <a:spcPts val="0"/>
                        </a:spcAft>
                        <a:buNone/>
                      </a:pPr>
                      <a:r>
                        <a:rPr lang="en-US" smtClean="0">
                          <a:solidFill>
                            <a:schemeClr val="dk1"/>
                          </a:solidFill>
                          <a:latin typeface="Archivo"/>
                          <a:ea typeface="Archivo"/>
                          <a:cs typeface="Archivo"/>
                          <a:sym typeface="Archivo"/>
                        </a:rPr>
                        <a:t>Thiết</a:t>
                      </a:r>
                      <a:r>
                        <a:rPr lang="en-US" baseline="0" smtClean="0">
                          <a:solidFill>
                            <a:schemeClr val="dk1"/>
                          </a:solidFill>
                          <a:latin typeface="Archivo"/>
                          <a:ea typeface="Archivo"/>
                          <a:cs typeface="Archivo"/>
                          <a:sym typeface="Archivo"/>
                        </a:rPr>
                        <a:t> kế phần Note, viết báo cáo</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extLst>
                  <a:ext uri="{0D108BD9-81ED-4DB2-BD59-A6C34878D82A}">
                    <a16:rowId xmlns:a16="http://schemas.microsoft.com/office/drawing/2014/main" val="10003"/>
                  </a:ext>
                </a:extLst>
              </a:tr>
              <a:tr h="546800">
                <a:tc>
                  <a:txBody>
                    <a:bodyPr/>
                    <a:lstStyle/>
                    <a:p>
                      <a:pPr marL="0" lvl="0" indent="0" algn="l" rtl="0">
                        <a:spcBef>
                          <a:spcPts val="0"/>
                        </a:spcBef>
                        <a:spcAft>
                          <a:spcPts val="0"/>
                        </a:spcAft>
                        <a:buNone/>
                      </a:pPr>
                      <a:r>
                        <a:rPr lang="vi-VN" smtClean="0">
                          <a:solidFill>
                            <a:schemeClr val="dk1"/>
                          </a:solidFill>
                          <a:latin typeface="Archivo"/>
                          <a:ea typeface="Archivo"/>
                          <a:cs typeface="Archivo"/>
                          <a:sym typeface="Archivo"/>
                        </a:rPr>
                        <a:t>4. Phùng Thị Mai</a:t>
                      </a:r>
                      <a:r>
                        <a:rPr lang="vi-VN" baseline="0" smtClean="0">
                          <a:solidFill>
                            <a:schemeClr val="dk1"/>
                          </a:solidFill>
                          <a:latin typeface="Archivo"/>
                          <a:ea typeface="Archivo"/>
                          <a:cs typeface="Archivo"/>
                          <a:sym typeface="Archivo"/>
                        </a:rPr>
                        <a:t> Anh</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tc>
                  <a:txBody>
                    <a:bodyPr/>
                    <a:lstStyle/>
                    <a:p>
                      <a:pPr marL="0" lvl="0" indent="0" algn="l" rtl="0">
                        <a:spcBef>
                          <a:spcPts val="0"/>
                        </a:spcBef>
                        <a:spcAft>
                          <a:spcPts val="0"/>
                        </a:spcAft>
                        <a:buNone/>
                      </a:pPr>
                      <a:r>
                        <a:rPr lang="en-US" smtClean="0">
                          <a:solidFill>
                            <a:schemeClr val="dk1"/>
                          </a:solidFill>
                          <a:latin typeface="Archivo"/>
                          <a:ea typeface="Archivo"/>
                          <a:cs typeface="Archivo"/>
                          <a:sym typeface="Archivo"/>
                        </a:rPr>
                        <a:t>Thiết</a:t>
                      </a:r>
                      <a:r>
                        <a:rPr lang="en-US" baseline="0" smtClean="0">
                          <a:solidFill>
                            <a:schemeClr val="dk1"/>
                          </a:solidFill>
                          <a:latin typeface="Archivo"/>
                          <a:ea typeface="Archivo"/>
                          <a:cs typeface="Archivo"/>
                          <a:sym typeface="Archivo"/>
                        </a:rPr>
                        <a:t> kế phần đăng ký tour du lịch, tìm kiếm hình ảnh, làm powerpoint báo cáo</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extLst>
                  <a:ext uri="{0D108BD9-81ED-4DB2-BD59-A6C34878D82A}">
                    <a16:rowId xmlns:a16="http://schemas.microsoft.com/office/drawing/2014/main" val="10004"/>
                  </a:ext>
                </a:extLst>
              </a:tr>
              <a:tr h="546800">
                <a:tc>
                  <a:txBody>
                    <a:bodyPr/>
                    <a:lstStyle/>
                    <a:p>
                      <a:pPr marL="0" lvl="0" indent="0" algn="l" rtl="0">
                        <a:spcBef>
                          <a:spcPts val="0"/>
                        </a:spcBef>
                        <a:spcAft>
                          <a:spcPts val="0"/>
                        </a:spcAft>
                        <a:buNone/>
                      </a:pPr>
                      <a:r>
                        <a:rPr lang="vi-VN" smtClean="0">
                          <a:solidFill>
                            <a:schemeClr val="dk1"/>
                          </a:solidFill>
                          <a:latin typeface="Archivo"/>
                          <a:ea typeface="Archivo"/>
                          <a:cs typeface="Archivo"/>
                          <a:sym typeface="Archivo"/>
                        </a:rPr>
                        <a:t>5. Lý Gia Khánh</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tc>
                  <a:txBody>
                    <a:bodyPr/>
                    <a:lstStyle/>
                    <a:p>
                      <a:pPr marL="0" lvl="0" indent="0" algn="l" rtl="0">
                        <a:spcBef>
                          <a:spcPts val="0"/>
                        </a:spcBef>
                        <a:spcAft>
                          <a:spcPts val="0"/>
                        </a:spcAft>
                        <a:buNone/>
                      </a:pPr>
                      <a:r>
                        <a:rPr lang="en-US" smtClean="0">
                          <a:solidFill>
                            <a:schemeClr val="dk1"/>
                          </a:solidFill>
                          <a:latin typeface="Archivo"/>
                          <a:ea typeface="Archivo"/>
                          <a:cs typeface="Archivo"/>
                          <a:sym typeface="Archivo"/>
                        </a:rPr>
                        <a:t>Thiết</a:t>
                      </a:r>
                      <a:r>
                        <a:rPr lang="en-US" baseline="0" smtClean="0">
                          <a:solidFill>
                            <a:schemeClr val="dk1"/>
                          </a:solidFill>
                          <a:latin typeface="Archivo"/>
                          <a:ea typeface="Archivo"/>
                          <a:cs typeface="Archivo"/>
                          <a:sym typeface="Archivo"/>
                        </a:rPr>
                        <a:t> kế giao diện đăng nhập, đăng ký</a:t>
                      </a:r>
                      <a:endParaRPr>
                        <a:solidFill>
                          <a:schemeClr val="dk1"/>
                        </a:solidFill>
                        <a:latin typeface="Archivo"/>
                        <a:ea typeface="Archivo"/>
                        <a:cs typeface="Archivo"/>
                        <a:sym typeface="Archiv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AF2E1">
                        <a:alpha val="21310"/>
                      </a:srgb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759" name="Google Shape;4759;p51"/>
          <p:cNvSpPr txBox="1">
            <a:spLocks noGrp="1"/>
          </p:cNvSpPr>
          <p:nvPr>
            <p:ph type="ctrTitle"/>
          </p:nvPr>
        </p:nvSpPr>
        <p:spPr>
          <a:xfrm>
            <a:off x="1776768" y="1523492"/>
            <a:ext cx="53631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4762" name="Google Shape;4762;p51"/>
          <p:cNvGrpSpPr/>
          <p:nvPr/>
        </p:nvGrpSpPr>
        <p:grpSpPr>
          <a:xfrm>
            <a:off x="4618152" y="2880823"/>
            <a:ext cx="393977" cy="386671"/>
            <a:chOff x="3763184" y="3817357"/>
            <a:chExt cx="363314" cy="356576"/>
          </a:xfrm>
        </p:grpSpPr>
        <p:sp>
          <p:nvSpPr>
            <p:cNvPr id="4763" name="Google Shape;4763;p51"/>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51"/>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51"/>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51"/>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51"/>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8" name="Google Shape;4768;p51"/>
          <p:cNvGrpSpPr/>
          <p:nvPr/>
        </p:nvGrpSpPr>
        <p:grpSpPr>
          <a:xfrm>
            <a:off x="5104832" y="2880823"/>
            <a:ext cx="393579" cy="386671"/>
            <a:chOff x="4211985" y="3817357"/>
            <a:chExt cx="362947" cy="356576"/>
          </a:xfrm>
        </p:grpSpPr>
        <p:sp>
          <p:nvSpPr>
            <p:cNvPr id="4769" name="Google Shape;4769;p51"/>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51"/>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51"/>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2" name="Google Shape;4772;p51"/>
          <p:cNvGrpSpPr/>
          <p:nvPr/>
        </p:nvGrpSpPr>
        <p:grpSpPr>
          <a:xfrm>
            <a:off x="4131871" y="2880823"/>
            <a:ext cx="393551" cy="386984"/>
            <a:chOff x="3314750" y="3817357"/>
            <a:chExt cx="362920" cy="356865"/>
          </a:xfrm>
        </p:grpSpPr>
        <p:grpSp>
          <p:nvGrpSpPr>
            <p:cNvPr id="4773" name="Google Shape;4773;p51"/>
            <p:cNvGrpSpPr/>
            <p:nvPr/>
          </p:nvGrpSpPr>
          <p:grpSpPr>
            <a:xfrm>
              <a:off x="3314750" y="3817357"/>
              <a:ext cx="362920" cy="356865"/>
              <a:chOff x="3314750" y="3817357"/>
              <a:chExt cx="362920" cy="356865"/>
            </a:xfrm>
          </p:grpSpPr>
          <p:sp>
            <p:nvSpPr>
              <p:cNvPr id="4774" name="Google Shape;4774;p51"/>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51"/>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6" name="Google Shape;4776;p51"/>
            <p:cNvGrpSpPr/>
            <p:nvPr/>
          </p:nvGrpSpPr>
          <p:grpSpPr>
            <a:xfrm>
              <a:off x="3394986" y="3894612"/>
              <a:ext cx="202339" cy="202323"/>
              <a:chOff x="935197" y="1793977"/>
              <a:chExt cx="256451" cy="256430"/>
            </a:xfrm>
          </p:grpSpPr>
          <p:sp>
            <p:nvSpPr>
              <p:cNvPr id="4777" name="Google Shape;4777;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79" name="Google Shape;4779;p51"/>
          <p:cNvGrpSpPr/>
          <p:nvPr/>
        </p:nvGrpSpPr>
        <p:grpSpPr>
          <a:xfrm>
            <a:off x="3645589" y="2880823"/>
            <a:ext cx="393551" cy="386984"/>
            <a:chOff x="2866317" y="3817357"/>
            <a:chExt cx="362920" cy="356865"/>
          </a:xfrm>
        </p:grpSpPr>
        <p:sp>
          <p:nvSpPr>
            <p:cNvPr id="4780" name="Google Shape;4780;p51"/>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51"/>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51"/>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3" name="Google Shape;4783;p51"/>
          <p:cNvGrpSpPr/>
          <p:nvPr/>
        </p:nvGrpSpPr>
        <p:grpSpPr>
          <a:xfrm>
            <a:off x="284276" y="383242"/>
            <a:ext cx="2175923" cy="4760261"/>
            <a:chOff x="237925" y="1267100"/>
            <a:chExt cx="245075" cy="536150"/>
          </a:xfrm>
        </p:grpSpPr>
        <p:sp>
          <p:nvSpPr>
            <p:cNvPr id="4784" name="Google Shape;4784;p51"/>
            <p:cNvSpPr/>
            <p:nvPr/>
          </p:nvSpPr>
          <p:spPr>
            <a:xfrm>
              <a:off x="237925" y="1742925"/>
              <a:ext cx="245075" cy="57750"/>
            </a:xfrm>
            <a:custGeom>
              <a:avLst/>
              <a:gdLst/>
              <a:ahLst/>
              <a:cxnLst/>
              <a:rect l="l" t="t" r="r" b="b"/>
              <a:pathLst>
                <a:path w="9803" h="2310" extrusionOk="0">
                  <a:moveTo>
                    <a:pt x="2999" y="0"/>
                  </a:moveTo>
                  <a:cubicBezTo>
                    <a:pt x="2237" y="0"/>
                    <a:pt x="2765" y="961"/>
                    <a:pt x="2332" y="961"/>
                  </a:cubicBezTo>
                  <a:cubicBezTo>
                    <a:pt x="2163" y="961"/>
                    <a:pt x="1951" y="601"/>
                    <a:pt x="1922" y="601"/>
                  </a:cubicBezTo>
                  <a:cubicBezTo>
                    <a:pt x="1892" y="601"/>
                    <a:pt x="1834" y="638"/>
                    <a:pt x="1790" y="638"/>
                  </a:cubicBezTo>
                  <a:cubicBezTo>
                    <a:pt x="1782" y="638"/>
                    <a:pt x="1775" y="631"/>
                    <a:pt x="1775" y="631"/>
                  </a:cubicBezTo>
                  <a:cubicBezTo>
                    <a:pt x="1592" y="462"/>
                    <a:pt x="1540" y="103"/>
                    <a:pt x="1247" y="103"/>
                  </a:cubicBezTo>
                  <a:cubicBezTo>
                    <a:pt x="1159" y="103"/>
                    <a:pt x="822" y="154"/>
                    <a:pt x="822" y="359"/>
                  </a:cubicBezTo>
                  <a:cubicBezTo>
                    <a:pt x="822" y="821"/>
                    <a:pt x="1738" y="1034"/>
                    <a:pt x="573" y="1034"/>
                  </a:cubicBezTo>
                  <a:cubicBezTo>
                    <a:pt x="551" y="1034"/>
                    <a:pt x="529" y="1085"/>
                    <a:pt x="529" y="1129"/>
                  </a:cubicBezTo>
                  <a:cubicBezTo>
                    <a:pt x="455" y="1071"/>
                    <a:pt x="367" y="1041"/>
                    <a:pt x="279" y="1034"/>
                  </a:cubicBezTo>
                  <a:cubicBezTo>
                    <a:pt x="59" y="1034"/>
                    <a:pt x="1" y="1313"/>
                    <a:pt x="1" y="1466"/>
                  </a:cubicBezTo>
                  <a:cubicBezTo>
                    <a:pt x="1" y="1818"/>
                    <a:pt x="243" y="2185"/>
                    <a:pt x="551" y="2273"/>
                  </a:cubicBezTo>
                  <a:lnTo>
                    <a:pt x="9392" y="2310"/>
                  </a:lnTo>
                  <a:cubicBezTo>
                    <a:pt x="9539" y="2082"/>
                    <a:pt x="9803" y="1525"/>
                    <a:pt x="9803" y="1247"/>
                  </a:cubicBezTo>
                  <a:cubicBezTo>
                    <a:pt x="9803" y="1027"/>
                    <a:pt x="9737" y="887"/>
                    <a:pt x="9539" y="887"/>
                  </a:cubicBezTo>
                  <a:cubicBezTo>
                    <a:pt x="9282" y="887"/>
                    <a:pt x="9070" y="1100"/>
                    <a:pt x="8806" y="1129"/>
                  </a:cubicBezTo>
                  <a:cubicBezTo>
                    <a:pt x="8806" y="1055"/>
                    <a:pt x="8753" y="1029"/>
                    <a:pt x="8674" y="1029"/>
                  </a:cubicBezTo>
                  <a:cubicBezTo>
                    <a:pt x="8485" y="1029"/>
                    <a:pt x="8148" y="1176"/>
                    <a:pt x="8021" y="1176"/>
                  </a:cubicBezTo>
                  <a:cubicBezTo>
                    <a:pt x="7989" y="1176"/>
                    <a:pt x="7970" y="1167"/>
                    <a:pt x="7970" y="1144"/>
                  </a:cubicBezTo>
                  <a:cubicBezTo>
                    <a:pt x="7970" y="953"/>
                    <a:pt x="8051" y="763"/>
                    <a:pt x="8051" y="565"/>
                  </a:cubicBezTo>
                  <a:cubicBezTo>
                    <a:pt x="8051" y="195"/>
                    <a:pt x="7927" y="59"/>
                    <a:pt x="7747" y="59"/>
                  </a:cubicBezTo>
                  <a:cubicBezTo>
                    <a:pt x="7256" y="59"/>
                    <a:pt x="6342" y="1063"/>
                    <a:pt x="6342" y="1063"/>
                  </a:cubicBezTo>
                  <a:cubicBezTo>
                    <a:pt x="6284" y="1063"/>
                    <a:pt x="6210" y="887"/>
                    <a:pt x="6100" y="887"/>
                  </a:cubicBezTo>
                  <a:cubicBezTo>
                    <a:pt x="6049" y="887"/>
                    <a:pt x="5558" y="1071"/>
                    <a:pt x="5294" y="1071"/>
                  </a:cubicBezTo>
                  <a:cubicBezTo>
                    <a:pt x="4927" y="1071"/>
                    <a:pt x="4847" y="953"/>
                    <a:pt x="4663" y="953"/>
                  </a:cubicBezTo>
                  <a:cubicBezTo>
                    <a:pt x="4627" y="953"/>
                    <a:pt x="4575" y="968"/>
                    <a:pt x="4539" y="968"/>
                  </a:cubicBezTo>
                  <a:cubicBezTo>
                    <a:pt x="4524" y="968"/>
                    <a:pt x="4510" y="968"/>
                    <a:pt x="4495" y="961"/>
                  </a:cubicBezTo>
                  <a:cubicBezTo>
                    <a:pt x="4275" y="917"/>
                    <a:pt x="4018" y="0"/>
                    <a:pt x="2999"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51"/>
            <p:cNvSpPr/>
            <p:nvPr/>
          </p:nvSpPr>
          <p:spPr>
            <a:xfrm>
              <a:off x="238650" y="1742725"/>
              <a:ext cx="240325" cy="57775"/>
            </a:xfrm>
            <a:custGeom>
              <a:avLst/>
              <a:gdLst/>
              <a:ahLst/>
              <a:cxnLst/>
              <a:rect l="l" t="t" r="r" b="b"/>
              <a:pathLst>
                <a:path w="9613" h="2311" extrusionOk="0">
                  <a:moveTo>
                    <a:pt x="2970" y="1"/>
                  </a:moveTo>
                  <a:cubicBezTo>
                    <a:pt x="2868" y="1"/>
                    <a:pt x="2765" y="23"/>
                    <a:pt x="2677" y="82"/>
                  </a:cubicBezTo>
                  <a:cubicBezTo>
                    <a:pt x="2824" y="338"/>
                    <a:pt x="2831" y="639"/>
                    <a:pt x="2618" y="983"/>
                  </a:cubicBezTo>
                  <a:cubicBezTo>
                    <a:pt x="2486" y="1167"/>
                    <a:pt x="2112" y="1005"/>
                    <a:pt x="2112" y="1350"/>
                  </a:cubicBezTo>
                  <a:lnTo>
                    <a:pt x="2112" y="1445"/>
                  </a:lnTo>
                  <a:cubicBezTo>
                    <a:pt x="2112" y="1511"/>
                    <a:pt x="2090" y="1533"/>
                    <a:pt x="2046" y="1533"/>
                  </a:cubicBezTo>
                  <a:cubicBezTo>
                    <a:pt x="1827" y="1533"/>
                    <a:pt x="1783" y="1321"/>
                    <a:pt x="1658" y="1321"/>
                  </a:cubicBezTo>
                  <a:cubicBezTo>
                    <a:pt x="1651" y="1321"/>
                    <a:pt x="976" y="1636"/>
                    <a:pt x="690" y="1636"/>
                  </a:cubicBezTo>
                  <a:cubicBezTo>
                    <a:pt x="558" y="1636"/>
                    <a:pt x="426" y="1599"/>
                    <a:pt x="324" y="1518"/>
                  </a:cubicBezTo>
                  <a:cubicBezTo>
                    <a:pt x="221" y="1584"/>
                    <a:pt x="118" y="1636"/>
                    <a:pt x="1" y="1672"/>
                  </a:cubicBezTo>
                  <a:cubicBezTo>
                    <a:pt x="74" y="1944"/>
                    <a:pt x="280" y="2200"/>
                    <a:pt x="522" y="2274"/>
                  </a:cubicBezTo>
                  <a:lnTo>
                    <a:pt x="9363" y="2310"/>
                  </a:lnTo>
                  <a:cubicBezTo>
                    <a:pt x="9459" y="2156"/>
                    <a:pt x="9539" y="1995"/>
                    <a:pt x="9613" y="1826"/>
                  </a:cubicBezTo>
                  <a:cubicBezTo>
                    <a:pt x="9319" y="1658"/>
                    <a:pt x="8982" y="1562"/>
                    <a:pt x="8645" y="1555"/>
                  </a:cubicBezTo>
                  <a:cubicBezTo>
                    <a:pt x="8557" y="1555"/>
                    <a:pt x="8469" y="1621"/>
                    <a:pt x="8381" y="1621"/>
                  </a:cubicBezTo>
                  <a:cubicBezTo>
                    <a:pt x="8293" y="1621"/>
                    <a:pt x="8036" y="1423"/>
                    <a:pt x="7919" y="1423"/>
                  </a:cubicBezTo>
                  <a:cubicBezTo>
                    <a:pt x="7750" y="1423"/>
                    <a:pt x="7596" y="1584"/>
                    <a:pt x="7450" y="1584"/>
                  </a:cubicBezTo>
                  <a:cubicBezTo>
                    <a:pt x="7376" y="1584"/>
                    <a:pt x="7054" y="1504"/>
                    <a:pt x="7054" y="1203"/>
                  </a:cubicBezTo>
                  <a:cubicBezTo>
                    <a:pt x="7054" y="976"/>
                    <a:pt x="7193" y="778"/>
                    <a:pt x="7230" y="507"/>
                  </a:cubicBezTo>
                  <a:cubicBezTo>
                    <a:pt x="7244" y="397"/>
                    <a:pt x="7281" y="294"/>
                    <a:pt x="7340" y="191"/>
                  </a:cubicBezTo>
                  <a:lnTo>
                    <a:pt x="7340" y="191"/>
                  </a:lnTo>
                  <a:cubicBezTo>
                    <a:pt x="6863" y="470"/>
                    <a:pt x="6321" y="1064"/>
                    <a:pt x="6321" y="1064"/>
                  </a:cubicBezTo>
                  <a:cubicBezTo>
                    <a:pt x="6262" y="1064"/>
                    <a:pt x="6181" y="895"/>
                    <a:pt x="6079" y="895"/>
                  </a:cubicBezTo>
                  <a:cubicBezTo>
                    <a:pt x="6027" y="895"/>
                    <a:pt x="5536" y="1079"/>
                    <a:pt x="5265" y="1079"/>
                  </a:cubicBezTo>
                  <a:cubicBezTo>
                    <a:pt x="4898" y="1079"/>
                    <a:pt x="4825" y="961"/>
                    <a:pt x="4642" y="961"/>
                  </a:cubicBezTo>
                  <a:cubicBezTo>
                    <a:pt x="4605" y="961"/>
                    <a:pt x="4554" y="976"/>
                    <a:pt x="4517" y="976"/>
                  </a:cubicBezTo>
                  <a:cubicBezTo>
                    <a:pt x="4502" y="976"/>
                    <a:pt x="4488" y="969"/>
                    <a:pt x="4473" y="969"/>
                  </a:cubicBezTo>
                  <a:cubicBezTo>
                    <a:pt x="4253" y="917"/>
                    <a:pt x="3997" y="1"/>
                    <a:pt x="2970"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51"/>
            <p:cNvSpPr/>
            <p:nvPr/>
          </p:nvSpPr>
          <p:spPr>
            <a:xfrm>
              <a:off x="257725" y="1781775"/>
              <a:ext cx="7900" cy="17975"/>
            </a:xfrm>
            <a:custGeom>
              <a:avLst/>
              <a:gdLst/>
              <a:ahLst/>
              <a:cxnLst/>
              <a:rect l="l" t="t" r="r" b="b"/>
              <a:pathLst>
                <a:path w="316" h="719" extrusionOk="0">
                  <a:moveTo>
                    <a:pt x="0" y="0"/>
                  </a:moveTo>
                  <a:lnTo>
                    <a:pt x="257" y="719"/>
                  </a:lnTo>
                  <a:lnTo>
                    <a:pt x="316" y="719"/>
                  </a:lnTo>
                  <a:lnTo>
                    <a:pt x="66"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51"/>
            <p:cNvSpPr/>
            <p:nvPr/>
          </p:nvSpPr>
          <p:spPr>
            <a:xfrm>
              <a:off x="274775" y="1781775"/>
              <a:ext cx="6975" cy="17975"/>
            </a:xfrm>
            <a:custGeom>
              <a:avLst/>
              <a:gdLst/>
              <a:ahLst/>
              <a:cxnLst/>
              <a:rect l="l" t="t" r="r" b="b"/>
              <a:pathLst>
                <a:path w="279" h="719" extrusionOk="0">
                  <a:moveTo>
                    <a:pt x="0" y="0"/>
                  </a:moveTo>
                  <a:lnTo>
                    <a:pt x="213" y="719"/>
                  </a:lnTo>
                  <a:lnTo>
                    <a:pt x="279" y="719"/>
                  </a:lnTo>
                  <a:lnTo>
                    <a:pt x="74"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51"/>
            <p:cNvSpPr/>
            <p:nvPr/>
          </p:nvSpPr>
          <p:spPr>
            <a:xfrm>
              <a:off x="292000" y="1781950"/>
              <a:ext cx="5700" cy="17800"/>
            </a:xfrm>
            <a:custGeom>
              <a:avLst/>
              <a:gdLst/>
              <a:ahLst/>
              <a:cxnLst/>
              <a:rect l="l" t="t" r="r" b="b"/>
              <a:pathLst>
                <a:path w="228" h="712" extrusionOk="0">
                  <a:moveTo>
                    <a:pt x="0" y="1"/>
                  </a:moveTo>
                  <a:lnTo>
                    <a:pt x="169" y="712"/>
                  </a:lnTo>
                  <a:lnTo>
                    <a:pt x="228" y="712"/>
                  </a:lnTo>
                  <a:lnTo>
                    <a:pt x="66"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51"/>
            <p:cNvSpPr/>
            <p:nvPr/>
          </p:nvSpPr>
          <p:spPr>
            <a:xfrm>
              <a:off x="308850" y="1781775"/>
              <a:ext cx="4800" cy="17800"/>
            </a:xfrm>
            <a:custGeom>
              <a:avLst/>
              <a:gdLst/>
              <a:ahLst/>
              <a:cxnLst/>
              <a:rect l="l" t="t" r="r" b="b"/>
              <a:pathLst>
                <a:path w="192" h="712" extrusionOk="0">
                  <a:moveTo>
                    <a:pt x="1" y="0"/>
                  </a:moveTo>
                  <a:lnTo>
                    <a:pt x="126" y="712"/>
                  </a:lnTo>
                  <a:lnTo>
                    <a:pt x="192" y="712"/>
                  </a:lnTo>
                  <a:lnTo>
                    <a:pt x="67"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51"/>
            <p:cNvSpPr/>
            <p:nvPr/>
          </p:nvSpPr>
          <p:spPr>
            <a:xfrm>
              <a:off x="325900" y="1781775"/>
              <a:ext cx="3700" cy="17800"/>
            </a:xfrm>
            <a:custGeom>
              <a:avLst/>
              <a:gdLst/>
              <a:ahLst/>
              <a:cxnLst/>
              <a:rect l="l" t="t" r="r" b="b"/>
              <a:pathLst>
                <a:path w="148" h="712" extrusionOk="0">
                  <a:moveTo>
                    <a:pt x="1" y="0"/>
                  </a:moveTo>
                  <a:lnTo>
                    <a:pt x="81" y="712"/>
                  </a:lnTo>
                  <a:lnTo>
                    <a:pt x="147" y="712"/>
                  </a:lnTo>
                  <a:lnTo>
                    <a:pt x="67"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51"/>
            <p:cNvSpPr/>
            <p:nvPr/>
          </p:nvSpPr>
          <p:spPr>
            <a:xfrm>
              <a:off x="342775" y="1781775"/>
              <a:ext cx="2575" cy="17800"/>
            </a:xfrm>
            <a:custGeom>
              <a:avLst/>
              <a:gdLst/>
              <a:ahLst/>
              <a:cxnLst/>
              <a:rect l="l" t="t" r="r" b="b"/>
              <a:pathLst>
                <a:path w="103" h="712" extrusionOk="0">
                  <a:moveTo>
                    <a:pt x="0" y="0"/>
                  </a:moveTo>
                  <a:lnTo>
                    <a:pt x="37" y="712"/>
                  </a:lnTo>
                  <a:lnTo>
                    <a:pt x="103" y="712"/>
                  </a:lnTo>
                  <a:lnTo>
                    <a:pt x="66"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51"/>
            <p:cNvSpPr/>
            <p:nvPr/>
          </p:nvSpPr>
          <p:spPr>
            <a:xfrm>
              <a:off x="359450" y="1781775"/>
              <a:ext cx="1850" cy="17800"/>
            </a:xfrm>
            <a:custGeom>
              <a:avLst/>
              <a:gdLst/>
              <a:ahLst/>
              <a:cxnLst/>
              <a:rect l="l" t="t" r="r" b="b"/>
              <a:pathLst>
                <a:path w="74" h="712" extrusionOk="0">
                  <a:moveTo>
                    <a:pt x="8" y="0"/>
                  </a:moveTo>
                  <a:lnTo>
                    <a:pt x="0" y="712"/>
                  </a:lnTo>
                  <a:lnTo>
                    <a:pt x="66" y="712"/>
                  </a:lnTo>
                  <a:lnTo>
                    <a:pt x="74"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51"/>
            <p:cNvSpPr/>
            <p:nvPr/>
          </p:nvSpPr>
          <p:spPr>
            <a:xfrm>
              <a:off x="375200" y="1781775"/>
              <a:ext cx="2775" cy="17800"/>
            </a:xfrm>
            <a:custGeom>
              <a:avLst/>
              <a:gdLst/>
              <a:ahLst/>
              <a:cxnLst/>
              <a:rect l="l" t="t" r="r" b="b"/>
              <a:pathLst>
                <a:path w="111" h="712" extrusionOk="0">
                  <a:moveTo>
                    <a:pt x="45" y="0"/>
                  </a:moveTo>
                  <a:lnTo>
                    <a:pt x="1" y="712"/>
                  </a:lnTo>
                  <a:lnTo>
                    <a:pt x="60" y="712"/>
                  </a:lnTo>
                  <a:lnTo>
                    <a:pt x="111"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51"/>
            <p:cNvSpPr/>
            <p:nvPr/>
          </p:nvSpPr>
          <p:spPr>
            <a:xfrm>
              <a:off x="390800" y="1781950"/>
              <a:ext cx="3875" cy="17625"/>
            </a:xfrm>
            <a:custGeom>
              <a:avLst/>
              <a:gdLst/>
              <a:ahLst/>
              <a:cxnLst/>
              <a:rect l="l" t="t" r="r" b="b"/>
              <a:pathLst>
                <a:path w="155" h="705" extrusionOk="0">
                  <a:moveTo>
                    <a:pt x="88" y="1"/>
                  </a:moveTo>
                  <a:lnTo>
                    <a:pt x="0" y="705"/>
                  </a:lnTo>
                  <a:lnTo>
                    <a:pt x="59" y="705"/>
                  </a:lnTo>
                  <a:lnTo>
                    <a:pt x="154"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51"/>
            <p:cNvSpPr/>
            <p:nvPr/>
          </p:nvSpPr>
          <p:spPr>
            <a:xfrm>
              <a:off x="406375" y="1781950"/>
              <a:ext cx="4775" cy="17625"/>
            </a:xfrm>
            <a:custGeom>
              <a:avLst/>
              <a:gdLst/>
              <a:ahLst/>
              <a:cxnLst/>
              <a:rect l="l" t="t" r="r" b="b"/>
              <a:pathLst>
                <a:path w="191" h="705" extrusionOk="0">
                  <a:moveTo>
                    <a:pt x="125" y="1"/>
                  </a:moveTo>
                  <a:lnTo>
                    <a:pt x="0" y="705"/>
                  </a:lnTo>
                  <a:lnTo>
                    <a:pt x="59" y="705"/>
                  </a:lnTo>
                  <a:lnTo>
                    <a:pt x="191"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51"/>
            <p:cNvSpPr/>
            <p:nvPr/>
          </p:nvSpPr>
          <p:spPr>
            <a:xfrm>
              <a:off x="421775" y="1781950"/>
              <a:ext cx="5875" cy="17625"/>
            </a:xfrm>
            <a:custGeom>
              <a:avLst/>
              <a:gdLst/>
              <a:ahLst/>
              <a:cxnLst/>
              <a:rect l="l" t="t" r="r" b="b"/>
              <a:pathLst>
                <a:path w="235" h="705" extrusionOk="0">
                  <a:moveTo>
                    <a:pt x="169" y="1"/>
                  </a:moveTo>
                  <a:lnTo>
                    <a:pt x="0" y="705"/>
                  </a:lnTo>
                  <a:lnTo>
                    <a:pt x="66" y="705"/>
                  </a:lnTo>
                  <a:lnTo>
                    <a:pt x="235"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51"/>
            <p:cNvSpPr/>
            <p:nvPr/>
          </p:nvSpPr>
          <p:spPr>
            <a:xfrm>
              <a:off x="437150" y="1781950"/>
              <a:ext cx="7000" cy="17625"/>
            </a:xfrm>
            <a:custGeom>
              <a:avLst/>
              <a:gdLst/>
              <a:ahLst/>
              <a:cxnLst/>
              <a:rect l="l" t="t" r="r" b="b"/>
              <a:pathLst>
                <a:path w="280" h="705" extrusionOk="0">
                  <a:moveTo>
                    <a:pt x="214" y="1"/>
                  </a:moveTo>
                  <a:lnTo>
                    <a:pt x="1" y="705"/>
                  </a:lnTo>
                  <a:lnTo>
                    <a:pt x="67" y="705"/>
                  </a:lnTo>
                  <a:lnTo>
                    <a:pt x="280"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51"/>
            <p:cNvSpPr/>
            <p:nvPr/>
          </p:nvSpPr>
          <p:spPr>
            <a:xfrm>
              <a:off x="452550" y="1782150"/>
              <a:ext cx="7925" cy="17425"/>
            </a:xfrm>
            <a:custGeom>
              <a:avLst/>
              <a:gdLst/>
              <a:ahLst/>
              <a:cxnLst/>
              <a:rect l="l" t="t" r="r" b="b"/>
              <a:pathLst>
                <a:path w="317" h="697" extrusionOk="0">
                  <a:moveTo>
                    <a:pt x="250" y="0"/>
                  </a:moveTo>
                  <a:lnTo>
                    <a:pt x="1" y="697"/>
                  </a:lnTo>
                  <a:lnTo>
                    <a:pt x="59" y="697"/>
                  </a:lnTo>
                  <a:lnTo>
                    <a:pt x="316"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51"/>
            <p:cNvSpPr/>
            <p:nvPr/>
          </p:nvSpPr>
          <p:spPr>
            <a:xfrm>
              <a:off x="257550" y="1780675"/>
              <a:ext cx="203100" cy="2400"/>
            </a:xfrm>
            <a:custGeom>
              <a:avLst/>
              <a:gdLst/>
              <a:ahLst/>
              <a:cxnLst/>
              <a:rect l="l" t="t" r="r" b="b"/>
              <a:pathLst>
                <a:path w="8124" h="96" extrusionOk="0">
                  <a:moveTo>
                    <a:pt x="0" y="0"/>
                  </a:moveTo>
                  <a:lnTo>
                    <a:pt x="0" y="96"/>
                  </a:lnTo>
                  <a:lnTo>
                    <a:pt x="8123" y="96"/>
                  </a:lnTo>
                  <a:lnTo>
                    <a:pt x="8123" y="0"/>
                  </a:lnTo>
                  <a:close/>
                </a:path>
              </a:pathLst>
            </a:custGeom>
            <a:solidFill>
              <a:srgbClr val="707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51"/>
            <p:cNvSpPr/>
            <p:nvPr/>
          </p:nvSpPr>
          <p:spPr>
            <a:xfrm>
              <a:off x="309225" y="1416125"/>
              <a:ext cx="101750" cy="384175"/>
            </a:xfrm>
            <a:custGeom>
              <a:avLst/>
              <a:gdLst/>
              <a:ahLst/>
              <a:cxnLst/>
              <a:rect l="l" t="t" r="r" b="b"/>
              <a:pathLst>
                <a:path w="4070" h="15367" extrusionOk="0">
                  <a:moveTo>
                    <a:pt x="1" y="0"/>
                  </a:moveTo>
                  <a:lnTo>
                    <a:pt x="470" y="15367"/>
                  </a:lnTo>
                  <a:lnTo>
                    <a:pt x="3600" y="15367"/>
                  </a:lnTo>
                  <a:lnTo>
                    <a:pt x="4070" y="0"/>
                  </a:lnTo>
                  <a:close/>
                </a:path>
              </a:pathLst>
            </a:custGeom>
            <a:solidFill>
              <a:srgbClr val="F4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51"/>
            <p:cNvSpPr/>
            <p:nvPr/>
          </p:nvSpPr>
          <p:spPr>
            <a:xfrm>
              <a:off x="321700" y="1639550"/>
              <a:ext cx="76275" cy="53725"/>
            </a:xfrm>
            <a:custGeom>
              <a:avLst/>
              <a:gdLst/>
              <a:ahLst/>
              <a:cxnLst/>
              <a:rect l="l" t="t" r="r" b="b"/>
              <a:pathLst>
                <a:path w="3051" h="2149" extrusionOk="0">
                  <a:moveTo>
                    <a:pt x="1525" y="0"/>
                  </a:moveTo>
                  <a:cubicBezTo>
                    <a:pt x="0" y="0"/>
                    <a:pt x="59" y="2090"/>
                    <a:pt x="59" y="2148"/>
                  </a:cubicBezTo>
                  <a:lnTo>
                    <a:pt x="3035" y="2141"/>
                  </a:lnTo>
                  <a:cubicBezTo>
                    <a:pt x="3035" y="2141"/>
                    <a:pt x="3050" y="0"/>
                    <a:pt x="1525" y="0"/>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51"/>
            <p:cNvSpPr/>
            <p:nvPr/>
          </p:nvSpPr>
          <p:spPr>
            <a:xfrm>
              <a:off x="321700" y="1540375"/>
              <a:ext cx="76275" cy="53750"/>
            </a:xfrm>
            <a:custGeom>
              <a:avLst/>
              <a:gdLst/>
              <a:ahLst/>
              <a:cxnLst/>
              <a:rect l="l" t="t" r="r" b="b"/>
              <a:pathLst>
                <a:path w="3051" h="2150" extrusionOk="0">
                  <a:moveTo>
                    <a:pt x="1525" y="1"/>
                  </a:moveTo>
                  <a:cubicBezTo>
                    <a:pt x="0" y="1"/>
                    <a:pt x="59" y="2083"/>
                    <a:pt x="59" y="2149"/>
                  </a:cubicBezTo>
                  <a:lnTo>
                    <a:pt x="3035" y="2134"/>
                  </a:lnTo>
                  <a:cubicBezTo>
                    <a:pt x="3035" y="2134"/>
                    <a:pt x="3050" y="1"/>
                    <a:pt x="1525" y="1"/>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51"/>
            <p:cNvSpPr/>
            <p:nvPr/>
          </p:nvSpPr>
          <p:spPr>
            <a:xfrm>
              <a:off x="321700" y="1439950"/>
              <a:ext cx="76275" cy="53725"/>
            </a:xfrm>
            <a:custGeom>
              <a:avLst/>
              <a:gdLst/>
              <a:ahLst/>
              <a:cxnLst/>
              <a:rect l="l" t="t" r="r" b="b"/>
              <a:pathLst>
                <a:path w="3051" h="2149" extrusionOk="0">
                  <a:moveTo>
                    <a:pt x="1525" y="0"/>
                  </a:moveTo>
                  <a:cubicBezTo>
                    <a:pt x="0" y="0"/>
                    <a:pt x="59" y="2090"/>
                    <a:pt x="59" y="2148"/>
                  </a:cubicBezTo>
                  <a:lnTo>
                    <a:pt x="3035" y="2134"/>
                  </a:lnTo>
                  <a:cubicBezTo>
                    <a:pt x="3035" y="2134"/>
                    <a:pt x="3050" y="0"/>
                    <a:pt x="1525" y="0"/>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51"/>
            <p:cNvSpPr/>
            <p:nvPr/>
          </p:nvSpPr>
          <p:spPr>
            <a:xfrm>
              <a:off x="346075" y="1473500"/>
              <a:ext cx="28250" cy="19625"/>
            </a:xfrm>
            <a:custGeom>
              <a:avLst/>
              <a:gdLst/>
              <a:ahLst/>
              <a:cxnLst/>
              <a:rect l="l" t="t" r="r" b="b"/>
              <a:pathLst>
                <a:path w="1130" h="785" extrusionOk="0">
                  <a:moveTo>
                    <a:pt x="0" y="0"/>
                  </a:moveTo>
                  <a:lnTo>
                    <a:pt x="0" y="784"/>
                  </a:lnTo>
                  <a:lnTo>
                    <a:pt x="1129" y="784"/>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51"/>
            <p:cNvSpPr/>
            <p:nvPr/>
          </p:nvSpPr>
          <p:spPr>
            <a:xfrm>
              <a:off x="349175" y="1479350"/>
              <a:ext cx="21475" cy="13225"/>
            </a:xfrm>
            <a:custGeom>
              <a:avLst/>
              <a:gdLst/>
              <a:ahLst/>
              <a:cxnLst/>
              <a:rect l="l" t="t" r="r" b="b"/>
              <a:pathLst>
                <a:path w="859" h="529" extrusionOk="0">
                  <a:moveTo>
                    <a:pt x="1" y="1"/>
                  </a:moveTo>
                  <a:lnTo>
                    <a:pt x="1" y="528"/>
                  </a:lnTo>
                  <a:lnTo>
                    <a:pt x="859" y="528"/>
                  </a:lnTo>
                  <a:lnTo>
                    <a:pt x="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51"/>
            <p:cNvSpPr/>
            <p:nvPr/>
          </p:nvSpPr>
          <p:spPr>
            <a:xfrm>
              <a:off x="346075" y="1573200"/>
              <a:ext cx="28250" cy="19825"/>
            </a:xfrm>
            <a:custGeom>
              <a:avLst/>
              <a:gdLst/>
              <a:ahLst/>
              <a:cxnLst/>
              <a:rect l="l" t="t" r="r" b="b"/>
              <a:pathLst>
                <a:path w="1130" h="793" extrusionOk="0">
                  <a:moveTo>
                    <a:pt x="0" y="0"/>
                  </a:moveTo>
                  <a:lnTo>
                    <a:pt x="0" y="792"/>
                  </a:lnTo>
                  <a:lnTo>
                    <a:pt x="1129" y="792"/>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51"/>
            <p:cNvSpPr/>
            <p:nvPr/>
          </p:nvSpPr>
          <p:spPr>
            <a:xfrm>
              <a:off x="348625" y="1576850"/>
              <a:ext cx="22575" cy="14700"/>
            </a:xfrm>
            <a:custGeom>
              <a:avLst/>
              <a:gdLst/>
              <a:ahLst/>
              <a:cxnLst/>
              <a:rect l="l" t="t" r="r" b="b"/>
              <a:pathLst>
                <a:path w="903" h="588" extrusionOk="0">
                  <a:moveTo>
                    <a:pt x="1" y="1"/>
                  </a:moveTo>
                  <a:lnTo>
                    <a:pt x="1" y="587"/>
                  </a:lnTo>
                  <a:lnTo>
                    <a:pt x="903" y="587"/>
                  </a:lnTo>
                  <a:lnTo>
                    <a:pt x="9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51"/>
            <p:cNvSpPr/>
            <p:nvPr/>
          </p:nvSpPr>
          <p:spPr>
            <a:xfrm>
              <a:off x="346075" y="1673625"/>
              <a:ext cx="28250" cy="19825"/>
            </a:xfrm>
            <a:custGeom>
              <a:avLst/>
              <a:gdLst/>
              <a:ahLst/>
              <a:cxnLst/>
              <a:rect l="l" t="t" r="r" b="b"/>
              <a:pathLst>
                <a:path w="1130" h="793" extrusionOk="0">
                  <a:moveTo>
                    <a:pt x="0" y="1"/>
                  </a:moveTo>
                  <a:lnTo>
                    <a:pt x="0" y="793"/>
                  </a:lnTo>
                  <a:lnTo>
                    <a:pt x="1129" y="793"/>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51"/>
            <p:cNvSpPr/>
            <p:nvPr/>
          </p:nvSpPr>
          <p:spPr>
            <a:xfrm>
              <a:off x="349000" y="1677300"/>
              <a:ext cx="21825" cy="16700"/>
            </a:xfrm>
            <a:custGeom>
              <a:avLst/>
              <a:gdLst/>
              <a:ahLst/>
              <a:cxnLst/>
              <a:rect l="l" t="t" r="r" b="b"/>
              <a:pathLst>
                <a:path w="873" h="668" extrusionOk="0">
                  <a:moveTo>
                    <a:pt x="1" y="1"/>
                  </a:moveTo>
                  <a:lnTo>
                    <a:pt x="1" y="668"/>
                  </a:lnTo>
                  <a:lnTo>
                    <a:pt x="873" y="668"/>
                  </a:lnTo>
                  <a:lnTo>
                    <a:pt x="8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51"/>
            <p:cNvSpPr/>
            <p:nvPr/>
          </p:nvSpPr>
          <p:spPr>
            <a:xfrm>
              <a:off x="321700" y="1745850"/>
              <a:ext cx="76275" cy="53900"/>
            </a:xfrm>
            <a:custGeom>
              <a:avLst/>
              <a:gdLst/>
              <a:ahLst/>
              <a:cxnLst/>
              <a:rect l="l" t="t" r="r" b="b"/>
              <a:pathLst>
                <a:path w="3051" h="2156" extrusionOk="0">
                  <a:moveTo>
                    <a:pt x="1525" y="0"/>
                  </a:moveTo>
                  <a:cubicBezTo>
                    <a:pt x="0" y="0"/>
                    <a:pt x="59" y="2090"/>
                    <a:pt x="59" y="2156"/>
                  </a:cubicBezTo>
                  <a:lnTo>
                    <a:pt x="3035" y="2149"/>
                  </a:lnTo>
                  <a:cubicBezTo>
                    <a:pt x="3035" y="2149"/>
                    <a:pt x="3050" y="0"/>
                    <a:pt x="1525" y="0"/>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51"/>
            <p:cNvSpPr/>
            <p:nvPr/>
          </p:nvSpPr>
          <p:spPr>
            <a:xfrm>
              <a:off x="346075" y="1780675"/>
              <a:ext cx="28250" cy="19625"/>
            </a:xfrm>
            <a:custGeom>
              <a:avLst/>
              <a:gdLst/>
              <a:ahLst/>
              <a:cxnLst/>
              <a:rect l="l" t="t" r="r" b="b"/>
              <a:pathLst>
                <a:path w="1130" h="785" extrusionOk="0">
                  <a:moveTo>
                    <a:pt x="0" y="0"/>
                  </a:moveTo>
                  <a:lnTo>
                    <a:pt x="0" y="785"/>
                  </a:lnTo>
                  <a:lnTo>
                    <a:pt x="1129" y="785"/>
                  </a:lnTo>
                  <a:lnTo>
                    <a:pt x="1129" y="0"/>
                  </a:lnTo>
                  <a:close/>
                </a:path>
              </a:pathLst>
            </a:custGeom>
            <a:solidFill>
              <a:srgbClr val="4FB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51"/>
            <p:cNvSpPr/>
            <p:nvPr/>
          </p:nvSpPr>
          <p:spPr>
            <a:xfrm>
              <a:off x="349000" y="1784150"/>
              <a:ext cx="22200" cy="16150"/>
            </a:xfrm>
            <a:custGeom>
              <a:avLst/>
              <a:gdLst/>
              <a:ahLst/>
              <a:cxnLst/>
              <a:rect l="l" t="t" r="r" b="b"/>
              <a:pathLst>
                <a:path w="888" h="646" extrusionOk="0">
                  <a:moveTo>
                    <a:pt x="1" y="1"/>
                  </a:moveTo>
                  <a:lnTo>
                    <a:pt x="1" y="646"/>
                  </a:lnTo>
                  <a:lnTo>
                    <a:pt x="888" y="646"/>
                  </a:lnTo>
                  <a:lnTo>
                    <a:pt x="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51"/>
            <p:cNvSpPr/>
            <p:nvPr/>
          </p:nvSpPr>
          <p:spPr>
            <a:xfrm>
              <a:off x="307575" y="1416125"/>
              <a:ext cx="15975" cy="384175"/>
            </a:xfrm>
            <a:custGeom>
              <a:avLst/>
              <a:gdLst/>
              <a:ahLst/>
              <a:cxnLst/>
              <a:rect l="l" t="t" r="r" b="b"/>
              <a:pathLst>
                <a:path w="639" h="15367" extrusionOk="0">
                  <a:moveTo>
                    <a:pt x="1" y="0"/>
                  </a:moveTo>
                  <a:lnTo>
                    <a:pt x="470" y="15367"/>
                  </a:lnTo>
                  <a:lnTo>
                    <a:pt x="638" y="15367"/>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51"/>
            <p:cNvSpPr/>
            <p:nvPr/>
          </p:nvSpPr>
          <p:spPr>
            <a:xfrm>
              <a:off x="326275" y="1416125"/>
              <a:ext cx="15975" cy="384175"/>
            </a:xfrm>
            <a:custGeom>
              <a:avLst/>
              <a:gdLst/>
              <a:ahLst/>
              <a:cxnLst/>
              <a:rect l="l" t="t" r="r" b="b"/>
              <a:pathLst>
                <a:path w="639" h="15367" extrusionOk="0">
                  <a:moveTo>
                    <a:pt x="0" y="0"/>
                  </a:moveTo>
                  <a:lnTo>
                    <a:pt x="470" y="15367"/>
                  </a:lnTo>
                  <a:lnTo>
                    <a:pt x="638" y="15367"/>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51"/>
            <p:cNvSpPr/>
            <p:nvPr/>
          </p:nvSpPr>
          <p:spPr>
            <a:xfrm>
              <a:off x="396850" y="1420700"/>
              <a:ext cx="15950" cy="379600"/>
            </a:xfrm>
            <a:custGeom>
              <a:avLst/>
              <a:gdLst/>
              <a:ahLst/>
              <a:cxnLst/>
              <a:rect l="l" t="t" r="r" b="b"/>
              <a:pathLst>
                <a:path w="638" h="15184" extrusionOk="0">
                  <a:moveTo>
                    <a:pt x="455" y="1"/>
                  </a:moveTo>
                  <a:lnTo>
                    <a:pt x="0" y="15184"/>
                  </a:lnTo>
                  <a:lnTo>
                    <a:pt x="169" y="15184"/>
                  </a:lnTo>
                  <a:lnTo>
                    <a:pt x="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51"/>
            <p:cNvSpPr/>
            <p:nvPr/>
          </p:nvSpPr>
          <p:spPr>
            <a:xfrm>
              <a:off x="378150" y="1420700"/>
              <a:ext cx="15775" cy="379600"/>
            </a:xfrm>
            <a:custGeom>
              <a:avLst/>
              <a:gdLst/>
              <a:ahLst/>
              <a:cxnLst/>
              <a:rect l="l" t="t" r="r" b="b"/>
              <a:pathLst>
                <a:path w="631" h="15184" extrusionOk="0">
                  <a:moveTo>
                    <a:pt x="447" y="1"/>
                  </a:moveTo>
                  <a:lnTo>
                    <a:pt x="0" y="15184"/>
                  </a:lnTo>
                  <a:lnTo>
                    <a:pt x="169" y="15184"/>
                  </a:lnTo>
                  <a:lnTo>
                    <a:pt x="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51"/>
            <p:cNvSpPr/>
            <p:nvPr/>
          </p:nvSpPr>
          <p:spPr>
            <a:xfrm>
              <a:off x="319300" y="1743275"/>
              <a:ext cx="82700" cy="5900"/>
            </a:xfrm>
            <a:custGeom>
              <a:avLst/>
              <a:gdLst/>
              <a:ahLst/>
              <a:cxnLst/>
              <a:rect l="l" t="t" r="r" b="b"/>
              <a:pathLst>
                <a:path w="3308" h="236" extrusionOk="0">
                  <a:moveTo>
                    <a:pt x="1" y="1"/>
                  </a:moveTo>
                  <a:lnTo>
                    <a:pt x="1" y="235"/>
                  </a:lnTo>
                  <a:lnTo>
                    <a:pt x="3307" y="235"/>
                  </a:lnTo>
                  <a:lnTo>
                    <a:pt x="3307"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51"/>
            <p:cNvSpPr/>
            <p:nvPr/>
          </p:nvSpPr>
          <p:spPr>
            <a:xfrm>
              <a:off x="357800" y="1712300"/>
              <a:ext cx="4600" cy="33400"/>
            </a:xfrm>
            <a:custGeom>
              <a:avLst/>
              <a:gdLst/>
              <a:ahLst/>
              <a:cxnLst/>
              <a:rect l="l" t="t" r="r" b="b"/>
              <a:pathLst>
                <a:path w="184" h="1336" extrusionOk="0">
                  <a:moveTo>
                    <a:pt x="0" y="1"/>
                  </a:moveTo>
                  <a:lnTo>
                    <a:pt x="0" y="1335"/>
                  </a:lnTo>
                  <a:lnTo>
                    <a:pt x="184" y="1335"/>
                  </a:lnTo>
                  <a:lnTo>
                    <a:pt x="18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51"/>
            <p:cNvSpPr/>
            <p:nvPr/>
          </p:nvSpPr>
          <p:spPr>
            <a:xfrm>
              <a:off x="317100" y="1723300"/>
              <a:ext cx="86350" cy="32650"/>
            </a:xfrm>
            <a:custGeom>
              <a:avLst/>
              <a:gdLst/>
              <a:ahLst/>
              <a:cxnLst/>
              <a:rect l="l" t="t" r="r" b="b"/>
              <a:pathLst>
                <a:path w="3454" h="1306" extrusionOk="0">
                  <a:moveTo>
                    <a:pt x="1" y="1"/>
                  </a:moveTo>
                  <a:lnTo>
                    <a:pt x="38" y="1306"/>
                  </a:lnTo>
                  <a:lnTo>
                    <a:pt x="3410" y="1306"/>
                  </a:lnTo>
                  <a:lnTo>
                    <a:pt x="3454" y="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51"/>
            <p:cNvSpPr/>
            <p:nvPr/>
          </p:nvSpPr>
          <p:spPr>
            <a:xfrm>
              <a:off x="285400" y="1696725"/>
              <a:ext cx="149575" cy="36675"/>
            </a:xfrm>
            <a:custGeom>
              <a:avLst/>
              <a:gdLst/>
              <a:ahLst/>
              <a:cxnLst/>
              <a:rect l="l" t="t" r="r" b="b"/>
              <a:pathLst>
                <a:path w="5983" h="1467" extrusionOk="0">
                  <a:moveTo>
                    <a:pt x="1159" y="1"/>
                  </a:moveTo>
                  <a:cubicBezTo>
                    <a:pt x="1159" y="1"/>
                    <a:pt x="1027" y="639"/>
                    <a:pt x="763" y="822"/>
                  </a:cubicBezTo>
                  <a:cubicBezTo>
                    <a:pt x="692" y="871"/>
                    <a:pt x="604" y="889"/>
                    <a:pt x="514" y="889"/>
                  </a:cubicBezTo>
                  <a:cubicBezTo>
                    <a:pt x="267" y="889"/>
                    <a:pt x="1" y="756"/>
                    <a:pt x="1" y="756"/>
                  </a:cubicBezTo>
                  <a:lnTo>
                    <a:pt x="1" y="756"/>
                  </a:lnTo>
                  <a:cubicBezTo>
                    <a:pt x="257" y="1350"/>
                    <a:pt x="477" y="1467"/>
                    <a:pt x="1240" y="1467"/>
                  </a:cubicBezTo>
                  <a:lnTo>
                    <a:pt x="4737" y="1467"/>
                  </a:lnTo>
                  <a:cubicBezTo>
                    <a:pt x="5499" y="1467"/>
                    <a:pt x="5756" y="1364"/>
                    <a:pt x="5983" y="756"/>
                  </a:cubicBezTo>
                  <a:lnTo>
                    <a:pt x="5983" y="756"/>
                  </a:lnTo>
                  <a:cubicBezTo>
                    <a:pt x="5983" y="756"/>
                    <a:pt x="5711" y="886"/>
                    <a:pt x="5462" y="886"/>
                  </a:cubicBezTo>
                  <a:cubicBezTo>
                    <a:pt x="5371" y="886"/>
                    <a:pt x="5284" y="869"/>
                    <a:pt x="5213" y="822"/>
                  </a:cubicBezTo>
                  <a:cubicBezTo>
                    <a:pt x="4949" y="646"/>
                    <a:pt x="4817" y="1"/>
                    <a:pt x="4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51"/>
            <p:cNvSpPr/>
            <p:nvPr/>
          </p:nvSpPr>
          <p:spPr>
            <a:xfrm>
              <a:off x="317100" y="1648150"/>
              <a:ext cx="86900" cy="5900"/>
            </a:xfrm>
            <a:custGeom>
              <a:avLst/>
              <a:gdLst/>
              <a:ahLst/>
              <a:cxnLst/>
              <a:rect l="l" t="t" r="r" b="b"/>
              <a:pathLst>
                <a:path w="3476" h="236" extrusionOk="0">
                  <a:moveTo>
                    <a:pt x="1" y="1"/>
                  </a:moveTo>
                  <a:lnTo>
                    <a:pt x="1" y="235"/>
                  </a:lnTo>
                  <a:lnTo>
                    <a:pt x="3476" y="235"/>
                  </a:lnTo>
                  <a:lnTo>
                    <a:pt x="3476"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51"/>
            <p:cNvSpPr/>
            <p:nvPr/>
          </p:nvSpPr>
          <p:spPr>
            <a:xfrm>
              <a:off x="357800" y="1520950"/>
              <a:ext cx="4600" cy="33400"/>
            </a:xfrm>
            <a:custGeom>
              <a:avLst/>
              <a:gdLst/>
              <a:ahLst/>
              <a:cxnLst/>
              <a:rect l="l" t="t" r="r" b="b"/>
              <a:pathLst>
                <a:path w="184" h="1336" extrusionOk="0">
                  <a:moveTo>
                    <a:pt x="0" y="1"/>
                  </a:moveTo>
                  <a:lnTo>
                    <a:pt x="0" y="1335"/>
                  </a:lnTo>
                  <a:lnTo>
                    <a:pt x="184" y="1335"/>
                  </a:lnTo>
                  <a:lnTo>
                    <a:pt x="18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51"/>
            <p:cNvSpPr/>
            <p:nvPr/>
          </p:nvSpPr>
          <p:spPr>
            <a:xfrm>
              <a:off x="357800" y="1416850"/>
              <a:ext cx="4600" cy="33200"/>
            </a:xfrm>
            <a:custGeom>
              <a:avLst/>
              <a:gdLst/>
              <a:ahLst/>
              <a:cxnLst/>
              <a:rect l="l" t="t" r="r" b="b"/>
              <a:pathLst>
                <a:path w="184" h="1328" extrusionOk="0">
                  <a:moveTo>
                    <a:pt x="0" y="1"/>
                  </a:moveTo>
                  <a:lnTo>
                    <a:pt x="0" y="1328"/>
                  </a:lnTo>
                  <a:lnTo>
                    <a:pt x="184" y="1328"/>
                  </a:lnTo>
                  <a:lnTo>
                    <a:pt x="18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51"/>
            <p:cNvSpPr/>
            <p:nvPr/>
          </p:nvSpPr>
          <p:spPr>
            <a:xfrm>
              <a:off x="357800" y="1619200"/>
              <a:ext cx="4600" cy="33375"/>
            </a:xfrm>
            <a:custGeom>
              <a:avLst/>
              <a:gdLst/>
              <a:ahLst/>
              <a:cxnLst/>
              <a:rect l="l" t="t" r="r" b="b"/>
              <a:pathLst>
                <a:path w="184" h="1335" extrusionOk="0">
                  <a:moveTo>
                    <a:pt x="0" y="0"/>
                  </a:moveTo>
                  <a:lnTo>
                    <a:pt x="0" y="1335"/>
                  </a:lnTo>
                  <a:lnTo>
                    <a:pt x="184" y="1335"/>
                  </a:lnTo>
                  <a:lnTo>
                    <a:pt x="184" y="0"/>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51"/>
            <p:cNvSpPr/>
            <p:nvPr/>
          </p:nvSpPr>
          <p:spPr>
            <a:xfrm>
              <a:off x="313800" y="1622325"/>
              <a:ext cx="92600" cy="35750"/>
            </a:xfrm>
            <a:custGeom>
              <a:avLst/>
              <a:gdLst/>
              <a:ahLst/>
              <a:cxnLst/>
              <a:rect l="l" t="t" r="r" b="b"/>
              <a:pathLst>
                <a:path w="3704" h="1430" extrusionOk="0">
                  <a:moveTo>
                    <a:pt x="1" y="0"/>
                  </a:moveTo>
                  <a:lnTo>
                    <a:pt x="38" y="1430"/>
                  </a:lnTo>
                  <a:lnTo>
                    <a:pt x="3659" y="1430"/>
                  </a:lnTo>
                  <a:lnTo>
                    <a:pt x="3703" y="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51"/>
            <p:cNvSpPr/>
            <p:nvPr/>
          </p:nvSpPr>
          <p:spPr>
            <a:xfrm>
              <a:off x="281550" y="1596300"/>
              <a:ext cx="157100" cy="38325"/>
            </a:xfrm>
            <a:custGeom>
              <a:avLst/>
              <a:gdLst/>
              <a:ahLst/>
              <a:cxnLst/>
              <a:rect l="l" t="t" r="r" b="b"/>
              <a:pathLst>
                <a:path w="6284" h="1533" extrusionOk="0">
                  <a:moveTo>
                    <a:pt x="1218" y="0"/>
                  </a:moveTo>
                  <a:cubicBezTo>
                    <a:pt x="1218" y="0"/>
                    <a:pt x="1078" y="675"/>
                    <a:pt x="800" y="858"/>
                  </a:cubicBezTo>
                  <a:cubicBezTo>
                    <a:pt x="726" y="908"/>
                    <a:pt x="635" y="927"/>
                    <a:pt x="541" y="927"/>
                  </a:cubicBezTo>
                  <a:cubicBezTo>
                    <a:pt x="282" y="927"/>
                    <a:pt x="1" y="785"/>
                    <a:pt x="1" y="785"/>
                  </a:cubicBezTo>
                  <a:lnTo>
                    <a:pt x="1" y="785"/>
                  </a:lnTo>
                  <a:cubicBezTo>
                    <a:pt x="250" y="1364"/>
                    <a:pt x="499" y="1532"/>
                    <a:pt x="1306" y="1532"/>
                  </a:cubicBezTo>
                  <a:lnTo>
                    <a:pt x="4979" y="1532"/>
                  </a:lnTo>
                  <a:cubicBezTo>
                    <a:pt x="5785" y="1532"/>
                    <a:pt x="6056" y="1327"/>
                    <a:pt x="6284" y="785"/>
                  </a:cubicBezTo>
                  <a:lnTo>
                    <a:pt x="6284" y="785"/>
                  </a:lnTo>
                  <a:cubicBezTo>
                    <a:pt x="6284" y="785"/>
                    <a:pt x="6003" y="927"/>
                    <a:pt x="5743" y="927"/>
                  </a:cubicBezTo>
                  <a:cubicBezTo>
                    <a:pt x="5649" y="927"/>
                    <a:pt x="5558" y="908"/>
                    <a:pt x="5484" y="858"/>
                  </a:cubicBezTo>
                  <a:cubicBezTo>
                    <a:pt x="5206" y="675"/>
                    <a:pt x="5067" y="0"/>
                    <a:pt x="5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51"/>
            <p:cNvSpPr/>
            <p:nvPr/>
          </p:nvSpPr>
          <p:spPr>
            <a:xfrm>
              <a:off x="315100" y="1549550"/>
              <a:ext cx="91100" cy="5900"/>
            </a:xfrm>
            <a:custGeom>
              <a:avLst/>
              <a:gdLst/>
              <a:ahLst/>
              <a:cxnLst/>
              <a:rect l="l" t="t" r="r" b="b"/>
              <a:pathLst>
                <a:path w="3644" h="236" extrusionOk="0">
                  <a:moveTo>
                    <a:pt x="0" y="1"/>
                  </a:moveTo>
                  <a:lnTo>
                    <a:pt x="0" y="235"/>
                  </a:lnTo>
                  <a:lnTo>
                    <a:pt x="3644" y="235"/>
                  </a:lnTo>
                  <a:lnTo>
                    <a:pt x="364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51"/>
            <p:cNvSpPr/>
            <p:nvPr/>
          </p:nvSpPr>
          <p:spPr>
            <a:xfrm>
              <a:off x="311050" y="1449650"/>
              <a:ext cx="99000" cy="5900"/>
            </a:xfrm>
            <a:custGeom>
              <a:avLst/>
              <a:gdLst/>
              <a:ahLst/>
              <a:cxnLst/>
              <a:rect l="l" t="t" r="r" b="b"/>
              <a:pathLst>
                <a:path w="3960" h="236" extrusionOk="0">
                  <a:moveTo>
                    <a:pt x="1" y="1"/>
                  </a:moveTo>
                  <a:lnTo>
                    <a:pt x="1" y="236"/>
                  </a:lnTo>
                  <a:lnTo>
                    <a:pt x="3960" y="236"/>
                  </a:lnTo>
                  <a:lnTo>
                    <a:pt x="3960"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51"/>
            <p:cNvSpPr/>
            <p:nvPr/>
          </p:nvSpPr>
          <p:spPr>
            <a:xfrm>
              <a:off x="307950" y="1431875"/>
              <a:ext cx="104675" cy="35775"/>
            </a:xfrm>
            <a:custGeom>
              <a:avLst/>
              <a:gdLst/>
              <a:ahLst/>
              <a:cxnLst/>
              <a:rect l="l" t="t" r="r" b="b"/>
              <a:pathLst>
                <a:path w="4187" h="1431" extrusionOk="0">
                  <a:moveTo>
                    <a:pt x="0" y="1"/>
                  </a:moveTo>
                  <a:lnTo>
                    <a:pt x="44" y="1430"/>
                  </a:lnTo>
                  <a:lnTo>
                    <a:pt x="4128" y="1430"/>
                  </a:lnTo>
                  <a:lnTo>
                    <a:pt x="4187" y="4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51"/>
            <p:cNvSpPr/>
            <p:nvPr/>
          </p:nvSpPr>
          <p:spPr>
            <a:xfrm>
              <a:off x="310700" y="1525000"/>
              <a:ext cx="99175" cy="35575"/>
            </a:xfrm>
            <a:custGeom>
              <a:avLst/>
              <a:gdLst/>
              <a:ahLst/>
              <a:cxnLst/>
              <a:rect l="l" t="t" r="r" b="b"/>
              <a:pathLst>
                <a:path w="3967" h="1423" extrusionOk="0">
                  <a:moveTo>
                    <a:pt x="0" y="0"/>
                  </a:moveTo>
                  <a:lnTo>
                    <a:pt x="44" y="1422"/>
                  </a:lnTo>
                  <a:lnTo>
                    <a:pt x="3915" y="1422"/>
                  </a:lnTo>
                  <a:lnTo>
                    <a:pt x="3967" y="4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51"/>
            <p:cNvSpPr/>
            <p:nvPr/>
          </p:nvSpPr>
          <p:spPr>
            <a:xfrm>
              <a:off x="276425" y="1496225"/>
              <a:ext cx="167550" cy="39425"/>
            </a:xfrm>
            <a:custGeom>
              <a:avLst/>
              <a:gdLst/>
              <a:ahLst/>
              <a:cxnLst/>
              <a:rect l="l" t="t" r="r" b="b"/>
              <a:pathLst>
                <a:path w="6702" h="1577" extrusionOk="0">
                  <a:moveTo>
                    <a:pt x="1298" y="0"/>
                  </a:moveTo>
                  <a:cubicBezTo>
                    <a:pt x="1298" y="0"/>
                    <a:pt x="1151" y="697"/>
                    <a:pt x="858" y="887"/>
                  </a:cubicBezTo>
                  <a:cubicBezTo>
                    <a:pt x="778" y="938"/>
                    <a:pt x="680" y="956"/>
                    <a:pt x="580" y="956"/>
                  </a:cubicBezTo>
                  <a:cubicBezTo>
                    <a:pt x="301" y="956"/>
                    <a:pt x="0" y="814"/>
                    <a:pt x="0" y="814"/>
                  </a:cubicBezTo>
                  <a:lnTo>
                    <a:pt x="0" y="814"/>
                  </a:lnTo>
                  <a:cubicBezTo>
                    <a:pt x="162" y="1378"/>
                    <a:pt x="535" y="1576"/>
                    <a:pt x="1393" y="1576"/>
                  </a:cubicBezTo>
                  <a:lnTo>
                    <a:pt x="5301" y="1576"/>
                  </a:lnTo>
                  <a:cubicBezTo>
                    <a:pt x="6159" y="1576"/>
                    <a:pt x="6481" y="1349"/>
                    <a:pt x="6701" y="814"/>
                  </a:cubicBezTo>
                  <a:lnTo>
                    <a:pt x="6701" y="814"/>
                  </a:lnTo>
                  <a:cubicBezTo>
                    <a:pt x="6701" y="814"/>
                    <a:pt x="6396" y="956"/>
                    <a:pt x="6119" y="956"/>
                  </a:cubicBezTo>
                  <a:cubicBezTo>
                    <a:pt x="6018" y="956"/>
                    <a:pt x="5921" y="938"/>
                    <a:pt x="5843" y="887"/>
                  </a:cubicBezTo>
                  <a:cubicBezTo>
                    <a:pt x="5543" y="697"/>
                    <a:pt x="5396" y="0"/>
                    <a:pt x="5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51"/>
            <p:cNvSpPr/>
            <p:nvPr/>
          </p:nvSpPr>
          <p:spPr>
            <a:xfrm>
              <a:off x="276425" y="1302850"/>
              <a:ext cx="167550" cy="133275"/>
            </a:xfrm>
            <a:custGeom>
              <a:avLst/>
              <a:gdLst/>
              <a:ahLst/>
              <a:cxnLst/>
              <a:rect l="l" t="t" r="r" b="b"/>
              <a:pathLst>
                <a:path w="6702" h="5331" extrusionOk="0">
                  <a:moveTo>
                    <a:pt x="3321" y="0"/>
                  </a:moveTo>
                  <a:cubicBezTo>
                    <a:pt x="3289" y="1999"/>
                    <a:pt x="1910" y="4278"/>
                    <a:pt x="543" y="4278"/>
                  </a:cubicBezTo>
                  <a:cubicBezTo>
                    <a:pt x="361" y="4278"/>
                    <a:pt x="179" y="4237"/>
                    <a:pt x="0" y="4150"/>
                  </a:cubicBezTo>
                  <a:lnTo>
                    <a:pt x="0" y="4150"/>
                  </a:lnTo>
                  <a:cubicBezTo>
                    <a:pt x="103" y="4883"/>
                    <a:pt x="535" y="5330"/>
                    <a:pt x="1393" y="5330"/>
                  </a:cubicBezTo>
                  <a:lnTo>
                    <a:pt x="5301" y="5330"/>
                  </a:lnTo>
                  <a:cubicBezTo>
                    <a:pt x="6159" y="5330"/>
                    <a:pt x="6628" y="4795"/>
                    <a:pt x="6701" y="4150"/>
                  </a:cubicBezTo>
                  <a:lnTo>
                    <a:pt x="6701" y="4150"/>
                  </a:lnTo>
                  <a:cubicBezTo>
                    <a:pt x="6527" y="4238"/>
                    <a:pt x="6349" y="4279"/>
                    <a:pt x="6170" y="4279"/>
                  </a:cubicBezTo>
                  <a:cubicBezTo>
                    <a:pt x="4821" y="4279"/>
                    <a:pt x="3451" y="1937"/>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51"/>
            <p:cNvSpPr/>
            <p:nvPr/>
          </p:nvSpPr>
          <p:spPr>
            <a:xfrm>
              <a:off x="243600" y="1797175"/>
              <a:ext cx="230975" cy="6075"/>
            </a:xfrm>
            <a:custGeom>
              <a:avLst/>
              <a:gdLst/>
              <a:ahLst/>
              <a:cxnLst/>
              <a:rect l="l" t="t" r="r" b="b"/>
              <a:pathLst>
                <a:path w="9239" h="243" extrusionOk="0">
                  <a:moveTo>
                    <a:pt x="1" y="0"/>
                  </a:moveTo>
                  <a:lnTo>
                    <a:pt x="1" y="242"/>
                  </a:lnTo>
                  <a:lnTo>
                    <a:pt x="9239" y="242"/>
                  </a:lnTo>
                  <a:lnTo>
                    <a:pt x="9239" y="0"/>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51"/>
            <p:cNvSpPr/>
            <p:nvPr/>
          </p:nvSpPr>
          <p:spPr>
            <a:xfrm>
              <a:off x="313800" y="1695450"/>
              <a:ext cx="92400" cy="31250"/>
            </a:xfrm>
            <a:custGeom>
              <a:avLst/>
              <a:gdLst/>
              <a:ahLst/>
              <a:cxnLst/>
              <a:rect l="l" t="t" r="r" b="b"/>
              <a:pathLst>
                <a:path w="3696" h="1250" extrusionOk="0">
                  <a:moveTo>
                    <a:pt x="1" y="0"/>
                  </a:moveTo>
                  <a:cubicBezTo>
                    <a:pt x="364" y="803"/>
                    <a:pt x="1148" y="1250"/>
                    <a:pt x="1919" y="1250"/>
                  </a:cubicBezTo>
                  <a:cubicBezTo>
                    <a:pt x="2641" y="1250"/>
                    <a:pt x="3352" y="858"/>
                    <a:pt x="36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51"/>
            <p:cNvSpPr/>
            <p:nvPr/>
          </p:nvSpPr>
          <p:spPr>
            <a:xfrm>
              <a:off x="308300" y="1495850"/>
              <a:ext cx="103775" cy="32075"/>
            </a:xfrm>
            <a:custGeom>
              <a:avLst/>
              <a:gdLst/>
              <a:ahLst/>
              <a:cxnLst/>
              <a:rect l="l" t="t" r="r" b="b"/>
              <a:pathLst>
                <a:path w="4151" h="1283" extrusionOk="0">
                  <a:moveTo>
                    <a:pt x="1" y="0"/>
                  </a:moveTo>
                  <a:cubicBezTo>
                    <a:pt x="410" y="825"/>
                    <a:pt x="1289" y="1283"/>
                    <a:pt x="2154" y="1283"/>
                  </a:cubicBezTo>
                  <a:cubicBezTo>
                    <a:pt x="2965" y="1283"/>
                    <a:pt x="3764" y="880"/>
                    <a:pt x="4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51"/>
            <p:cNvSpPr/>
            <p:nvPr/>
          </p:nvSpPr>
          <p:spPr>
            <a:xfrm>
              <a:off x="311975" y="1596300"/>
              <a:ext cx="96250" cy="32075"/>
            </a:xfrm>
            <a:custGeom>
              <a:avLst/>
              <a:gdLst/>
              <a:ahLst/>
              <a:cxnLst/>
              <a:rect l="l" t="t" r="r" b="b"/>
              <a:pathLst>
                <a:path w="3850" h="1283" extrusionOk="0">
                  <a:moveTo>
                    <a:pt x="1" y="0"/>
                  </a:moveTo>
                  <a:cubicBezTo>
                    <a:pt x="383" y="825"/>
                    <a:pt x="1198" y="1283"/>
                    <a:pt x="2000" y="1283"/>
                  </a:cubicBezTo>
                  <a:cubicBezTo>
                    <a:pt x="2752" y="1283"/>
                    <a:pt x="3491" y="880"/>
                    <a:pt x="38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51"/>
            <p:cNvSpPr/>
            <p:nvPr/>
          </p:nvSpPr>
          <p:spPr>
            <a:xfrm>
              <a:off x="308850" y="1302850"/>
              <a:ext cx="102500" cy="116525"/>
            </a:xfrm>
            <a:custGeom>
              <a:avLst/>
              <a:gdLst/>
              <a:ahLst/>
              <a:cxnLst/>
              <a:rect l="l" t="t" r="r" b="b"/>
              <a:pathLst>
                <a:path w="4100" h="4661" extrusionOk="0">
                  <a:moveTo>
                    <a:pt x="2024" y="0"/>
                  </a:moveTo>
                  <a:cubicBezTo>
                    <a:pt x="1995" y="1628"/>
                    <a:pt x="1079" y="3439"/>
                    <a:pt x="1" y="4055"/>
                  </a:cubicBezTo>
                  <a:cubicBezTo>
                    <a:pt x="620" y="4459"/>
                    <a:pt x="1329" y="4661"/>
                    <a:pt x="2038" y="4661"/>
                  </a:cubicBezTo>
                  <a:cubicBezTo>
                    <a:pt x="2757" y="4661"/>
                    <a:pt x="3476" y="4453"/>
                    <a:pt x="4099" y="4040"/>
                  </a:cubicBezTo>
                  <a:cubicBezTo>
                    <a:pt x="3043" y="3395"/>
                    <a:pt x="2134" y="1562"/>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51"/>
            <p:cNvSpPr/>
            <p:nvPr/>
          </p:nvSpPr>
          <p:spPr>
            <a:xfrm>
              <a:off x="399949" y="1599453"/>
              <a:ext cx="9375" cy="37823"/>
            </a:xfrm>
            <a:custGeom>
              <a:avLst/>
              <a:gdLst/>
              <a:ahLst/>
              <a:cxnLst/>
              <a:rect l="l" t="t" r="r" b="b"/>
              <a:pathLst>
                <a:path w="375" h="1745" extrusionOk="0">
                  <a:moveTo>
                    <a:pt x="67" y="0"/>
                  </a:moveTo>
                  <a:lnTo>
                    <a:pt x="1" y="22"/>
                  </a:lnTo>
                  <a:lnTo>
                    <a:pt x="309" y="1745"/>
                  </a:lnTo>
                  <a:lnTo>
                    <a:pt x="375" y="1723"/>
                  </a:lnTo>
                  <a:lnTo>
                    <a:pt x="67"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51"/>
            <p:cNvSpPr/>
            <p:nvPr/>
          </p:nvSpPr>
          <p:spPr>
            <a:xfrm>
              <a:off x="384549" y="1599279"/>
              <a:ext cx="4425" cy="38647"/>
            </a:xfrm>
            <a:custGeom>
              <a:avLst/>
              <a:gdLst/>
              <a:ahLst/>
              <a:cxnLst/>
              <a:rect l="l" t="t" r="r" b="b"/>
              <a:pathLst>
                <a:path w="177" h="1783" extrusionOk="0">
                  <a:moveTo>
                    <a:pt x="67" y="1"/>
                  </a:moveTo>
                  <a:lnTo>
                    <a:pt x="1" y="8"/>
                  </a:lnTo>
                  <a:lnTo>
                    <a:pt x="103" y="1782"/>
                  </a:lnTo>
                  <a:lnTo>
                    <a:pt x="177" y="1775"/>
                  </a:lnTo>
                  <a:lnTo>
                    <a:pt x="67"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51"/>
            <p:cNvSpPr/>
            <p:nvPr/>
          </p:nvSpPr>
          <p:spPr>
            <a:xfrm>
              <a:off x="367499" y="1600233"/>
              <a:ext cx="2425" cy="36891"/>
            </a:xfrm>
            <a:custGeom>
              <a:avLst/>
              <a:gdLst/>
              <a:ahLst/>
              <a:cxnLst/>
              <a:rect l="l" t="t" r="r" b="b"/>
              <a:pathLst>
                <a:path w="97" h="1702" extrusionOk="0">
                  <a:moveTo>
                    <a:pt x="1" y="1"/>
                  </a:moveTo>
                  <a:lnTo>
                    <a:pt x="30" y="1702"/>
                  </a:lnTo>
                  <a:lnTo>
                    <a:pt x="96" y="1702"/>
                  </a:lnTo>
                  <a:lnTo>
                    <a:pt x="74"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51"/>
            <p:cNvSpPr/>
            <p:nvPr/>
          </p:nvSpPr>
          <p:spPr>
            <a:xfrm>
              <a:off x="308675" y="1599604"/>
              <a:ext cx="12300" cy="37043"/>
            </a:xfrm>
            <a:custGeom>
              <a:avLst/>
              <a:gdLst/>
              <a:ahLst/>
              <a:cxnLst/>
              <a:rect l="l" t="t" r="r" b="b"/>
              <a:pathLst>
                <a:path w="492" h="1709" extrusionOk="0">
                  <a:moveTo>
                    <a:pt x="426" y="0"/>
                  </a:moveTo>
                  <a:lnTo>
                    <a:pt x="1" y="1672"/>
                  </a:lnTo>
                  <a:lnTo>
                    <a:pt x="67" y="1709"/>
                  </a:lnTo>
                  <a:lnTo>
                    <a:pt x="492" y="30"/>
                  </a:lnTo>
                  <a:lnTo>
                    <a:pt x="42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51"/>
            <p:cNvSpPr/>
            <p:nvPr/>
          </p:nvSpPr>
          <p:spPr>
            <a:xfrm>
              <a:off x="329200" y="1598499"/>
              <a:ext cx="7175" cy="38300"/>
            </a:xfrm>
            <a:custGeom>
              <a:avLst/>
              <a:gdLst/>
              <a:ahLst/>
              <a:cxnLst/>
              <a:rect l="l" t="t" r="r" b="b"/>
              <a:pathLst>
                <a:path w="287" h="1767" extrusionOk="0">
                  <a:moveTo>
                    <a:pt x="221" y="0"/>
                  </a:moveTo>
                  <a:lnTo>
                    <a:pt x="1" y="1752"/>
                  </a:lnTo>
                  <a:lnTo>
                    <a:pt x="67" y="1767"/>
                  </a:lnTo>
                  <a:lnTo>
                    <a:pt x="287" y="15"/>
                  </a:lnTo>
                  <a:lnTo>
                    <a:pt x="221"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51"/>
            <p:cNvSpPr/>
            <p:nvPr/>
          </p:nvSpPr>
          <p:spPr>
            <a:xfrm>
              <a:off x="348624" y="1599756"/>
              <a:ext cx="4250" cy="36891"/>
            </a:xfrm>
            <a:custGeom>
              <a:avLst/>
              <a:gdLst/>
              <a:ahLst/>
              <a:cxnLst/>
              <a:rect l="l" t="t" r="r" b="b"/>
              <a:pathLst>
                <a:path w="170" h="1702" extrusionOk="0">
                  <a:moveTo>
                    <a:pt x="103" y="1"/>
                  </a:moveTo>
                  <a:lnTo>
                    <a:pt x="1" y="1694"/>
                  </a:lnTo>
                  <a:lnTo>
                    <a:pt x="74" y="1702"/>
                  </a:lnTo>
                  <a:lnTo>
                    <a:pt x="169" y="8"/>
                  </a:lnTo>
                  <a:lnTo>
                    <a:pt x="103"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51"/>
            <p:cNvSpPr/>
            <p:nvPr/>
          </p:nvSpPr>
          <p:spPr>
            <a:xfrm>
              <a:off x="401976" y="1496479"/>
              <a:ext cx="9725" cy="41258"/>
            </a:xfrm>
            <a:custGeom>
              <a:avLst/>
              <a:gdLst/>
              <a:ahLst/>
              <a:cxnLst/>
              <a:rect l="l" t="t" r="r" b="b"/>
              <a:pathLst>
                <a:path w="389" h="1805" extrusionOk="0">
                  <a:moveTo>
                    <a:pt x="66" y="0"/>
                  </a:moveTo>
                  <a:lnTo>
                    <a:pt x="0" y="22"/>
                  </a:lnTo>
                  <a:lnTo>
                    <a:pt x="323" y="1804"/>
                  </a:lnTo>
                  <a:lnTo>
                    <a:pt x="389" y="1782"/>
                  </a:lnTo>
                  <a:lnTo>
                    <a:pt x="6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51"/>
            <p:cNvSpPr/>
            <p:nvPr/>
          </p:nvSpPr>
          <p:spPr>
            <a:xfrm>
              <a:off x="385851" y="1496319"/>
              <a:ext cx="4425" cy="42081"/>
            </a:xfrm>
            <a:custGeom>
              <a:avLst/>
              <a:gdLst/>
              <a:ahLst/>
              <a:cxnLst/>
              <a:rect l="l" t="t" r="r" b="b"/>
              <a:pathLst>
                <a:path w="177" h="1841" extrusionOk="0">
                  <a:moveTo>
                    <a:pt x="66" y="0"/>
                  </a:moveTo>
                  <a:lnTo>
                    <a:pt x="0" y="7"/>
                  </a:lnTo>
                  <a:lnTo>
                    <a:pt x="110" y="1840"/>
                  </a:lnTo>
                  <a:lnTo>
                    <a:pt x="176" y="1833"/>
                  </a:lnTo>
                  <a:lnTo>
                    <a:pt x="6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51"/>
            <p:cNvSpPr/>
            <p:nvPr/>
          </p:nvSpPr>
          <p:spPr>
            <a:xfrm>
              <a:off x="368051" y="1497325"/>
              <a:ext cx="2425" cy="40229"/>
            </a:xfrm>
            <a:custGeom>
              <a:avLst/>
              <a:gdLst/>
              <a:ahLst/>
              <a:cxnLst/>
              <a:rect l="l" t="t" r="r" b="b"/>
              <a:pathLst>
                <a:path w="97" h="1760" extrusionOk="0">
                  <a:moveTo>
                    <a:pt x="1" y="0"/>
                  </a:moveTo>
                  <a:lnTo>
                    <a:pt x="23" y="1760"/>
                  </a:lnTo>
                  <a:lnTo>
                    <a:pt x="96" y="1760"/>
                  </a:lnTo>
                  <a:lnTo>
                    <a:pt x="67"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51"/>
            <p:cNvSpPr/>
            <p:nvPr/>
          </p:nvSpPr>
          <p:spPr>
            <a:xfrm>
              <a:off x="306301" y="1496639"/>
              <a:ext cx="13025" cy="40412"/>
            </a:xfrm>
            <a:custGeom>
              <a:avLst/>
              <a:gdLst/>
              <a:ahLst/>
              <a:cxnLst/>
              <a:rect l="l" t="t" r="r" b="b"/>
              <a:pathLst>
                <a:path w="521" h="1768" extrusionOk="0">
                  <a:moveTo>
                    <a:pt x="448" y="1"/>
                  </a:moveTo>
                  <a:lnTo>
                    <a:pt x="0" y="1738"/>
                  </a:lnTo>
                  <a:lnTo>
                    <a:pt x="66" y="1768"/>
                  </a:lnTo>
                  <a:lnTo>
                    <a:pt x="521" y="37"/>
                  </a:lnTo>
                  <a:lnTo>
                    <a:pt x="448"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51"/>
            <p:cNvSpPr/>
            <p:nvPr/>
          </p:nvSpPr>
          <p:spPr>
            <a:xfrm>
              <a:off x="327751" y="1495473"/>
              <a:ext cx="7700" cy="41761"/>
            </a:xfrm>
            <a:custGeom>
              <a:avLst/>
              <a:gdLst/>
              <a:ahLst/>
              <a:cxnLst/>
              <a:rect l="l" t="t" r="r" b="b"/>
              <a:pathLst>
                <a:path w="308" h="1827" extrusionOk="0">
                  <a:moveTo>
                    <a:pt x="235" y="0"/>
                  </a:moveTo>
                  <a:lnTo>
                    <a:pt x="0" y="1811"/>
                  </a:lnTo>
                  <a:lnTo>
                    <a:pt x="73" y="1826"/>
                  </a:lnTo>
                  <a:lnTo>
                    <a:pt x="308" y="15"/>
                  </a:lnTo>
                  <a:lnTo>
                    <a:pt x="235"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51"/>
            <p:cNvSpPr/>
            <p:nvPr/>
          </p:nvSpPr>
          <p:spPr>
            <a:xfrm>
              <a:off x="348076" y="1496822"/>
              <a:ext cx="4625" cy="40229"/>
            </a:xfrm>
            <a:custGeom>
              <a:avLst/>
              <a:gdLst/>
              <a:ahLst/>
              <a:cxnLst/>
              <a:rect l="l" t="t" r="r" b="b"/>
              <a:pathLst>
                <a:path w="185" h="1760" extrusionOk="0">
                  <a:moveTo>
                    <a:pt x="111" y="0"/>
                  </a:moveTo>
                  <a:lnTo>
                    <a:pt x="1" y="1752"/>
                  </a:lnTo>
                  <a:lnTo>
                    <a:pt x="74" y="1760"/>
                  </a:lnTo>
                  <a:lnTo>
                    <a:pt x="184" y="7"/>
                  </a:lnTo>
                  <a:lnTo>
                    <a:pt x="111"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51"/>
            <p:cNvSpPr/>
            <p:nvPr/>
          </p:nvSpPr>
          <p:spPr>
            <a:xfrm>
              <a:off x="397950" y="1696929"/>
              <a:ext cx="9000" cy="38937"/>
            </a:xfrm>
            <a:custGeom>
              <a:avLst/>
              <a:gdLst/>
              <a:ahLst/>
              <a:cxnLst/>
              <a:rect l="l" t="t" r="r" b="b"/>
              <a:pathLst>
                <a:path w="360" h="1717" extrusionOk="0">
                  <a:moveTo>
                    <a:pt x="66" y="1"/>
                  </a:moveTo>
                  <a:lnTo>
                    <a:pt x="0" y="23"/>
                  </a:lnTo>
                  <a:lnTo>
                    <a:pt x="293" y="1716"/>
                  </a:lnTo>
                  <a:lnTo>
                    <a:pt x="359" y="1694"/>
                  </a:lnTo>
                  <a:lnTo>
                    <a:pt x="66"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51"/>
            <p:cNvSpPr/>
            <p:nvPr/>
          </p:nvSpPr>
          <p:spPr>
            <a:xfrm>
              <a:off x="383276" y="1696929"/>
              <a:ext cx="4250" cy="39595"/>
            </a:xfrm>
            <a:custGeom>
              <a:avLst/>
              <a:gdLst/>
              <a:ahLst/>
              <a:cxnLst/>
              <a:rect l="l" t="t" r="r" b="b"/>
              <a:pathLst>
                <a:path w="170" h="1746" extrusionOk="0">
                  <a:moveTo>
                    <a:pt x="66" y="1"/>
                  </a:moveTo>
                  <a:lnTo>
                    <a:pt x="0" y="8"/>
                  </a:lnTo>
                  <a:lnTo>
                    <a:pt x="103" y="1746"/>
                  </a:lnTo>
                  <a:lnTo>
                    <a:pt x="169" y="1731"/>
                  </a:lnTo>
                  <a:lnTo>
                    <a:pt x="66"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51"/>
            <p:cNvSpPr/>
            <p:nvPr/>
          </p:nvSpPr>
          <p:spPr>
            <a:xfrm>
              <a:off x="367151" y="1697768"/>
              <a:ext cx="2225" cy="37917"/>
            </a:xfrm>
            <a:custGeom>
              <a:avLst/>
              <a:gdLst/>
              <a:ahLst/>
              <a:cxnLst/>
              <a:rect l="l" t="t" r="r" b="b"/>
              <a:pathLst>
                <a:path w="89" h="1672" extrusionOk="0">
                  <a:moveTo>
                    <a:pt x="0" y="0"/>
                  </a:moveTo>
                  <a:lnTo>
                    <a:pt x="22" y="1672"/>
                  </a:lnTo>
                  <a:lnTo>
                    <a:pt x="88" y="1672"/>
                  </a:lnTo>
                  <a:lnTo>
                    <a:pt x="6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51"/>
            <p:cNvSpPr/>
            <p:nvPr/>
          </p:nvSpPr>
          <p:spPr>
            <a:xfrm>
              <a:off x="311051" y="1697269"/>
              <a:ext cx="11950" cy="37917"/>
            </a:xfrm>
            <a:custGeom>
              <a:avLst/>
              <a:gdLst/>
              <a:ahLst/>
              <a:cxnLst/>
              <a:rect l="l" t="t" r="r" b="b"/>
              <a:pathLst>
                <a:path w="478" h="1672" extrusionOk="0">
                  <a:moveTo>
                    <a:pt x="411" y="0"/>
                  </a:moveTo>
                  <a:lnTo>
                    <a:pt x="1" y="1635"/>
                  </a:lnTo>
                  <a:lnTo>
                    <a:pt x="67" y="1672"/>
                  </a:lnTo>
                  <a:lnTo>
                    <a:pt x="477" y="30"/>
                  </a:lnTo>
                  <a:lnTo>
                    <a:pt x="411"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51"/>
            <p:cNvSpPr/>
            <p:nvPr/>
          </p:nvSpPr>
          <p:spPr>
            <a:xfrm>
              <a:off x="330676" y="1696113"/>
              <a:ext cx="6800" cy="39255"/>
            </a:xfrm>
            <a:custGeom>
              <a:avLst/>
              <a:gdLst/>
              <a:ahLst/>
              <a:cxnLst/>
              <a:rect l="l" t="t" r="r" b="b"/>
              <a:pathLst>
                <a:path w="272" h="1731" extrusionOk="0">
                  <a:moveTo>
                    <a:pt x="213" y="0"/>
                  </a:moveTo>
                  <a:lnTo>
                    <a:pt x="0" y="1716"/>
                  </a:lnTo>
                  <a:lnTo>
                    <a:pt x="66" y="1730"/>
                  </a:lnTo>
                  <a:lnTo>
                    <a:pt x="272" y="15"/>
                  </a:lnTo>
                  <a:lnTo>
                    <a:pt x="213"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51"/>
            <p:cNvSpPr/>
            <p:nvPr/>
          </p:nvSpPr>
          <p:spPr>
            <a:xfrm>
              <a:off x="349176" y="1697269"/>
              <a:ext cx="4075" cy="37917"/>
            </a:xfrm>
            <a:custGeom>
              <a:avLst/>
              <a:gdLst/>
              <a:ahLst/>
              <a:cxnLst/>
              <a:rect l="l" t="t" r="r" b="b"/>
              <a:pathLst>
                <a:path w="163" h="1672" extrusionOk="0">
                  <a:moveTo>
                    <a:pt x="96" y="0"/>
                  </a:moveTo>
                  <a:lnTo>
                    <a:pt x="1" y="1665"/>
                  </a:lnTo>
                  <a:lnTo>
                    <a:pt x="67" y="1672"/>
                  </a:lnTo>
                  <a:lnTo>
                    <a:pt x="162" y="8"/>
                  </a:lnTo>
                  <a:lnTo>
                    <a:pt x="9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51"/>
            <p:cNvSpPr/>
            <p:nvPr/>
          </p:nvSpPr>
          <p:spPr>
            <a:xfrm>
              <a:off x="293824" y="1301200"/>
              <a:ext cx="66750" cy="130441"/>
            </a:xfrm>
            <a:custGeom>
              <a:avLst/>
              <a:gdLst/>
              <a:ahLst/>
              <a:cxnLst/>
              <a:rect l="l" t="t" r="r" b="b"/>
              <a:pathLst>
                <a:path w="2670" h="5426" extrusionOk="0">
                  <a:moveTo>
                    <a:pt x="2603" y="0"/>
                  </a:moveTo>
                  <a:cubicBezTo>
                    <a:pt x="2552" y="2647"/>
                    <a:pt x="1746" y="4297"/>
                    <a:pt x="1" y="5345"/>
                  </a:cubicBezTo>
                  <a:lnTo>
                    <a:pt x="23" y="5426"/>
                  </a:lnTo>
                  <a:cubicBezTo>
                    <a:pt x="1804" y="4370"/>
                    <a:pt x="2618" y="2698"/>
                    <a:pt x="2669" y="0"/>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51"/>
            <p:cNvSpPr/>
            <p:nvPr/>
          </p:nvSpPr>
          <p:spPr>
            <a:xfrm>
              <a:off x="360000" y="1301200"/>
              <a:ext cx="66925" cy="130441"/>
            </a:xfrm>
            <a:custGeom>
              <a:avLst/>
              <a:gdLst/>
              <a:ahLst/>
              <a:cxnLst/>
              <a:rect l="l" t="t" r="r" b="b"/>
              <a:pathLst>
                <a:path w="2677" h="5426" extrusionOk="0">
                  <a:moveTo>
                    <a:pt x="0" y="0"/>
                  </a:moveTo>
                  <a:cubicBezTo>
                    <a:pt x="52" y="2698"/>
                    <a:pt x="866" y="4370"/>
                    <a:pt x="2647" y="5426"/>
                  </a:cubicBezTo>
                  <a:lnTo>
                    <a:pt x="2676" y="5345"/>
                  </a:lnTo>
                  <a:cubicBezTo>
                    <a:pt x="924" y="4304"/>
                    <a:pt x="118" y="2654"/>
                    <a:pt x="66" y="0"/>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51"/>
            <p:cNvSpPr/>
            <p:nvPr/>
          </p:nvSpPr>
          <p:spPr>
            <a:xfrm>
              <a:off x="359075" y="1304541"/>
              <a:ext cx="24775" cy="129936"/>
            </a:xfrm>
            <a:custGeom>
              <a:avLst/>
              <a:gdLst/>
              <a:ahLst/>
              <a:cxnLst/>
              <a:rect l="l" t="t" r="r" b="b"/>
              <a:pathLst>
                <a:path w="991" h="5405" extrusionOk="0">
                  <a:moveTo>
                    <a:pt x="1" y="1"/>
                  </a:moveTo>
                  <a:cubicBezTo>
                    <a:pt x="1" y="2427"/>
                    <a:pt x="382" y="4605"/>
                    <a:pt x="947" y="5404"/>
                  </a:cubicBezTo>
                  <a:lnTo>
                    <a:pt x="990" y="5338"/>
                  </a:lnTo>
                  <a:cubicBezTo>
                    <a:pt x="448" y="4561"/>
                    <a:pt x="74" y="2369"/>
                    <a:pt x="74"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51"/>
            <p:cNvSpPr/>
            <p:nvPr/>
          </p:nvSpPr>
          <p:spPr>
            <a:xfrm>
              <a:off x="335625" y="1304541"/>
              <a:ext cx="25875" cy="129936"/>
            </a:xfrm>
            <a:custGeom>
              <a:avLst/>
              <a:gdLst/>
              <a:ahLst/>
              <a:cxnLst/>
              <a:rect l="l" t="t" r="r" b="b"/>
              <a:pathLst>
                <a:path w="1035" h="5405" extrusionOk="0">
                  <a:moveTo>
                    <a:pt x="968" y="1"/>
                  </a:moveTo>
                  <a:cubicBezTo>
                    <a:pt x="968" y="2369"/>
                    <a:pt x="565" y="4561"/>
                    <a:pt x="0" y="5338"/>
                  </a:cubicBezTo>
                  <a:lnTo>
                    <a:pt x="44" y="5404"/>
                  </a:lnTo>
                  <a:cubicBezTo>
                    <a:pt x="623" y="4620"/>
                    <a:pt x="1034" y="2398"/>
                    <a:pt x="1034"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51"/>
            <p:cNvSpPr/>
            <p:nvPr/>
          </p:nvSpPr>
          <p:spPr>
            <a:xfrm>
              <a:off x="356875" y="1286900"/>
              <a:ext cx="6625" cy="9200"/>
            </a:xfrm>
            <a:custGeom>
              <a:avLst/>
              <a:gdLst/>
              <a:ahLst/>
              <a:cxnLst/>
              <a:rect l="l" t="t" r="r" b="b"/>
              <a:pathLst>
                <a:path w="265" h="368" extrusionOk="0">
                  <a:moveTo>
                    <a:pt x="133" y="1"/>
                  </a:moveTo>
                  <a:cubicBezTo>
                    <a:pt x="59" y="1"/>
                    <a:pt x="1" y="81"/>
                    <a:pt x="1" y="184"/>
                  </a:cubicBezTo>
                  <a:cubicBezTo>
                    <a:pt x="1" y="287"/>
                    <a:pt x="59" y="367"/>
                    <a:pt x="133" y="367"/>
                  </a:cubicBezTo>
                  <a:cubicBezTo>
                    <a:pt x="206" y="367"/>
                    <a:pt x="265" y="287"/>
                    <a:pt x="265" y="184"/>
                  </a:cubicBezTo>
                  <a:cubicBezTo>
                    <a:pt x="265" y="81"/>
                    <a:pt x="206" y="1"/>
                    <a:pt x="133"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51"/>
            <p:cNvSpPr/>
            <p:nvPr/>
          </p:nvSpPr>
          <p:spPr>
            <a:xfrm>
              <a:off x="356875" y="1277200"/>
              <a:ext cx="6625" cy="9175"/>
            </a:xfrm>
            <a:custGeom>
              <a:avLst/>
              <a:gdLst/>
              <a:ahLst/>
              <a:cxnLst/>
              <a:rect l="l" t="t" r="r" b="b"/>
              <a:pathLst>
                <a:path w="265" h="367" extrusionOk="0">
                  <a:moveTo>
                    <a:pt x="133" y="0"/>
                  </a:moveTo>
                  <a:cubicBezTo>
                    <a:pt x="59" y="0"/>
                    <a:pt x="1" y="81"/>
                    <a:pt x="1" y="183"/>
                  </a:cubicBezTo>
                  <a:cubicBezTo>
                    <a:pt x="1" y="279"/>
                    <a:pt x="59" y="367"/>
                    <a:pt x="133" y="367"/>
                  </a:cubicBezTo>
                  <a:cubicBezTo>
                    <a:pt x="206" y="367"/>
                    <a:pt x="265" y="279"/>
                    <a:pt x="265" y="183"/>
                  </a:cubicBezTo>
                  <a:cubicBezTo>
                    <a:pt x="265" y="81"/>
                    <a:pt x="206" y="0"/>
                    <a:pt x="133" y="0"/>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51"/>
            <p:cNvSpPr/>
            <p:nvPr/>
          </p:nvSpPr>
          <p:spPr>
            <a:xfrm>
              <a:off x="356875" y="1267100"/>
              <a:ext cx="6625" cy="9200"/>
            </a:xfrm>
            <a:custGeom>
              <a:avLst/>
              <a:gdLst/>
              <a:ahLst/>
              <a:cxnLst/>
              <a:rect l="l" t="t" r="r" b="b"/>
              <a:pathLst>
                <a:path w="265" h="368" extrusionOk="0">
                  <a:moveTo>
                    <a:pt x="133" y="1"/>
                  </a:moveTo>
                  <a:cubicBezTo>
                    <a:pt x="59" y="1"/>
                    <a:pt x="1" y="89"/>
                    <a:pt x="1" y="184"/>
                  </a:cubicBezTo>
                  <a:cubicBezTo>
                    <a:pt x="1" y="287"/>
                    <a:pt x="59" y="367"/>
                    <a:pt x="133" y="367"/>
                  </a:cubicBezTo>
                  <a:cubicBezTo>
                    <a:pt x="206" y="367"/>
                    <a:pt x="265" y="287"/>
                    <a:pt x="265" y="184"/>
                  </a:cubicBezTo>
                  <a:cubicBezTo>
                    <a:pt x="265" y="81"/>
                    <a:pt x="206" y="1"/>
                    <a:pt x="133"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51"/>
            <p:cNvSpPr/>
            <p:nvPr/>
          </p:nvSpPr>
          <p:spPr>
            <a:xfrm>
              <a:off x="243600" y="1796975"/>
              <a:ext cx="230975" cy="3150"/>
            </a:xfrm>
            <a:custGeom>
              <a:avLst/>
              <a:gdLst/>
              <a:ahLst/>
              <a:cxnLst/>
              <a:rect l="l" t="t" r="r" b="b"/>
              <a:pathLst>
                <a:path w="9239" h="126" extrusionOk="0">
                  <a:moveTo>
                    <a:pt x="1" y="1"/>
                  </a:moveTo>
                  <a:lnTo>
                    <a:pt x="1" y="126"/>
                  </a:lnTo>
                  <a:lnTo>
                    <a:pt x="9239" y="126"/>
                  </a:lnTo>
                  <a:lnTo>
                    <a:pt x="9239" y="1"/>
                  </a:lnTo>
                  <a:close/>
                </a:path>
              </a:pathLst>
            </a:custGeom>
            <a:solidFill>
              <a:srgbClr val="E5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4" name="Google Shape;4864;p51"/>
          <p:cNvGrpSpPr/>
          <p:nvPr/>
        </p:nvGrpSpPr>
        <p:grpSpPr>
          <a:xfrm>
            <a:off x="6683801" y="383242"/>
            <a:ext cx="2175923" cy="4760261"/>
            <a:chOff x="237925" y="1267100"/>
            <a:chExt cx="245075" cy="536150"/>
          </a:xfrm>
        </p:grpSpPr>
        <p:sp>
          <p:nvSpPr>
            <p:cNvPr id="4865" name="Google Shape;4865;p51"/>
            <p:cNvSpPr/>
            <p:nvPr/>
          </p:nvSpPr>
          <p:spPr>
            <a:xfrm>
              <a:off x="237925" y="1742925"/>
              <a:ext cx="245075" cy="57750"/>
            </a:xfrm>
            <a:custGeom>
              <a:avLst/>
              <a:gdLst/>
              <a:ahLst/>
              <a:cxnLst/>
              <a:rect l="l" t="t" r="r" b="b"/>
              <a:pathLst>
                <a:path w="9803" h="2310" extrusionOk="0">
                  <a:moveTo>
                    <a:pt x="2999" y="0"/>
                  </a:moveTo>
                  <a:cubicBezTo>
                    <a:pt x="2237" y="0"/>
                    <a:pt x="2765" y="961"/>
                    <a:pt x="2332" y="961"/>
                  </a:cubicBezTo>
                  <a:cubicBezTo>
                    <a:pt x="2163" y="961"/>
                    <a:pt x="1951" y="601"/>
                    <a:pt x="1922" y="601"/>
                  </a:cubicBezTo>
                  <a:cubicBezTo>
                    <a:pt x="1892" y="601"/>
                    <a:pt x="1834" y="638"/>
                    <a:pt x="1790" y="638"/>
                  </a:cubicBezTo>
                  <a:cubicBezTo>
                    <a:pt x="1782" y="638"/>
                    <a:pt x="1775" y="631"/>
                    <a:pt x="1775" y="631"/>
                  </a:cubicBezTo>
                  <a:cubicBezTo>
                    <a:pt x="1592" y="462"/>
                    <a:pt x="1540" y="103"/>
                    <a:pt x="1247" y="103"/>
                  </a:cubicBezTo>
                  <a:cubicBezTo>
                    <a:pt x="1159" y="103"/>
                    <a:pt x="822" y="154"/>
                    <a:pt x="822" y="359"/>
                  </a:cubicBezTo>
                  <a:cubicBezTo>
                    <a:pt x="822" y="821"/>
                    <a:pt x="1738" y="1034"/>
                    <a:pt x="573" y="1034"/>
                  </a:cubicBezTo>
                  <a:cubicBezTo>
                    <a:pt x="551" y="1034"/>
                    <a:pt x="529" y="1085"/>
                    <a:pt x="529" y="1129"/>
                  </a:cubicBezTo>
                  <a:cubicBezTo>
                    <a:pt x="455" y="1071"/>
                    <a:pt x="367" y="1041"/>
                    <a:pt x="279" y="1034"/>
                  </a:cubicBezTo>
                  <a:cubicBezTo>
                    <a:pt x="59" y="1034"/>
                    <a:pt x="1" y="1313"/>
                    <a:pt x="1" y="1466"/>
                  </a:cubicBezTo>
                  <a:cubicBezTo>
                    <a:pt x="1" y="1818"/>
                    <a:pt x="243" y="2185"/>
                    <a:pt x="551" y="2273"/>
                  </a:cubicBezTo>
                  <a:lnTo>
                    <a:pt x="9392" y="2310"/>
                  </a:lnTo>
                  <a:cubicBezTo>
                    <a:pt x="9539" y="2082"/>
                    <a:pt x="9803" y="1525"/>
                    <a:pt x="9803" y="1247"/>
                  </a:cubicBezTo>
                  <a:cubicBezTo>
                    <a:pt x="9803" y="1027"/>
                    <a:pt x="9737" y="887"/>
                    <a:pt x="9539" y="887"/>
                  </a:cubicBezTo>
                  <a:cubicBezTo>
                    <a:pt x="9282" y="887"/>
                    <a:pt x="9070" y="1100"/>
                    <a:pt x="8806" y="1129"/>
                  </a:cubicBezTo>
                  <a:cubicBezTo>
                    <a:pt x="8806" y="1055"/>
                    <a:pt x="8753" y="1029"/>
                    <a:pt x="8674" y="1029"/>
                  </a:cubicBezTo>
                  <a:cubicBezTo>
                    <a:pt x="8485" y="1029"/>
                    <a:pt x="8148" y="1176"/>
                    <a:pt x="8021" y="1176"/>
                  </a:cubicBezTo>
                  <a:cubicBezTo>
                    <a:pt x="7989" y="1176"/>
                    <a:pt x="7970" y="1167"/>
                    <a:pt x="7970" y="1144"/>
                  </a:cubicBezTo>
                  <a:cubicBezTo>
                    <a:pt x="7970" y="953"/>
                    <a:pt x="8051" y="763"/>
                    <a:pt x="8051" y="565"/>
                  </a:cubicBezTo>
                  <a:cubicBezTo>
                    <a:pt x="8051" y="195"/>
                    <a:pt x="7927" y="59"/>
                    <a:pt x="7747" y="59"/>
                  </a:cubicBezTo>
                  <a:cubicBezTo>
                    <a:pt x="7256" y="59"/>
                    <a:pt x="6342" y="1063"/>
                    <a:pt x="6342" y="1063"/>
                  </a:cubicBezTo>
                  <a:cubicBezTo>
                    <a:pt x="6284" y="1063"/>
                    <a:pt x="6210" y="887"/>
                    <a:pt x="6100" y="887"/>
                  </a:cubicBezTo>
                  <a:cubicBezTo>
                    <a:pt x="6049" y="887"/>
                    <a:pt x="5558" y="1071"/>
                    <a:pt x="5294" y="1071"/>
                  </a:cubicBezTo>
                  <a:cubicBezTo>
                    <a:pt x="4927" y="1071"/>
                    <a:pt x="4847" y="953"/>
                    <a:pt x="4663" y="953"/>
                  </a:cubicBezTo>
                  <a:cubicBezTo>
                    <a:pt x="4627" y="953"/>
                    <a:pt x="4575" y="968"/>
                    <a:pt x="4539" y="968"/>
                  </a:cubicBezTo>
                  <a:cubicBezTo>
                    <a:pt x="4524" y="968"/>
                    <a:pt x="4510" y="968"/>
                    <a:pt x="4495" y="961"/>
                  </a:cubicBezTo>
                  <a:cubicBezTo>
                    <a:pt x="4275" y="917"/>
                    <a:pt x="4018" y="0"/>
                    <a:pt x="2999" y="0"/>
                  </a:cubicBezTo>
                  <a:close/>
                </a:path>
              </a:pathLst>
            </a:custGeom>
            <a:solidFill>
              <a:srgbClr val="DDD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51"/>
            <p:cNvSpPr/>
            <p:nvPr/>
          </p:nvSpPr>
          <p:spPr>
            <a:xfrm>
              <a:off x="238650" y="1742725"/>
              <a:ext cx="240325" cy="57775"/>
            </a:xfrm>
            <a:custGeom>
              <a:avLst/>
              <a:gdLst/>
              <a:ahLst/>
              <a:cxnLst/>
              <a:rect l="l" t="t" r="r" b="b"/>
              <a:pathLst>
                <a:path w="9613" h="2311" extrusionOk="0">
                  <a:moveTo>
                    <a:pt x="2970" y="1"/>
                  </a:moveTo>
                  <a:cubicBezTo>
                    <a:pt x="2868" y="1"/>
                    <a:pt x="2765" y="23"/>
                    <a:pt x="2677" y="82"/>
                  </a:cubicBezTo>
                  <a:cubicBezTo>
                    <a:pt x="2824" y="338"/>
                    <a:pt x="2831" y="639"/>
                    <a:pt x="2618" y="983"/>
                  </a:cubicBezTo>
                  <a:cubicBezTo>
                    <a:pt x="2486" y="1167"/>
                    <a:pt x="2112" y="1005"/>
                    <a:pt x="2112" y="1350"/>
                  </a:cubicBezTo>
                  <a:lnTo>
                    <a:pt x="2112" y="1445"/>
                  </a:lnTo>
                  <a:cubicBezTo>
                    <a:pt x="2112" y="1511"/>
                    <a:pt x="2090" y="1533"/>
                    <a:pt x="2046" y="1533"/>
                  </a:cubicBezTo>
                  <a:cubicBezTo>
                    <a:pt x="1827" y="1533"/>
                    <a:pt x="1783" y="1321"/>
                    <a:pt x="1658" y="1321"/>
                  </a:cubicBezTo>
                  <a:cubicBezTo>
                    <a:pt x="1651" y="1321"/>
                    <a:pt x="976" y="1636"/>
                    <a:pt x="690" y="1636"/>
                  </a:cubicBezTo>
                  <a:cubicBezTo>
                    <a:pt x="558" y="1636"/>
                    <a:pt x="426" y="1599"/>
                    <a:pt x="324" y="1518"/>
                  </a:cubicBezTo>
                  <a:cubicBezTo>
                    <a:pt x="221" y="1584"/>
                    <a:pt x="118" y="1636"/>
                    <a:pt x="1" y="1672"/>
                  </a:cubicBezTo>
                  <a:cubicBezTo>
                    <a:pt x="74" y="1944"/>
                    <a:pt x="280" y="2200"/>
                    <a:pt x="522" y="2274"/>
                  </a:cubicBezTo>
                  <a:lnTo>
                    <a:pt x="9363" y="2310"/>
                  </a:lnTo>
                  <a:cubicBezTo>
                    <a:pt x="9459" y="2156"/>
                    <a:pt x="9539" y="1995"/>
                    <a:pt x="9613" y="1826"/>
                  </a:cubicBezTo>
                  <a:cubicBezTo>
                    <a:pt x="9319" y="1658"/>
                    <a:pt x="8982" y="1562"/>
                    <a:pt x="8645" y="1555"/>
                  </a:cubicBezTo>
                  <a:cubicBezTo>
                    <a:pt x="8557" y="1555"/>
                    <a:pt x="8469" y="1621"/>
                    <a:pt x="8381" y="1621"/>
                  </a:cubicBezTo>
                  <a:cubicBezTo>
                    <a:pt x="8293" y="1621"/>
                    <a:pt x="8036" y="1423"/>
                    <a:pt x="7919" y="1423"/>
                  </a:cubicBezTo>
                  <a:cubicBezTo>
                    <a:pt x="7750" y="1423"/>
                    <a:pt x="7596" y="1584"/>
                    <a:pt x="7450" y="1584"/>
                  </a:cubicBezTo>
                  <a:cubicBezTo>
                    <a:pt x="7376" y="1584"/>
                    <a:pt x="7054" y="1504"/>
                    <a:pt x="7054" y="1203"/>
                  </a:cubicBezTo>
                  <a:cubicBezTo>
                    <a:pt x="7054" y="976"/>
                    <a:pt x="7193" y="778"/>
                    <a:pt x="7230" y="507"/>
                  </a:cubicBezTo>
                  <a:cubicBezTo>
                    <a:pt x="7244" y="397"/>
                    <a:pt x="7281" y="294"/>
                    <a:pt x="7340" y="191"/>
                  </a:cubicBezTo>
                  <a:lnTo>
                    <a:pt x="7340" y="191"/>
                  </a:lnTo>
                  <a:cubicBezTo>
                    <a:pt x="6863" y="470"/>
                    <a:pt x="6321" y="1064"/>
                    <a:pt x="6321" y="1064"/>
                  </a:cubicBezTo>
                  <a:cubicBezTo>
                    <a:pt x="6262" y="1064"/>
                    <a:pt x="6181" y="895"/>
                    <a:pt x="6079" y="895"/>
                  </a:cubicBezTo>
                  <a:cubicBezTo>
                    <a:pt x="6027" y="895"/>
                    <a:pt x="5536" y="1079"/>
                    <a:pt x="5265" y="1079"/>
                  </a:cubicBezTo>
                  <a:cubicBezTo>
                    <a:pt x="4898" y="1079"/>
                    <a:pt x="4825" y="961"/>
                    <a:pt x="4642" y="961"/>
                  </a:cubicBezTo>
                  <a:cubicBezTo>
                    <a:pt x="4605" y="961"/>
                    <a:pt x="4554" y="976"/>
                    <a:pt x="4517" y="976"/>
                  </a:cubicBezTo>
                  <a:cubicBezTo>
                    <a:pt x="4502" y="976"/>
                    <a:pt x="4488" y="969"/>
                    <a:pt x="4473" y="969"/>
                  </a:cubicBezTo>
                  <a:cubicBezTo>
                    <a:pt x="4253" y="917"/>
                    <a:pt x="3997" y="1"/>
                    <a:pt x="2970" y="1"/>
                  </a:cubicBezTo>
                  <a:close/>
                </a:path>
              </a:pathLst>
            </a:custGeom>
            <a:solidFill>
              <a:srgbClr val="B7B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51"/>
            <p:cNvSpPr/>
            <p:nvPr/>
          </p:nvSpPr>
          <p:spPr>
            <a:xfrm>
              <a:off x="257725" y="1781775"/>
              <a:ext cx="7900" cy="17975"/>
            </a:xfrm>
            <a:custGeom>
              <a:avLst/>
              <a:gdLst/>
              <a:ahLst/>
              <a:cxnLst/>
              <a:rect l="l" t="t" r="r" b="b"/>
              <a:pathLst>
                <a:path w="316" h="719" extrusionOk="0">
                  <a:moveTo>
                    <a:pt x="0" y="0"/>
                  </a:moveTo>
                  <a:lnTo>
                    <a:pt x="257" y="719"/>
                  </a:lnTo>
                  <a:lnTo>
                    <a:pt x="316" y="719"/>
                  </a:lnTo>
                  <a:lnTo>
                    <a:pt x="66"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51"/>
            <p:cNvSpPr/>
            <p:nvPr/>
          </p:nvSpPr>
          <p:spPr>
            <a:xfrm>
              <a:off x="274775" y="1781775"/>
              <a:ext cx="6975" cy="17975"/>
            </a:xfrm>
            <a:custGeom>
              <a:avLst/>
              <a:gdLst/>
              <a:ahLst/>
              <a:cxnLst/>
              <a:rect l="l" t="t" r="r" b="b"/>
              <a:pathLst>
                <a:path w="279" h="719" extrusionOk="0">
                  <a:moveTo>
                    <a:pt x="0" y="0"/>
                  </a:moveTo>
                  <a:lnTo>
                    <a:pt x="213" y="719"/>
                  </a:lnTo>
                  <a:lnTo>
                    <a:pt x="279" y="719"/>
                  </a:lnTo>
                  <a:lnTo>
                    <a:pt x="74"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51"/>
            <p:cNvSpPr/>
            <p:nvPr/>
          </p:nvSpPr>
          <p:spPr>
            <a:xfrm>
              <a:off x="292000" y="1781950"/>
              <a:ext cx="5700" cy="17800"/>
            </a:xfrm>
            <a:custGeom>
              <a:avLst/>
              <a:gdLst/>
              <a:ahLst/>
              <a:cxnLst/>
              <a:rect l="l" t="t" r="r" b="b"/>
              <a:pathLst>
                <a:path w="228" h="712" extrusionOk="0">
                  <a:moveTo>
                    <a:pt x="0" y="1"/>
                  </a:moveTo>
                  <a:lnTo>
                    <a:pt x="169" y="712"/>
                  </a:lnTo>
                  <a:lnTo>
                    <a:pt x="228" y="712"/>
                  </a:lnTo>
                  <a:lnTo>
                    <a:pt x="66"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51"/>
            <p:cNvSpPr/>
            <p:nvPr/>
          </p:nvSpPr>
          <p:spPr>
            <a:xfrm>
              <a:off x="308850" y="1781775"/>
              <a:ext cx="4800" cy="17800"/>
            </a:xfrm>
            <a:custGeom>
              <a:avLst/>
              <a:gdLst/>
              <a:ahLst/>
              <a:cxnLst/>
              <a:rect l="l" t="t" r="r" b="b"/>
              <a:pathLst>
                <a:path w="192" h="712" extrusionOk="0">
                  <a:moveTo>
                    <a:pt x="1" y="0"/>
                  </a:moveTo>
                  <a:lnTo>
                    <a:pt x="126" y="712"/>
                  </a:lnTo>
                  <a:lnTo>
                    <a:pt x="192" y="712"/>
                  </a:lnTo>
                  <a:lnTo>
                    <a:pt x="67"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51"/>
            <p:cNvSpPr/>
            <p:nvPr/>
          </p:nvSpPr>
          <p:spPr>
            <a:xfrm>
              <a:off x="325900" y="1781775"/>
              <a:ext cx="3700" cy="17800"/>
            </a:xfrm>
            <a:custGeom>
              <a:avLst/>
              <a:gdLst/>
              <a:ahLst/>
              <a:cxnLst/>
              <a:rect l="l" t="t" r="r" b="b"/>
              <a:pathLst>
                <a:path w="148" h="712" extrusionOk="0">
                  <a:moveTo>
                    <a:pt x="1" y="0"/>
                  </a:moveTo>
                  <a:lnTo>
                    <a:pt x="81" y="712"/>
                  </a:lnTo>
                  <a:lnTo>
                    <a:pt x="147" y="712"/>
                  </a:lnTo>
                  <a:lnTo>
                    <a:pt x="67"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51"/>
            <p:cNvSpPr/>
            <p:nvPr/>
          </p:nvSpPr>
          <p:spPr>
            <a:xfrm>
              <a:off x="342775" y="1781775"/>
              <a:ext cx="2575" cy="17800"/>
            </a:xfrm>
            <a:custGeom>
              <a:avLst/>
              <a:gdLst/>
              <a:ahLst/>
              <a:cxnLst/>
              <a:rect l="l" t="t" r="r" b="b"/>
              <a:pathLst>
                <a:path w="103" h="712" extrusionOk="0">
                  <a:moveTo>
                    <a:pt x="0" y="0"/>
                  </a:moveTo>
                  <a:lnTo>
                    <a:pt x="37" y="712"/>
                  </a:lnTo>
                  <a:lnTo>
                    <a:pt x="103" y="712"/>
                  </a:lnTo>
                  <a:lnTo>
                    <a:pt x="66"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51"/>
            <p:cNvSpPr/>
            <p:nvPr/>
          </p:nvSpPr>
          <p:spPr>
            <a:xfrm>
              <a:off x="359450" y="1781775"/>
              <a:ext cx="1850" cy="17800"/>
            </a:xfrm>
            <a:custGeom>
              <a:avLst/>
              <a:gdLst/>
              <a:ahLst/>
              <a:cxnLst/>
              <a:rect l="l" t="t" r="r" b="b"/>
              <a:pathLst>
                <a:path w="74" h="712" extrusionOk="0">
                  <a:moveTo>
                    <a:pt x="8" y="0"/>
                  </a:moveTo>
                  <a:lnTo>
                    <a:pt x="0" y="712"/>
                  </a:lnTo>
                  <a:lnTo>
                    <a:pt x="66" y="712"/>
                  </a:lnTo>
                  <a:lnTo>
                    <a:pt x="74"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51"/>
            <p:cNvSpPr/>
            <p:nvPr/>
          </p:nvSpPr>
          <p:spPr>
            <a:xfrm>
              <a:off x="375200" y="1781775"/>
              <a:ext cx="2775" cy="17800"/>
            </a:xfrm>
            <a:custGeom>
              <a:avLst/>
              <a:gdLst/>
              <a:ahLst/>
              <a:cxnLst/>
              <a:rect l="l" t="t" r="r" b="b"/>
              <a:pathLst>
                <a:path w="111" h="712" extrusionOk="0">
                  <a:moveTo>
                    <a:pt x="45" y="0"/>
                  </a:moveTo>
                  <a:lnTo>
                    <a:pt x="1" y="712"/>
                  </a:lnTo>
                  <a:lnTo>
                    <a:pt x="60" y="712"/>
                  </a:lnTo>
                  <a:lnTo>
                    <a:pt x="111"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51"/>
            <p:cNvSpPr/>
            <p:nvPr/>
          </p:nvSpPr>
          <p:spPr>
            <a:xfrm>
              <a:off x="390800" y="1781950"/>
              <a:ext cx="3875" cy="17625"/>
            </a:xfrm>
            <a:custGeom>
              <a:avLst/>
              <a:gdLst/>
              <a:ahLst/>
              <a:cxnLst/>
              <a:rect l="l" t="t" r="r" b="b"/>
              <a:pathLst>
                <a:path w="155" h="705" extrusionOk="0">
                  <a:moveTo>
                    <a:pt x="88" y="1"/>
                  </a:moveTo>
                  <a:lnTo>
                    <a:pt x="0" y="705"/>
                  </a:lnTo>
                  <a:lnTo>
                    <a:pt x="59" y="705"/>
                  </a:lnTo>
                  <a:lnTo>
                    <a:pt x="154"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51"/>
            <p:cNvSpPr/>
            <p:nvPr/>
          </p:nvSpPr>
          <p:spPr>
            <a:xfrm>
              <a:off x="406375" y="1781950"/>
              <a:ext cx="4775" cy="17625"/>
            </a:xfrm>
            <a:custGeom>
              <a:avLst/>
              <a:gdLst/>
              <a:ahLst/>
              <a:cxnLst/>
              <a:rect l="l" t="t" r="r" b="b"/>
              <a:pathLst>
                <a:path w="191" h="705" extrusionOk="0">
                  <a:moveTo>
                    <a:pt x="125" y="1"/>
                  </a:moveTo>
                  <a:lnTo>
                    <a:pt x="0" y="705"/>
                  </a:lnTo>
                  <a:lnTo>
                    <a:pt x="59" y="705"/>
                  </a:lnTo>
                  <a:lnTo>
                    <a:pt x="191"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51"/>
            <p:cNvSpPr/>
            <p:nvPr/>
          </p:nvSpPr>
          <p:spPr>
            <a:xfrm>
              <a:off x="421775" y="1781950"/>
              <a:ext cx="5875" cy="17625"/>
            </a:xfrm>
            <a:custGeom>
              <a:avLst/>
              <a:gdLst/>
              <a:ahLst/>
              <a:cxnLst/>
              <a:rect l="l" t="t" r="r" b="b"/>
              <a:pathLst>
                <a:path w="235" h="705" extrusionOk="0">
                  <a:moveTo>
                    <a:pt x="169" y="1"/>
                  </a:moveTo>
                  <a:lnTo>
                    <a:pt x="0" y="705"/>
                  </a:lnTo>
                  <a:lnTo>
                    <a:pt x="66" y="705"/>
                  </a:lnTo>
                  <a:lnTo>
                    <a:pt x="235"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51"/>
            <p:cNvSpPr/>
            <p:nvPr/>
          </p:nvSpPr>
          <p:spPr>
            <a:xfrm>
              <a:off x="437150" y="1781950"/>
              <a:ext cx="7000" cy="17625"/>
            </a:xfrm>
            <a:custGeom>
              <a:avLst/>
              <a:gdLst/>
              <a:ahLst/>
              <a:cxnLst/>
              <a:rect l="l" t="t" r="r" b="b"/>
              <a:pathLst>
                <a:path w="280" h="705" extrusionOk="0">
                  <a:moveTo>
                    <a:pt x="214" y="1"/>
                  </a:moveTo>
                  <a:lnTo>
                    <a:pt x="1" y="705"/>
                  </a:lnTo>
                  <a:lnTo>
                    <a:pt x="67" y="705"/>
                  </a:lnTo>
                  <a:lnTo>
                    <a:pt x="280" y="1"/>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51"/>
            <p:cNvSpPr/>
            <p:nvPr/>
          </p:nvSpPr>
          <p:spPr>
            <a:xfrm>
              <a:off x="452550" y="1782150"/>
              <a:ext cx="7925" cy="17425"/>
            </a:xfrm>
            <a:custGeom>
              <a:avLst/>
              <a:gdLst/>
              <a:ahLst/>
              <a:cxnLst/>
              <a:rect l="l" t="t" r="r" b="b"/>
              <a:pathLst>
                <a:path w="317" h="697" extrusionOk="0">
                  <a:moveTo>
                    <a:pt x="250" y="0"/>
                  </a:moveTo>
                  <a:lnTo>
                    <a:pt x="1" y="697"/>
                  </a:lnTo>
                  <a:lnTo>
                    <a:pt x="59" y="697"/>
                  </a:lnTo>
                  <a:lnTo>
                    <a:pt x="316" y="0"/>
                  </a:lnTo>
                  <a:close/>
                </a:path>
              </a:pathLst>
            </a:custGeom>
            <a:solidFill>
              <a:srgbClr val="9B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51"/>
            <p:cNvSpPr/>
            <p:nvPr/>
          </p:nvSpPr>
          <p:spPr>
            <a:xfrm>
              <a:off x="257550" y="1780675"/>
              <a:ext cx="203100" cy="2400"/>
            </a:xfrm>
            <a:custGeom>
              <a:avLst/>
              <a:gdLst/>
              <a:ahLst/>
              <a:cxnLst/>
              <a:rect l="l" t="t" r="r" b="b"/>
              <a:pathLst>
                <a:path w="8124" h="96" extrusionOk="0">
                  <a:moveTo>
                    <a:pt x="0" y="0"/>
                  </a:moveTo>
                  <a:lnTo>
                    <a:pt x="0" y="96"/>
                  </a:lnTo>
                  <a:lnTo>
                    <a:pt x="8123" y="96"/>
                  </a:lnTo>
                  <a:lnTo>
                    <a:pt x="8123" y="0"/>
                  </a:lnTo>
                  <a:close/>
                </a:path>
              </a:pathLst>
            </a:custGeom>
            <a:solidFill>
              <a:srgbClr val="707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51"/>
            <p:cNvSpPr/>
            <p:nvPr/>
          </p:nvSpPr>
          <p:spPr>
            <a:xfrm>
              <a:off x="309225" y="1416125"/>
              <a:ext cx="101750" cy="384175"/>
            </a:xfrm>
            <a:custGeom>
              <a:avLst/>
              <a:gdLst/>
              <a:ahLst/>
              <a:cxnLst/>
              <a:rect l="l" t="t" r="r" b="b"/>
              <a:pathLst>
                <a:path w="4070" h="15367" extrusionOk="0">
                  <a:moveTo>
                    <a:pt x="1" y="0"/>
                  </a:moveTo>
                  <a:lnTo>
                    <a:pt x="470" y="15367"/>
                  </a:lnTo>
                  <a:lnTo>
                    <a:pt x="3600" y="15367"/>
                  </a:lnTo>
                  <a:lnTo>
                    <a:pt x="4070" y="0"/>
                  </a:lnTo>
                  <a:close/>
                </a:path>
              </a:pathLst>
            </a:custGeom>
            <a:solidFill>
              <a:srgbClr val="F4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51"/>
            <p:cNvSpPr/>
            <p:nvPr/>
          </p:nvSpPr>
          <p:spPr>
            <a:xfrm>
              <a:off x="321700" y="1639550"/>
              <a:ext cx="76275" cy="53725"/>
            </a:xfrm>
            <a:custGeom>
              <a:avLst/>
              <a:gdLst/>
              <a:ahLst/>
              <a:cxnLst/>
              <a:rect l="l" t="t" r="r" b="b"/>
              <a:pathLst>
                <a:path w="3051" h="2149" extrusionOk="0">
                  <a:moveTo>
                    <a:pt x="1525" y="0"/>
                  </a:moveTo>
                  <a:cubicBezTo>
                    <a:pt x="0" y="0"/>
                    <a:pt x="59" y="2090"/>
                    <a:pt x="59" y="2148"/>
                  </a:cubicBezTo>
                  <a:lnTo>
                    <a:pt x="3035" y="2141"/>
                  </a:lnTo>
                  <a:cubicBezTo>
                    <a:pt x="3035" y="2141"/>
                    <a:pt x="3050" y="0"/>
                    <a:pt x="1525" y="0"/>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51"/>
            <p:cNvSpPr/>
            <p:nvPr/>
          </p:nvSpPr>
          <p:spPr>
            <a:xfrm>
              <a:off x="321700" y="1540375"/>
              <a:ext cx="76275" cy="53750"/>
            </a:xfrm>
            <a:custGeom>
              <a:avLst/>
              <a:gdLst/>
              <a:ahLst/>
              <a:cxnLst/>
              <a:rect l="l" t="t" r="r" b="b"/>
              <a:pathLst>
                <a:path w="3051" h="2150" extrusionOk="0">
                  <a:moveTo>
                    <a:pt x="1525" y="1"/>
                  </a:moveTo>
                  <a:cubicBezTo>
                    <a:pt x="0" y="1"/>
                    <a:pt x="59" y="2083"/>
                    <a:pt x="59" y="2149"/>
                  </a:cubicBezTo>
                  <a:lnTo>
                    <a:pt x="3035" y="2134"/>
                  </a:lnTo>
                  <a:cubicBezTo>
                    <a:pt x="3035" y="2134"/>
                    <a:pt x="3050" y="1"/>
                    <a:pt x="1525" y="1"/>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51"/>
            <p:cNvSpPr/>
            <p:nvPr/>
          </p:nvSpPr>
          <p:spPr>
            <a:xfrm>
              <a:off x="321700" y="1439950"/>
              <a:ext cx="76275" cy="53725"/>
            </a:xfrm>
            <a:custGeom>
              <a:avLst/>
              <a:gdLst/>
              <a:ahLst/>
              <a:cxnLst/>
              <a:rect l="l" t="t" r="r" b="b"/>
              <a:pathLst>
                <a:path w="3051" h="2149" extrusionOk="0">
                  <a:moveTo>
                    <a:pt x="1525" y="0"/>
                  </a:moveTo>
                  <a:cubicBezTo>
                    <a:pt x="0" y="0"/>
                    <a:pt x="59" y="2090"/>
                    <a:pt x="59" y="2148"/>
                  </a:cubicBezTo>
                  <a:lnTo>
                    <a:pt x="3035" y="2134"/>
                  </a:lnTo>
                  <a:cubicBezTo>
                    <a:pt x="3035" y="2134"/>
                    <a:pt x="3050" y="0"/>
                    <a:pt x="1525" y="0"/>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51"/>
            <p:cNvSpPr/>
            <p:nvPr/>
          </p:nvSpPr>
          <p:spPr>
            <a:xfrm>
              <a:off x="346075" y="1473500"/>
              <a:ext cx="28250" cy="19625"/>
            </a:xfrm>
            <a:custGeom>
              <a:avLst/>
              <a:gdLst/>
              <a:ahLst/>
              <a:cxnLst/>
              <a:rect l="l" t="t" r="r" b="b"/>
              <a:pathLst>
                <a:path w="1130" h="785" extrusionOk="0">
                  <a:moveTo>
                    <a:pt x="0" y="0"/>
                  </a:moveTo>
                  <a:lnTo>
                    <a:pt x="0" y="784"/>
                  </a:lnTo>
                  <a:lnTo>
                    <a:pt x="1129" y="784"/>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51"/>
            <p:cNvSpPr/>
            <p:nvPr/>
          </p:nvSpPr>
          <p:spPr>
            <a:xfrm>
              <a:off x="349175" y="1479350"/>
              <a:ext cx="21475" cy="13225"/>
            </a:xfrm>
            <a:custGeom>
              <a:avLst/>
              <a:gdLst/>
              <a:ahLst/>
              <a:cxnLst/>
              <a:rect l="l" t="t" r="r" b="b"/>
              <a:pathLst>
                <a:path w="859" h="529" extrusionOk="0">
                  <a:moveTo>
                    <a:pt x="1" y="1"/>
                  </a:moveTo>
                  <a:lnTo>
                    <a:pt x="1" y="528"/>
                  </a:lnTo>
                  <a:lnTo>
                    <a:pt x="859" y="528"/>
                  </a:lnTo>
                  <a:lnTo>
                    <a:pt x="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51"/>
            <p:cNvSpPr/>
            <p:nvPr/>
          </p:nvSpPr>
          <p:spPr>
            <a:xfrm>
              <a:off x="346075" y="1573200"/>
              <a:ext cx="28250" cy="19825"/>
            </a:xfrm>
            <a:custGeom>
              <a:avLst/>
              <a:gdLst/>
              <a:ahLst/>
              <a:cxnLst/>
              <a:rect l="l" t="t" r="r" b="b"/>
              <a:pathLst>
                <a:path w="1130" h="793" extrusionOk="0">
                  <a:moveTo>
                    <a:pt x="0" y="0"/>
                  </a:moveTo>
                  <a:lnTo>
                    <a:pt x="0" y="792"/>
                  </a:lnTo>
                  <a:lnTo>
                    <a:pt x="1129" y="792"/>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51"/>
            <p:cNvSpPr/>
            <p:nvPr/>
          </p:nvSpPr>
          <p:spPr>
            <a:xfrm>
              <a:off x="348625" y="1576850"/>
              <a:ext cx="22575" cy="14700"/>
            </a:xfrm>
            <a:custGeom>
              <a:avLst/>
              <a:gdLst/>
              <a:ahLst/>
              <a:cxnLst/>
              <a:rect l="l" t="t" r="r" b="b"/>
              <a:pathLst>
                <a:path w="903" h="588" extrusionOk="0">
                  <a:moveTo>
                    <a:pt x="1" y="1"/>
                  </a:moveTo>
                  <a:lnTo>
                    <a:pt x="1" y="587"/>
                  </a:lnTo>
                  <a:lnTo>
                    <a:pt x="903" y="587"/>
                  </a:lnTo>
                  <a:lnTo>
                    <a:pt x="9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51"/>
            <p:cNvSpPr/>
            <p:nvPr/>
          </p:nvSpPr>
          <p:spPr>
            <a:xfrm>
              <a:off x="346075" y="1673625"/>
              <a:ext cx="28250" cy="19825"/>
            </a:xfrm>
            <a:custGeom>
              <a:avLst/>
              <a:gdLst/>
              <a:ahLst/>
              <a:cxnLst/>
              <a:rect l="l" t="t" r="r" b="b"/>
              <a:pathLst>
                <a:path w="1130" h="793" extrusionOk="0">
                  <a:moveTo>
                    <a:pt x="0" y="1"/>
                  </a:moveTo>
                  <a:lnTo>
                    <a:pt x="0" y="793"/>
                  </a:lnTo>
                  <a:lnTo>
                    <a:pt x="1129" y="793"/>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51"/>
            <p:cNvSpPr/>
            <p:nvPr/>
          </p:nvSpPr>
          <p:spPr>
            <a:xfrm>
              <a:off x="349000" y="1677300"/>
              <a:ext cx="21825" cy="16700"/>
            </a:xfrm>
            <a:custGeom>
              <a:avLst/>
              <a:gdLst/>
              <a:ahLst/>
              <a:cxnLst/>
              <a:rect l="l" t="t" r="r" b="b"/>
              <a:pathLst>
                <a:path w="873" h="668" extrusionOk="0">
                  <a:moveTo>
                    <a:pt x="1" y="1"/>
                  </a:moveTo>
                  <a:lnTo>
                    <a:pt x="1" y="668"/>
                  </a:lnTo>
                  <a:lnTo>
                    <a:pt x="873" y="668"/>
                  </a:lnTo>
                  <a:lnTo>
                    <a:pt x="8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51"/>
            <p:cNvSpPr/>
            <p:nvPr/>
          </p:nvSpPr>
          <p:spPr>
            <a:xfrm>
              <a:off x="321700" y="1745850"/>
              <a:ext cx="76275" cy="53900"/>
            </a:xfrm>
            <a:custGeom>
              <a:avLst/>
              <a:gdLst/>
              <a:ahLst/>
              <a:cxnLst/>
              <a:rect l="l" t="t" r="r" b="b"/>
              <a:pathLst>
                <a:path w="3051" h="2156" extrusionOk="0">
                  <a:moveTo>
                    <a:pt x="1525" y="0"/>
                  </a:moveTo>
                  <a:cubicBezTo>
                    <a:pt x="0" y="0"/>
                    <a:pt x="59" y="2090"/>
                    <a:pt x="59" y="2156"/>
                  </a:cubicBezTo>
                  <a:lnTo>
                    <a:pt x="3035" y="2149"/>
                  </a:lnTo>
                  <a:cubicBezTo>
                    <a:pt x="3035" y="2149"/>
                    <a:pt x="3050" y="0"/>
                    <a:pt x="1525" y="0"/>
                  </a:cubicBezTo>
                  <a:close/>
                </a:path>
              </a:pathLst>
            </a:custGeom>
            <a:solidFill>
              <a:srgbClr val="FFE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51"/>
            <p:cNvSpPr/>
            <p:nvPr/>
          </p:nvSpPr>
          <p:spPr>
            <a:xfrm>
              <a:off x="346075" y="1780675"/>
              <a:ext cx="28250" cy="19625"/>
            </a:xfrm>
            <a:custGeom>
              <a:avLst/>
              <a:gdLst/>
              <a:ahLst/>
              <a:cxnLst/>
              <a:rect l="l" t="t" r="r" b="b"/>
              <a:pathLst>
                <a:path w="1130" h="785" extrusionOk="0">
                  <a:moveTo>
                    <a:pt x="0" y="0"/>
                  </a:moveTo>
                  <a:lnTo>
                    <a:pt x="0" y="785"/>
                  </a:lnTo>
                  <a:lnTo>
                    <a:pt x="1129" y="785"/>
                  </a:lnTo>
                  <a:lnTo>
                    <a:pt x="1129" y="0"/>
                  </a:lnTo>
                  <a:close/>
                </a:path>
              </a:pathLst>
            </a:custGeom>
            <a:solidFill>
              <a:srgbClr val="4FB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51"/>
            <p:cNvSpPr/>
            <p:nvPr/>
          </p:nvSpPr>
          <p:spPr>
            <a:xfrm>
              <a:off x="349000" y="1784150"/>
              <a:ext cx="22200" cy="16150"/>
            </a:xfrm>
            <a:custGeom>
              <a:avLst/>
              <a:gdLst/>
              <a:ahLst/>
              <a:cxnLst/>
              <a:rect l="l" t="t" r="r" b="b"/>
              <a:pathLst>
                <a:path w="888" h="646" extrusionOk="0">
                  <a:moveTo>
                    <a:pt x="1" y="1"/>
                  </a:moveTo>
                  <a:lnTo>
                    <a:pt x="1" y="646"/>
                  </a:lnTo>
                  <a:lnTo>
                    <a:pt x="888" y="646"/>
                  </a:lnTo>
                  <a:lnTo>
                    <a:pt x="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51"/>
            <p:cNvSpPr/>
            <p:nvPr/>
          </p:nvSpPr>
          <p:spPr>
            <a:xfrm>
              <a:off x="307575" y="1416125"/>
              <a:ext cx="15975" cy="384175"/>
            </a:xfrm>
            <a:custGeom>
              <a:avLst/>
              <a:gdLst/>
              <a:ahLst/>
              <a:cxnLst/>
              <a:rect l="l" t="t" r="r" b="b"/>
              <a:pathLst>
                <a:path w="639" h="15367" extrusionOk="0">
                  <a:moveTo>
                    <a:pt x="1" y="0"/>
                  </a:moveTo>
                  <a:lnTo>
                    <a:pt x="470" y="15367"/>
                  </a:lnTo>
                  <a:lnTo>
                    <a:pt x="638" y="15367"/>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51"/>
            <p:cNvSpPr/>
            <p:nvPr/>
          </p:nvSpPr>
          <p:spPr>
            <a:xfrm>
              <a:off x="326275" y="1416125"/>
              <a:ext cx="15975" cy="384175"/>
            </a:xfrm>
            <a:custGeom>
              <a:avLst/>
              <a:gdLst/>
              <a:ahLst/>
              <a:cxnLst/>
              <a:rect l="l" t="t" r="r" b="b"/>
              <a:pathLst>
                <a:path w="639" h="15367" extrusionOk="0">
                  <a:moveTo>
                    <a:pt x="0" y="0"/>
                  </a:moveTo>
                  <a:lnTo>
                    <a:pt x="470" y="15367"/>
                  </a:lnTo>
                  <a:lnTo>
                    <a:pt x="638" y="15367"/>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51"/>
            <p:cNvSpPr/>
            <p:nvPr/>
          </p:nvSpPr>
          <p:spPr>
            <a:xfrm>
              <a:off x="396850" y="1420700"/>
              <a:ext cx="15950" cy="379600"/>
            </a:xfrm>
            <a:custGeom>
              <a:avLst/>
              <a:gdLst/>
              <a:ahLst/>
              <a:cxnLst/>
              <a:rect l="l" t="t" r="r" b="b"/>
              <a:pathLst>
                <a:path w="638" h="15184" extrusionOk="0">
                  <a:moveTo>
                    <a:pt x="455" y="1"/>
                  </a:moveTo>
                  <a:lnTo>
                    <a:pt x="0" y="15184"/>
                  </a:lnTo>
                  <a:lnTo>
                    <a:pt x="169" y="15184"/>
                  </a:lnTo>
                  <a:lnTo>
                    <a:pt x="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51"/>
            <p:cNvSpPr/>
            <p:nvPr/>
          </p:nvSpPr>
          <p:spPr>
            <a:xfrm>
              <a:off x="378150" y="1420700"/>
              <a:ext cx="15775" cy="379600"/>
            </a:xfrm>
            <a:custGeom>
              <a:avLst/>
              <a:gdLst/>
              <a:ahLst/>
              <a:cxnLst/>
              <a:rect l="l" t="t" r="r" b="b"/>
              <a:pathLst>
                <a:path w="631" h="15184" extrusionOk="0">
                  <a:moveTo>
                    <a:pt x="447" y="1"/>
                  </a:moveTo>
                  <a:lnTo>
                    <a:pt x="0" y="15184"/>
                  </a:lnTo>
                  <a:lnTo>
                    <a:pt x="169" y="15184"/>
                  </a:lnTo>
                  <a:lnTo>
                    <a:pt x="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51"/>
            <p:cNvSpPr/>
            <p:nvPr/>
          </p:nvSpPr>
          <p:spPr>
            <a:xfrm>
              <a:off x="319300" y="1743275"/>
              <a:ext cx="82700" cy="5900"/>
            </a:xfrm>
            <a:custGeom>
              <a:avLst/>
              <a:gdLst/>
              <a:ahLst/>
              <a:cxnLst/>
              <a:rect l="l" t="t" r="r" b="b"/>
              <a:pathLst>
                <a:path w="3308" h="236" extrusionOk="0">
                  <a:moveTo>
                    <a:pt x="1" y="1"/>
                  </a:moveTo>
                  <a:lnTo>
                    <a:pt x="1" y="235"/>
                  </a:lnTo>
                  <a:lnTo>
                    <a:pt x="3307" y="235"/>
                  </a:lnTo>
                  <a:lnTo>
                    <a:pt x="3307"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51"/>
            <p:cNvSpPr/>
            <p:nvPr/>
          </p:nvSpPr>
          <p:spPr>
            <a:xfrm>
              <a:off x="357800" y="1712300"/>
              <a:ext cx="4600" cy="33400"/>
            </a:xfrm>
            <a:custGeom>
              <a:avLst/>
              <a:gdLst/>
              <a:ahLst/>
              <a:cxnLst/>
              <a:rect l="l" t="t" r="r" b="b"/>
              <a:pathLst>
                <a:path w="184" h="1336" extrusionOk="0">
                  <a:moveTo>
                    <a:pt x="0" y="1"/>
                  </a:moveTo>
                  <a:lnTo>
                    <a:pt x="0" y="1335"/>
                  </a:lnTo>
                  <a:lnTo>
                    <a:pt x="184" y="1335"/>
                  </a:lnTo>
                  <a:lnTo>
                    <a:pt x="18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51"/>
            <p:cNvSpPr/>
            <p:nvPr/>
          </p:nvSpPr>
          <p:spPr>
            <a:xfrm>
              <a:off x="317100" y="1723300"/>
              <a:ext cx="86350" cy="32650"/>
            </a:xfrm>
            <a:custGeom>
              <a:avLst/>
              <a:gdLst/>
              <a:ahLst/>
              <a:cxnLst/>
              <a:rect l="l" t="t" r="r" b="b"/>
              <a:pathLst>
                <a:path w="3454" h="1306" extrusionOk="0">
                  <a:moveTo>
                    <a:pt x="1" y="1"/>
                  </a:moveTo>
                  <a:lnTo>
                    <a:pt x="38" y="1306"/>
                  </a:lnTo>
                  <a:lnTo>
                    <a:pt x="3410" y="1306"/>
                  </a:lnTo>
                  <a:lnTo>
                    <a:pt x="3454" y="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51"/>
            <p:cNvSpPr/>
            <p:nvPr/>
          </p:nvSpPr>
          <p:spPr>
            <a:xfrm>
              <a:off x="285400" y="1696725"/>
              <a:ext cx="149575" cy="36675"/>
            </a:xfrm>
            <a:custGeom>
              <a:avLst/>
              <a:gdLst/>
              <a:ahLst/>
              <a:cxnLst/>
              <a:rect l="l" t="t" r="r" b="b"/>
              <a:pathLst>
                <a:path w="5983" h="1467" extrusionOk="0">
                  <a:moveTo>
                    <a:pt x="1159" y="1"/>
                  </a:moveTo>
                  <a:cubicBezTo>
                    <a:pt x="1159" y="1"/>
                    <a:pt x="1027" y="639"/>
                    <a:pt x="763" y="822"/>
                  </a:cubicBezTo>
                  <a:cubicBezTo>
                    <a:pt x="692" y="871"/>
                    <a:pt x="604" y="889"/>
                    <a:pt x="514" y="889"/>
                  </a:cubicBezTo>
                  <a:cubicBezTo>
                    <a:pt x="267" y="889"/>
                    <a:pt x="1" y="756"/>
                    <a:pt x="1" y="756"/>
                  </a:cubicBezTo>
                  <a:lnTo>
                    <a:pt x="1" y="756"/>
                  </a:lnTo>
                  <a:cubicBezTo>
                    <a:pt x="257" y="1350"/>
                    <a:pt x="477" y="1467"/>
                    <a:pt x="1240" y="1467"/>
                  </a:cubicBezTo>
                  <a:lnTo>
                    <a:pt x="4737" y="1467"/>
                  </a:lnTo>
                  <a:cubicBezTo>
                    <a:pt x="5499" y="1467"/>
                    <a:pt x="5756" y="1364"/>
                    <a:pt x="5983" y="756"/>
                  </a:cubicBezTo>
                  <a:lnTo>
                    <a:pt x="5983" y="756"/>
                  </a:lnTo>
                  <a:cubicBezTo>
                    <a:pt x="5983" y="756"/>
                    <a:pt x="5711" y="886"/>
                    <a:pt x="5462" y="886"/>
                  </a:cubicBezTo>
                  <a:cubicBezTo>
                    <a:pt x="5371" y="886"/>
                    <a:pt x="5284" y="869"/>
                    <a:pt x="5213" y="822"/>
                  </a:cubicBezTo>
                  <a:cubicBezTo>
                    <a:pt x="4949" y="646"/>
                    <a:pt x="4817" y="1"/>
                    <a:pt x="4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51"/>
            <p:cNvSpPr/>
            <p:nvPr/>
          </p:nvSpPr>
          <p:spPr>
            <a:xfrm>
              <a:off x="317100" y="1648150"/>
              <a:ext cx="86900" cy="5900"/>
            </a:xfrm>
            <a:custGeom>
              <a:avLst/>
              <a:gdLst/>
              <a:ahLst/>
              <a:cxnLst/>
              <a:rect l="l" t="t" r="r" b="b"/>
              <a:pathLst>
                <a:path w="3476" h="236" extrusionOk="0">
                  <a:moveTo>
                    <a:pt x="1" y="1"/>
                  </a:moveTo>
                  <a:lnTo>
                    <a:pt x="1" y="235"/>
                  </a:lnTo>
                  <a:lnTo>
                    <a:pt x="3476" y="235"/>
                  </a:lnTo>
                  <a:lnTo>
                    <a:pt x="3476"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51"/>
            <p:cNvSpPr/>
            <p:nvPr/>
          </p:nvSpPr>
          <p:spPr>
            <a:xfrm>
              <a:off x="357800" y="1520950"/>
              <a:ext cx="4600" cy="33400"/>
            </a:xfrm>
            <a:custGeom>
              <a:avLst/>
              <a:gdLst/>
              <a:ahLst/>
              <a:cxnLst/>
              <a:rect l="l" t="t" r="r" b="b"/>
              <a:pathLst>
                <a:path w="184" h="1336" extrusionOk="0">
                  <a:moveTo>
                    <a:pt x="0" y="1"/>
                  </a:moveTo>
                  <a:lnTo>
                    <a:pt x="0" y="1335"/>
                  </a:lnTo>
                  <a:lnTo>
                    <a:pt x="184" y="1335"/>
                  </a:lnTo>
                  <a:lnTo>
                    <a:pt x="18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51"/>
            <p:cNvSpPr/>
            <p:nvPr/>
          </p:nvSpPr>
          <p:spPr>
            <a:xfrm>
              <a:off x="357800" y="1416850"/>
              <a:ext cx="4600" cy="33200"/>
            </a:xfrm>
            <a:custGeom>
              <a:avLst/>
              <a:gdLst/>
              <a:ahLst/>
              <a:cxnLst/>
              <a:rect l="l" t="t" r="r" b="b"/>
              <a:pathLst>
                <a:path w="184" h="1328" extrusionOk="0">
                  <a:moveTo>
                    <a:pt x="0" y="1"/>
                  </a:moveTo>
                  <a:lnTo>
                    <a:pt x="0" y="1328"/>
                  </a:lnTo>
                  <a:lnTo>
                    <a:pt x="184" y="1328"/>
                  </a:lnTo>
                  <a:lnTo>
                    <a:pt x="18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51"/>
            <p:cNvSpPr/>
            <p:nvPr/>
          </p:nvSpPr>
          <p:spPr>
            <a:xfrm>
              <a:off x="357800" y="1619200"/>
              <a:ext cx="4600" cy="33375"/>
            </a:xfrm>
            <a:custGeom>
              <a:avLst/>
              <a:gdLst/>
              <a:ahLst/>
              <a:cxnLst/>
              <a:rect l="l" t="t" r="r" b="b"/>
              <a:pathLst>
                <a:path w="184" h="1335" extrusionOk="0">
                  <a:moveTo>
                    <a:pt x="0" y="0"/>
                  </a:moveTo>
                  <a:lnTo>
                    <a:pt x="0" y="1335"/>
                  </a:lnTo>
                  <a:lnTo>
                    <a:pt x="184" y="1335"/>
                  </a:lnTo>
                  <a:lnTo>
                    <a:pt x="184" y="0"/>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51"/>
            <p:cNvSpPr/>
            <p:nvPr/>
          </p:nvSpPr>
          <p:spPr>
            <a:xfrm>
              <a:off x="313800" y="1622325"/>
              <a:ext cx="92600" cy="35750"/>
            </a:xfrm>
            <a:custGeom>
              <a:avLst/>
              <a:gdLst/>
              <a:ahLst/>
              <a:cxnLst/>
              <a:rect l="l" t="t" r="r" b="b"/>
              <a:pathLst>
                <a:path w="3704" h="1430" extrusionOk="0">
                  <a:moveTo>
                    <a:pt x="1" y="0"/>
                  </a:moveTo>
                  <a:lnTo>
                    <a:pt x="38" y="1430"/>
                  </a:lnTo>
                  <a:lnTo>
                    <a:pt x="3659" y="1430"/>
                  </a:lnTo>
                  <a:lnTo>
                    <a:pt x="3703" y="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51"/>
            <p:cNvSpPr/>
            <p:nvPr/>
          </p:nvSpPr>
          <p:spPr>
            <a:xfrm>
              <a:off x="281550" y="1596300"/>
              <a:ext cx="157100" cy="38325"/>
            </a:xfrm>
            <a:custGeom>
              <a:avLst/>
              <a:gdLst/>
              <a:ahLst/>
              <a:cxnLst/>
              <a:rect l="l" t="t" r="r" b="b"/>
              <a:pathLst>
                <a:path w="6284" h="1533" extrusionOk="0">
                  <a:moveTo>
                    <a:pt x="1218" y="0"/>
                  </a:moveTo>
                  <a:cubicBezTo>
                    <a:pt x="1218" y="0"/>
                    <a:pt x="1078" y="675"/>
                    <a:pt x="800" y="858"/>
                  </a:cubicBezTo>
                  <a:cubicBezTo>
                    <a:pt x="726" y="908"/>
                    <a:pt x="635" y="927"/>
                    <a:pt x="541" y="927"/>
                  </a:cubicBezTo>
                  <a:cubicBezTo>
                    <a:pt x="282" y="927"/>
                    <a:pt x="1" y="785"/>
                    <a:pt x="1" y="785"/>
                  </a:cubicBezTo>
                  <a:lnTo>
                    <a:pt x="1" y="785"/>
                  </a:lnTo>
                  <a:cubicBezTo>
                    <a:pt x="250" y="1364"/>
                    <a:pt x="499" y="1532"/>
                    <a:pt x="1306" y="1532"/>
                  </a:cubicBezTo>
                  <a:lnTo>
                    <a:pt x="4979" y="1532"/>
                  </a:lnTo>
                  <a:cubicBezTo>
                    <a:pt x="5785" y="1532"/>
                    <a:pt x="6056" y="1327"/>
                    <a:pt x="6284" y="785"/>
                  </a:cubicBezTo>
                  <a:lnTo>
                    <a:pt x="6284" y="785"/>
                  </a:lnTo>
                  <a:cubicBezTo>
                    <a:pt x="6284" y="785"/>
                    <a:pt x="6003" y="927"/>
                    <a:pt x="5743" y="927"/>
                  </a:cubicBezTo>
                  <a:cubicBezTo>
                    <a:pt x="5649" y="927"/>
                    <a:pt x="5558" y="908"/>
                    <a:pt x="5484" y="858"/>
                  </a:cubicBezTo>
                  <a:cubicBezTo>
                    <a:pt x="5206" y="675"/>
                    <a:pt x="5067" y="0"/>
                    <a:pt x="5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51"/>
            <p:cNvSpPr/>
            <p:nvPr/>
          </p:nvSpPr>
          <p:spPr>
            <a:xfrm>
              <a:off x="315100" y="1549550"/>
              <a:ext cx="91100" cy="5900"/>
            </a:xfrm>
            <a:custGeom>
              <a:avLst/>
              <a:gdLst/>
              <a:ahLst/>
              <a:cxnLst/>
              <a:rect l="l" t="t" r="r" b="b"/>
              <a:pathLst>
                <a:path w="3644" h="236" extrusionOk="0">
                  <a:moveTo>
                    <a:pt x="0" y="1"/>
                  </a:moveTo>
                  <a:lnTo>
                    <a:pt x="0" y="235"/>
                  </a:lnTo>
                  <a:lnTo>
                    <a:pt x="3644" y="235"/>
                  </a:lnTo>
                  <a:lnTo>
                    <a:pt x="3644"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51"/>
            <p:cNvSpPr/>
            <p:nvPr/>
          </p:nvSpPr>
          <p:spPr>
            <a:xfrm>
              <a:off x="311050" y="1449650"/>
              <a:ext cx="99000" cy="5900"/>
            </a:xfrm>
            <a:custGeom>
              <a:avLst/>
              <a:gdLst/>
              <a:ahLst/>
              <a:cxnLst/>
              <a:rect l="l" t="t" r="r" b="b"/>
              <a:pathLst>
                <a:path w="3960" h="236" extrusionOk="0">
                  <a:moveTo>
                    <a:pt x="1" y="1"/>
                  </a:moveTo>
                  <a:lnTo>
                    <a:pt x="1" y="236"/>
                  </a:lnTo>
                  <a:lnTo>
                    <a:pt x="3960" y="236"/>
                  </a:lnTo>
                  <a:lnTo>
                    <a:pt x="3960" y="1"/>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51"/>
            <p:cNvSpPr/>
            <p:nvPr/>
          </p:nvSpPr>
          <p:spPr>
            <a:xfrm>
              <a:off x="307950" y="1431875"/>
              <a:ext cx="104675" cy="35775"/>
            </a:xfrm>
            <a:custGeom>
              <a:avLst/>
              <a:gdLst/>
              <a:ahLst/>
              <a:cxnLst/>
              <a:rect l="l" t="t" r="r" b="b"/>
              <a:pathLst>
                <a:path w="4187" h="1431" extrusionOk="0">
                  <a:moveTo>
                    <a:pt x="0" y="1"/>
                  </a:moveTo>
                  <a:lnTo>
                    <a:pt x="44" y="1430"/>
                  </a:lnTo>
                  <a:lnTo>
                    <a:pt x="4128" y="1430"/>
                  </a:lnTo>
                  <a:lnTo>
                    <a:pt x="4187" y="4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51"/>
            <p:cNvSpPr/>
            <p:nvPr/>
          </p:nvSpPr>
          <p:spPr>
            <a:xfrm>
              <a:off x="310700" y="1525000"/>
              <a:ext cx="99175" cy="35575"/>
            </a:xfrm>
            <a:custGeom>
              <a:avLst/>
              <a:gdLst/>
              <a:ahLst/>
              <a:cxnLst/>
              <a:rect l="l" t="t" r="r" b="b"/>
              <a:pathLst>
                <a:path w="3967" h="1423" extrusionOk="0">
                  <a:moveTo>
                    <a:pt x="0" y="0"/>
                  </a:moveTo>
                  <a:lnTo>
                    <a:pt x="44" y="1422"/>
                  </a:lnTo>
                  <a:lnTo>
                    <a:pt x="3915" y="1422"/>
                  </a:lnTo>
                  <a:lnTo>
                    <a:pt x="3967" y="4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51"/>
            <p:cNvSpPr/>
            <p:nvPr/>
          </p:nvSpPr>
          <p:spPr>
            <a:xfrm>
              <a:off x="276425" y="1496225"/>
              <a:ext cx="167550" cy="39425"/>
            </a:xfrm>
            <a:custGeom>
              <a:avLst/>
              <a:gdLst/>
              <a:ahLst/>
              <a:cxnLst/>
              <a:rect l="l" t="t" r="r" b="b"/>
              <a:pathLst>
                <a:path w="6702" h="1577" extrusionOk="0">
                  <a:moveTo>
                    <a:pt x="1298" y="0"/>
                  </a:moveTo>
                  <a:cubicBezTo>
                    <a:pt x="1298" y="0"/>
                    <a:pt x="1151" y="697"/>
                    <a:pt x="858" y="887"/>
                  </a:cubicBezTo>
                  <a:cubicBezTo>
                    <a:pt x="778" y="938"/>
                    <a:pt x="680" y="956"/>
                    <a:pt x="580" y="956"/>
                  </a:cubicBezTo>
                  <a:cubicBezTo>
                    <a:pt x="301" y="956"/>
                    <a:pt x="0" y="814"/>
                    <a:pt x="0" y="814"/>
                  </a:cubicBezTo>
                  <a:lnTo>
                    <a:pt x="0" y="814"/>
                  </a:lnTo>
                  <a:cubicBezTo>
                    <a:pt x="162" y="1378"/>
                    <a:pt x="535" y="1576"/>
                    <a:pt x="1393" y="1576"/>
                  </a:cubicBezTo>
                  <a:lnTo>
                    <a:pt x="5301" y="1576"/>
                  </a:lnTo>
                  <a:cubicBezTo>
                    <a:pt x="6159" y="1576"/>
                    <a:pt x="6481" y="1349"/>
                    <a:pt x="6701" y="814"/>
                  </a:cubicBezTo>
                  <a:lnTo>
                    <a:pt x="6701" y="814"/>
                  </a:lnTo>
                  <a:cubicBezTo>
                    <a:pt x="6701" y="814"/>
                    <a:pt x="6396" y="956"/>
                    <a:pt x="6119" y="956"/>
                  </a:cubicBezTo>
                  <a:cubicBezTo>
                    <a:pt x="6018" y="956"/>
                    <a:pt x="5921" y="938"/>
                    <a:pt x="5843" y="887"/>
                  </a:cubicBezTo>
                  <a:cubicBezTo>
                    <a:pt x="5543" y="697"/>
                    <a:pt x="5396" y="0"/>
                    <a:pt x="5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51"/>
            <p:cNvSpPr/>
            <p:nvPr/>
          </p:nvSpPr>
          <p:spPr>
            <a:xfrm>
              <a:off x="276425" y="1302850"/>
              <a:ext cx="167550" cy="133275"/>
            </a:xfrm>
            <a:custGeom>
              <a:avLst/>
              <a:gdLst/>
              <a:ahLst/>
              <a:cxnLst/>
              <a:rect l="l" t="t" r="r" b="b"/>
              <a:pathLst>
                <a:path w="6702" h="5331" extrusionOk="0">
                  <a:moveTo>
                    <a:pt x="3321" y="0"/>
                  </a:moveTo>
                  <a:cubicBezTo>
                    <a:pt x="3289" y="1999"/>
                    <a:pt x="1910" y="4278"/>
                    <a:pt x="543" y="4278"/>
                  </a:cubicBezTo>
                  <a:cubicBezTo>
                    <a:pt x="361" y="4278"/>
                    <a:pt x="179" y="4237"/>
                    <a:pt x="0" y="4150"/>
                  </a:cubicBezTo>
                  <a:lnTo>
                    <a:pt x="0" y="4150"/>
                  </a:lnTo>
                  <a:cubicBezTo>
                    <a:pt x="103" y="4883"/>
                    <a:pt x="535" y="5330"/>
                    <a:pt x="1393" y="5330"/>
                  </a:cubicBezTo>
                  <a:lnTo>
                    <a:pt x="5301" y="5330"/>
                  </a:lnTo>
                  <a:cubicBezTo>
                    <a:pt x="6159" y="5330"/>
                    <a:pt x="6628" y="4795"/>
                    <a:pt x="6701" y="4150"/>
                  </a:cubicBezTo>
                  <a:lnTo>
                    <a:pt x="6701" y="4150"/>
                  </a:lnTo>
                  <a:cubicBezTo>
                    <a:pt x="6527" y="4238"/>
                    <a:pt x="6349" y="4279"/>
                    <a:pt x="6170" y="4279"/>
                  </a:cubicBezTo>
                  <a:cubicBezTo>
                    <a:pt x="4821" y="4279"/>
                    <a:pt x="3451" y="1937"/>
                    <a:pt x="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51"/>
            <p:cNvSpPr/>
            <p:nvPr/>
          </p:nvSpPr>
          <p:spPr>
            <a:xfrm>
              <a:off x="243600" y="1797175"/>
              <a:ext cx="230975" cy="6075"/>
            </a:xfrm>
            <a:custGeom>
              <a:avLst/>
              <a:gdLst/>
              <a:ahLst/>
              <a:cxnLst/>
              <a:rect l="l" t="t" r="r" b="b"/>
              <a:pathLst>
                <a:path w="9239" h="243" extrusionOk="0">
                  <a:moveTo>
                    <a:pt x="1" y="0"/>
                  </a:moveTo>
                  <a:lnTo>
                    <a:pt x="1" y="242"/>
                  </a:lnTo>
                  <a:lnTo>
                    <a:pt x="9239" y="242"/>
                  </a:lnTo>
                  <a:lnTo>
                    <a:pt x="9239" y="0"/>
                  </a:lnTo>
                  <a:close/>
                </a:path>
              </a:pathLst>
            </a:custGeom>
            <a:solidFill>
              <a:srgbClr val="C15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51"/>
            <p:cNvSpPr/>
            <p:nvPr/>
          </p:nvSpPr>
          <p:spPr>
            <a:xfrm>
              <a:off x="313800" y="1695450"/>
              <a:ext cx="92400" cy="31250"/>
            </a:xfrm>
            <a:custGeom>
              <a:avLst/>
              <a:gdLst/>
              <a:ahLst/>
              <a:cxnLst/>
              <a:rect l="l" t="t" r="r" b="b"/>
              <a:pathLst>
                <a:path w="3696" h="1250" extrusionOk="0">
                  <a:moveTo>
                    <a:pt x="1" y="0"/>
                  </a:moveTo>
                  <a:cubicBezTo>
                    <a:pt x="364" y="803"/>
                    <a:pt x="1148" y="1250"/>
                    <a:pt x="1919" y="1250"/>
                  </a:cubicBezTo>
                  <a:cubicBezTo>
                    <a:pt x="2641" y="1250"/>
                    <a:pt x="3352" y="858"/>
                    <a:pt x="36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51"/>
            <p:cNvSpPr/>
            <p:nvPr/>
          </p:nvSpPr>
          <p:spPr>
            <a:xfrm>
              <a:off x="308300" y="1495850"/>
              <a:ext cx="103775" cy="32075"/>
            </a:xfrm>
            <a:custGeom>
              <a:avLst/>
              <a:gdLst/>
              <a:ahLst/>
              <a:cxnLst/>
              <a:rect l="l" t="t" r="r" b="b"/>
              <a:pathLst>
                <a:path w="4151" h="1283" extrusionOk="0">
                  <a:moveTo>
                    <a:pt x="1" y="0"/>
                  </a:moveTo>
                  <a:cubicBezTo>
                    <a:pt x="410" y="825"/>
                    <a:pt x="1289" y="1283"/>
                    <a:pt x="2154" y="1283"/>
                  </a:cubicBezTo>
                  <a:cubicBezTo>
                    <a:pt x="2965" y="1283"/>
                    <a:pt x="3764" y="880"/>
                    <a:pt x="4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51"/>
            <p:cNvSpPr/>
            <p:nvPr/>
          </p:nvSpPr>
          <p:spPr>
            <a:xfrm>
              <a:off x="311975" y="1596300"/>
              <a:ext cx="96250" cy="32075"/>
            </a:xfrm>
            <a:custGeom>
              <a:avLst/>
              <a:gdLst/>
              <a:ahLst/>
              <a:cxnLst/>
              <a:rect l="l" t="t" r="r" b="b"/>
              <a:pathLst>
                <a:path w="3850" h="1283" extrusionOk="0">
                  <a:moveTo>
                    <a:pt x="1" y="0"/>
                  </a:moveTo>
                  <a:cubicBezTo>
                    <a:pt x="383" y="825"/>
                    <a:pt x="1198" y="1283"/>
                    <a:pt x="2000" y="1283"/>
                  </a:cubicBezTo>
                  <a:cubicBezTo>
                    <a:pt x="2752" y="1283"/>
                    <a:pt x="3491" y="880"/>
                    <a:pt x="38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51"/>
            <p:cNvSpPr/>
            <p:nvPr/>
          </p:nvSpPr>
          <p:spPr>
            <a:xfrm>
              <a:off x="308850" y="1302850"/>
              <a:ext cx="102500" cy="116525"/>
            </a:xfrm>
            <a:custGeom>
              <a:avLst/>
              <a:gdLst/>
              <a:ahLst/>
              <a:cxnLst/>
              <a:rect l="l" t="t" r="r" b="b"/>
              <a:pathLst>
                <a:path w="4100" h="4661" extrusionOk="0">
                  <a:moveTo>
                    <a:pt x="2024" y="0"/>
                  </a:moveTo>
                  <a:cubicBezTo>
                    <a:pt x="1995" y="1628"/>
                    <a:pt x="1079" y="3439"/>
                    <a:pt x="1" y="4055"/>
                  </a:cubicBezTo>
                  <a:cubicBezTo>
                    <a:pt x="620" y="4459"/>
                    <a:pt x="1329" y="4661"/>
                    <a:pt x="2038" y="4661"/>
                  </a:cubicBezTo>
                  <a:cubicBezTo>
                    <a:pt x="2757" y="4661"/>
                    <a:pt x="3476" y="4453"/>
                    <a:pt x="4099" y="4040"/>
                  </a:cubicBezTo>
                  <a:cubicBezTo>
                    <a:pt x="3043" y="3395"/>
                    <a:pt x="2134" y="1562"/>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51"/>
            <p:cNvSpPr/>
            <p:nvPr/>
          </p:nvSpPr>
          <p:spPr>
            <a:xfrm>
              <a:off x="399949" y="1599453"/>
              <a:ext cx="9375" cy="37823"/>
            </a:xfrm>
            <a:custGeom>
              <a:avLst/>
              <a:gdLst/>
              <a:ahLst/>
              <a:cxnLst/>
              <a:rect l="l" t="t" r="r" b="b"/>
              <a:pathLst>
                <a:path w="375" h="1745" extrusionOk="0">
                  <a:moveTo>
                    <a:pt x="67" y="0"/>
                  </a:moveTo>
                  <a:lnTo>
                    <a:pt x="1" y="22"/>
                  </a:lnTo>
                  <a:lnTo>
                    <a:pt x="309" y="1745"/>
                  </a:lnTo>
                  <a:lnTo>
                    <a:pt x="375" y="1723"/>
                  </a:lnTo>
                  <a:lnTo>
                    <a:pt x="67"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51"/>
            <p:cNvSpPr/>
            <p:nvPr/>
          </p:nvSpPr>
          <p:spPr>
            <a:xfrm>
              <a:off x="384549" y="1599279"/>
              <a:ext cx="4425" cy="38647"/>
            </a:xfrm>
            <a:custGeom>
              <a:avLst/>
              <a:gdLst/>
              <a:ahLst/>
              <a:cxnLst/>
              <a:rect l="l" t="t" r="r" b="b"/>
              <a:pathLst>
                <a:path w="177" h="1783" extrusionOk="0">
                  <a:moveTo>
                    <a:pt x="67" y="1"/>
                  </a:moveTo>
                  <a:lnTo>
                    <a:pt x="1" y="8"/>
                  </a:lnTo>
                  <a:lnTo>
                    <a:pt x="103" y="1782"/>
                  </a:lnTo>
                  <a:lnTo>
                    <a:pt x="177" y="1775"/>
                  </a:lnTo>
                  <a:lnTo>
                    <a:pt x="67"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51"/>
            <p:cNvSpPr/>
            <p:nvPr/>
          </p:nvSpPr>
          <p:spPr>
            <a:xfrm>
              <a:off x="367499" y="1600233"/>
              <a:ext cx="2425" cy="36891"/>
            </a:xfrm>
            <a:custGeom>
              <a:avLst/>
              <a:gdLst/>
              <a:ahLst/>
              <a:cxnLst/>
              <a:rect l="l" t="t" r="r" b="b"/>
              <a:pathLst>
                <a:path w="97" h="1702" extrusionOk="0">
                  <a:moveTo>
                    <a:pt x="1" y="1"/>
                  </a:moveTo>
                  <a:lnTo>
                    <a:pt x="30" y="1702"/>
                  </a:lnTo>
                  <a:lnTo>
                    <a:pt x="96" y="1702"/>
                  </a:lnTo>
                  <a:lnTo>
                    <a:pt x="74"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51"/>
            <p:cNvSpPr/>
            <p:nvPr/>
          </p:nvSpPr>
          <p:spPr>
            <a:xfrm>
              <a:off x="308675" y="1599604"/>
              <a:ext cx="12300" cy="37043"/>
            </a:xfrm>
            <a:custGeom>
              <a:avLst/>
              <a:gdLst/>
              <a:ahLst/>
              <a:cxnLst/>
              <a:rect l="l" t="t" r="r" b="b"/>
              <a:pathLst>
                <a:path w="492" h="1709" extrusionOk="0">
                  <a:moveTo>
                    <a:pt x="426" y="0"/>
                  </a:moveTo>
                  <a:lnTo>
                    <a:pt x="1" y="1672"/>
                  </a:lnTo>
                  <a:lnTo>
                    <a:pt x="67" y="1709"/>
                  </a:lnTo>
                  <a:lnTo>
                    <a:pt x="492" y="30"/>
                  </a:lnTo>
                  <a:lnTo>
                    <a:pt x="42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51"/>
            <p:cNvSpPr/>
            <p:nvPr/>
          </p:nvSpPr>
          <p:spPr>
            <a:xfrm>
              <a:off x="329200" y="1598499"/>
              <a:ext cx="7175" cy="38300"/>
            </a:xfrm>
            <a:custGeom>
              <a:avLst/>
              <a:gdLst/>
              <a:ahLst/>
              <a:cxnLst/>
              <a:rect l="l" t="t" r="r" b="b"/>
              <a:pathLst>
                <a:path w="287" h="1767" extrusionOk="0">
                  <a:moveTo>
                    <a:pt x="221" y="0"/>
                  </a:moveTo>
                  <a:lnTo>
                    <a:pt x="1" y="1752"/>
                  </a:lnTo>
                  <a:lnTo>
                    <a:pt x="67" y="1767"/>
                  </a:lnTo>
                  <a:lnTo>
                    <a:pt x="287" y="15"/>
                  </a:lnTo>
                  <a:lnTo>
                    <a:pt x="221"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51"/>
            <p:cNvSpPr/>
            <p:nvPr/>
          </p:nvSpPr>
          <p:spPr>
            <a:xfrm>
              <a:off x="348624" y="1599756"/>
              <a:ext cx="4250" cy="36891"/>
            </a:xfrm>
            <a:custGeom>
              <a:avLst/>
              <a:gdLst/>
              <a:ahLst/>
              <a:cxnLst/>
              <a:rect l="l" t="t" r="r" b="b"/>
              <a:pathLst>
                <a:path w="170" h="1702" extrusionOk="0">
                  <a:moveTo>
                    <a:pt x="103" y="1"/>
                  </a:moveTo>
                  <a:lnTo>
                    <a:pt x="1" y="1694"/>
                  </a:lnTo>
                  <a:lnTo>
                    <a:pt x="74" y="1702"/>
                  </a:lnTo>
                  <a:lnTo>
                    <a:pt x="169" y="8"/>
                  </a:lnTo>
                  <a:lnTo>
                    <a:pt x="103"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51"/>
            <p:cNvSpPr/>
            <p:nvPr/>
          </p:nvSpPr>
          <p:spPr>
            <a:xfrm>
              <a:off x="401976" y="1496479"/>
              <a:ext cx="9725" cy="41258"/>
            </a:xfrm>
            <a:custGeom>
              <a:avLst/>
              <a:gdLst/>
              <a:ahLst/>
              <a:cxnLst/>
              <a:rect l="l" t="t" r="r" b="b"/>
              <a:pathLst>
                <a:path w="389" h="1805" extrusionOk="0">
                  <a:moveTo>
                    <a:pt x="66" y="0"/>
                  </a:moveTo>
                  <a:lnTo>
                    <a:pt x="0" y="22"/>
                  </a:lnTo>
                  <a:lnTo>
                    <a:pt x="323" y="1804"/>
                  </a:lnTo>
                  <a:lnTo>
                    <a:pt x="389" y="1782"/>
                  </a:lnTo>
                  <a:lnTo>
                    <a:pt x="6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51"/>
            <p:cNvSpPr/>
            <p:nvPr/>
          </p:nvSpPr>
          <p:spPr>
            <a:xfrm>
              <a:off x="385851" y="1496319"/>
              <a:ext cx="4425" cy="42081"/>
            </a:xfrm>
            <a:custGeom>
              <a:avLst/>
              <a:gdLst/>
              <a:ahLst/>
              <a:cxnLst/>
              <a:rect l="l" t="t" r="r" b="b"/>
              <a:pathLst>
                <a:path w="177" h="1841" extrusionOk="0">
                  <a:moveTo>
                    <a:pt x="66" y="0"/>
                  </a:moveTo>
                  <a:lnTo>
                    <a:pt x="0" y="7"/>
                  </a:lnTo>
                  <a:lnTo>
                    <a:pt x="110" y="1840"/>
                  </a:lnTo>
                  <a:lnTo>
                    <a:pt x="176" y="1833"/>
                  </a:lnTo>
                  <a:lnTo>
                    <a:pt x="6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51"/>
            <p:cNvSpPr/>
            <p:nvPr/>
          </p:nvSpPr>
          <p:spPr>
            <a:xfrm>
              <a:off x="368051" y="1497325"/>
              <a:ext cx="2425" cy="40229"/>
            </a:xfrm>
            <a:custGeom>
              <a:avLst/>
              <a:gdLst/>
              <a:ahLst/>
              <a:cxnLst/>
              <a:rect l="l" t="t" r="r" b="b"/>
              <a:pathLst>
                <a:path w="97" h="1760" extrusionOk="0">
                  <a:moveTo>
                    <a:pt x="1" y="0"/>
                  </a:moveTo>
                  <a:lnTo>
                    <a:pt x="23" y="1760"/>
                  </a:lnTo>
                  <a:lnTo>
                    <a:pt x="96" y="1760"/>
                  </a:lnTo>
                  <a:lnTo>
                    <a:pt x="67"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51"/>
            <p:cNvSpPr/>
            <p:nvPr/>
          </p:nvSpPr>
          <p:spPr>
            <a:xfrm>
              <a:off x="306301" y="1496639"/>
              <a:ext cx="13025" cy="40412"/>
            </a:xfrm>
            <a:custGeom>
              <a:avLst/>
              <a:gdLst/>
              <a:ahLst/>
              <a:cxnLst/>
              <a:rect l="l" t="t" r="r" b="b"/>
              <a:pathLst>
                <a:path w="521" h="1768" extrusionOk="0">
                  <a:moveTo>
                    <a:pt x="448" y="1"/>
                  </a:moveTo>
                  <a:lnTo>
                    <a:pt x="0" y="1738"/>
                  </a:lnTo>
                  <a:lnTo>
                    <a:pt x="66" y="1768"/>
                  </a:lnTo>
                  <a:lnTo>
                    <a:pt x="521" y="37"/>
                  </a:lnTo>
                  <a:lnTo>
                    <a:pt x="448"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51"/>
            <p:cNvSpPr/>
            <p:nvPr/>
          </p:nvSpPr>
          <p:spPr>
            <a:xfrm>
              <a:off x="327751" y="1495473"/>
              <a:ext cx="7700" cy="41761"/>
            </a:xfrm>
            <a:custGeom>
              <a:avLst/>
              <a:gdLst/>
              <a:ahLst/>
              <a:cxnLst/>
              <a:rect l="l" t="t" r="r" b="b"/>
              <a:pathLst>
                <a:path w="308" h="1827" extrusionOk="0">
                  <a:moveTo>
                    <a:pt x="235" y="0"/>
                  </a:moveTo>
                  <a:lnTo>
                    <a:pt x="0" y="1811"/>
                  </a:lnTo>
                  <a:lnTo>
                    <a:pt x="73" y="1826"/>
                  </a:lnTo>
                  <a:lnTo>
                    <a:pt x="308" y="15"/>
                  </a:lnTo>
                  <a:lnTo>
                    <a:pt x="235"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51"/>
            <p:cNvSpPr/>
            <p:nvPr/>
          </p:nvSpPr>
          <p:spPr>
            <a:xfrm>
              <a:off x="348076" y="1496822"/>
              <a:ext cx="4625" cy="40229"/>
            </a:xfrm>
            <a:custGeom>
              <a:avLst/>
              <a:gdLst/>
              <a:ahLst/>
              <a:cxnLst/>
              <a:rect l="l" t="t" r="r" b="b"/>
              <a:pathLst>
                <a:path w="185" h="1760" extrusionOk="0">
                  <a:moveTo>
                    <a:pt x="111" y="0"/>
                  </a:moveTo>
                  <a:lnTo>
                    <a:pt x="1" y="1752"/>
                  </a:lnTo>
                  <a:lnTo>
                    <a:pt x="74" y="1760"/>
                  </a:lnTo>
                  <a:lnTo>
                    <a:pt x="184" y="7"/>
                  </a:lnTo>
                  <a:lnTo>
                    <a:pt x="111"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51"/>
            <p:cNvSpPr/>
            <p:nvPr/>
          </p:nvSpPr>
          <p:spPr>
            <a:xfrm>
              <a:off x="397950" y="1696929"/>
              <a:ext cx="9000" cy="38937"/>
            </a:xfrm>
            <a:custGeom>
              <a:avLst/>
              <a:gdLst/>
              <a:ahLst/>
              <a:cxnLst/>
              <a:rect l="l" t="t" r="r" b="b"/>
              <a:pathLst>
                <a:path w="360" h="1717" extrusionOk="0">
                  <a:moveTo>
                    <a:pt x="66" y="1"/>
                  </a:moveTo>
                  <a:lnTo>
                    <a:pt x="0" y="23"/>
                  </a:lnTo>
                  <a:lnTo>
                    <a:pt x="293" y="1716"/>
                  </a:lnTo>
                  <a:lnTo>
                    <a:pt x="359" y="1694"/>
                  </a:lnTo>
                  <a:lnTo>
                    <a:pt x="66"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51"/>
            <p:cNvSpPr/>
            <p:nvPr/>
          </p:nvSpPr>
          <p:spPr>
            <a:xfrm>
              <a:off x="383276" y="1696929"/>
              <a:ext cx="4250" cy="39595"/>
            </a:xfrm>
            <a:custGeom>
              <a:avLst/>
              <a:gdLst/>
              <a:ahLst/>
              <a:cxnLst/>
              <a:rect l="l" t="t" r="r" b="b"/>
              <a:pathLst>
                <a:path w="170" h="1746" extrusionOk="0">
                  <a:moveTo>
                    <a:pt x="66" y="1"/>
                  </a:moveTo>
                  <a:lnTo>
                    <a:pt x="0" y="8"/>
                  </a:lnTo>
                  <a:lnTo>
                    <a:pt x="103" y="1746"/>
                  </a:lnTo>
                  <a:lnTo>
                    <a:pt x="169" y="1731"/>
                  </a:lnTo>
                  <a:lnTo>
                    <a:pt x="66" y="1"/>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51"/>
            <p:cNvSpPr/>
            <p:nvPr/>
          </p:nvSpPr>
          <p:spPr>
            <a:xfrm>
              <a:off x="367151" y="1697768"/>
              <a:ext cx="2225" cy="37917"/>
            </a:xfrm>
            <a:custGeom>
              <a:avLst/>
              <a:gdLst/>
              <a:ahLst/>
              <a:cxnLst/>
              <a:rect l="l" t="t" r="r" b="b"/>
              <a:pathLst>
                <a:path w="89" h="1672" extrusionOk="0">
                  <a:moveTo>
                    <a:pt x="0" y="0"/>
                  </a:moveTo>
                  <a:lnTo>
                    <a:pt x="22" y="1672"/>
                  </a:lnTo>
                  <a:lnTo>
                    <a:pt x="88" y="1672"/>
                  </a:lnTo>
                  <a:lnTo>
                    <a:pt x="6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51"/>
            <p:cNvSpPr/>
            <p:nvPr/>
          </p:nvSpPr>
          <p:spPr>
            <a:xfrm>
              <a:off x="311051" y="1697269"/>
              <a:ext cx="11950" cy="37917"/>
            </a:xfrm>
            <a:custGeom>
              <a:avLst/>
              <a:gdLst/>
              <a:ahLst/>
              <a:cxnLst/>
              <a:rect l="l" t="t" r="r" b="b"/>
              <a:pathLst>
                <a:path w="478" h="1672" extrusionOk="0">
                  <a:moveTo>
                    <a:pt x="411" y="0"/>
                  </a:moveTo>
                  <a:lnTo>
                    <a:pt x="1" y="1635"/>
                  </a:lnTo>
                  <a:lnTo>
                    <a:pt x="67" y="1672"/>
                  </a:lnTo>
                  <a:lnTo>
                    <a:pt x="477" y="30"/>
                  </a:lnTo>
                  <a:lnTo>
                    <a:pt x="411"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51"/>
            <p:cNvSpPr/>
            <p:nvPr/>
          </p:nvSpPr>
          <p:spPr>
            <a:xfrm>
              <a:off x="330676" y="1696113"/>
              <a:ext cx="6800" cy="39255"/>
            </a:xfrm>
            <a:custGeom>
              <a:avLst/>
              <a:gdLst/>
              <a:ahLst/>
              <a:cxnLst/>
              <a:rect l="l" t="t" r="r" b="b"/>
              <a:pathLst>
                <a:path w="272" h="1731" extrusionOk="0">
                  <a:moveTo>
                    <a:pt x="213" y="0"/>
                  </a:moveTo>
                  <a:lnTo>
                    <a:pt x="0" y="1716"/>
                  </a:lnTo>
                  <a:lnTo>
                    <a:pt x="66" y="1730"/>
                  </a:lnTo>
                  <a:lnTo>
                    <a:pt x="272" y="15"/>
                  </a:lnTo>
                  <a:lnTo>
                    <a:pt x="213"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51"/>
            <p:cNvSpPr/>
            <p:nvPr/>
          </p:nvSpPr>
          <p:spPr>
            <a:xfrm>
              <a:off x="349176" y="1697269"/>
              <a:ext cx="4075" cy="37917"/>
            </a:xfrm>
            <a:custGeom>
              <a:avLst/>
              <a:gdLst/>
              <a:ahLst/>
              <a:cxnLst/>
              <a:rect l="l" t="t" r="r" b="b"/>
              <a:pathLst>
                <a:path w="163" h="1672" extrusionOk="0">
                  <a:moveTo>
                    <a:pt x="96" y="0"/>
                  </a:moveTo>
                  <a:lnTo>
                    <a:pt x="1" y="1665"/>
                  </a:lnTo>
                  <a:lnTo>
                    <a:pt x="67" y="1672"/>
                  </a:lnTo>
                  <a:lnTo>
                    <a:pt x="162" y="8"/>
                  </a:lnTo>
                  <a:lnTo>
                    <a:pt x="96" y="0"/>
                  </a:ln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51"/>
            <p:cNvSpPr/>
            <p:nvPr/>
          </p:nvSpPr>
          <p:spPr>
            <a:xfrm>
              <a:off x="293824" y="1301200"/>
              <a:ext cx="66750" cy="130441"/>
            </a:xfrm>
            <a:custGeom>
              <a:avLst/>
              <a:gdLst/>
              <a:ahLst/>
              <a:cxnLst/>
              <a:rect l="l" t="t" r="r" b="b"/>
              <a:pathLst>
                <a:path w="2670" h="5426" extrusionOk="0">
                  <a:moveTo>
                    <a:pt x="2603" y="0"/>
                  </a:moveTo>
                  <a:cubicBezTo>
                    <a:pt x="2552" y="2647"/>
                    <a:pt x="1746" y="4297"/>
                    <a:pt x="1" y="5345"/>
                  </a:cubicBezTo>
                  <a:lnTo>
                    <a:pt x="23" y="5426"/>
                  </a:lnTo>
                  <a:cubicBezTo>
                    <a:pt x="1804" y="4370"/>
                    <a:pt x="2618" y="2698"/>
                    <a:pt x="2669" y="0"/>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51"/>
            <p:cNvSpPr/>
            <p:nvPr/>
          </p:nvSpPr>
          <p:spPr>
            <a:xfrm>
              <a:off x="360000" y="1301200"/>
              <a:ext cx="66925" cy="130441"/>
            </a:xfrm>
            <a:custGeom>
              <a:avLst/>
              <a:gdLst/>
              <a:ahLst/>
              <a:cxnLst/>
              <a:rect l="l" t="t" r="r" b="b"/>
              <a:pathLst>
                <a:path w="2677" h="5426" extrusionOk="0">
                  <a:moveTo>
                    <a:pt x="0" y="0"/>
                  </a:moveTo>
                  <a:cubicBezTo>
                    <a:pt x="52" y="2698"/>
                    <a:pt x="866" y="4370"/>
                    <a:pt x="2647" y="5426"/>
                  </a:cubicBezTo>
                  <a:lnTo>
                    <a:pt x="2676" y="5345"/>
                  </a:lnTo>
                  <a:cubicBezTo>
                    <a:pt x="924" y="4304"/>
                    <a:pt x="118" y="2654"/>
                    <a:pt x="66" y="0"/>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51"/>
            <p:cNvSpPr/>
            <p:nvPr/>
          </p:nvSpPr>
          <p:spPr>
            <a:xfrm>
              <a:off x="359075" y="1304541"/>
              <a:ext cx="24775" cy="129936"/>
            </a:xfrm>
            <a:custGeom>
              <a:avLst/>
              <a:gdLst/>
              <a:ahLst/>
              <a:cxnLst/>
              <a:rect l="l" t="t" r="r" b="b"/>
              <a:pathLst>
                <a:path w="991" h="5405" extrusionOk="0">
                  <a:moveTo>
                    <a:pt x="1" y="1"/>
                  </a:moveTo>
                  <a:cubicBezTo>
                    <a:pt x="1" y="2427"/>
                    <a:pt x="382" y="4605"/>
                    <a:pt x="947" y="5404"/>
                  </a:cubicBezTo>
                  <a:lnTo>
                    <a:pt x="990" y="5338"/>
                  </a:lnTo>
                  <a:cubicBezTo>
                    <a:pt x="448" y="4561"/>
                    <a:pt x="74" y="2369"/>
                    <a:pt x="74"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51"/>
            <p:cNvSpPr/>
            <p:nvPr/>
          </p:nvSpPr>
          <p:spPr>
            <a:xfrm>
              <a:off x="335625" y="1304541"/>
              <a:ext cx="25875" cy="129936"/>
            </a:xfrm>
            <a:custGeom>
              <a:avLst/>
              <a:gdLst/>
              <a:ahLst/>
              <a:cxnLst/>
              <a:rect l="l" t="t" r="r" b="b"/>
              <a:pathLst>
                <a:path w="1035" h="5405" extrusionOk="0">
                  <a:moveTo>
                    <a:pt x="968" y="1"/>
                  </a:moveTo>
                  <a:cubicBezTo>
                    <a:pt x="968" y="2369"/>
                    <a:pt x="565" y="4561"/>
                    <a:pt x="0" y="5338"/>
                  </a:cubicBezTo>
                  <a:lnTo>
                    <a:pt x="44" y="5404"/>
                  </a:lnTo>
                  <a:cubicBezTo>
                    <a:pt x="623" y="4620"/>
                    <a:pt x="1034" y="2398"/>
                    <a:pt x="1034"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51"/>
            <p:cNvSpPr/>
            <p:nvPr/>
          </p:nvSpPr>
          <p:spPr>
            <a:xfrm>
              <a:off x="356875" y="1286900"/>
              <a:ext cx="6625" cy="9200"/>
            </a:xfrm>
            <a:custGeom>
              <a:avLst/>
              <a:gdLst/>
              <a:ahLst/>
              <a:cxnLst/>
              <a:rect l="l" t="t" r="r" b="b"/>
              <a:pathLst>
                <a:path w="265" h="368" extrusionOk="0">
                  <a:moveTo>
                    <a:pt x="133" y="1"/>
                  </a:moveTo>
                  <a:cubicBezTo>
                    <a:pt x="59" y="1"/>
                    <a:pt x="1" y="81"/>
                    <a:pt x="1" y="184"/>
                  </a:cubicBezTo>
                  <a:cubicBezTo>
                    <a:pt x="1" y="287"/>
                    <a:pt x="59" y="367"/>
                    <a:pt x="133" y="367"/>
                  </a:cubicBezTo>
                  <a:cubicBezTo>
                    <a:pt x="206" y="367"/>
                    <a:pt x="265" y="287"/>
                    <a:pt x="265" y="184"/>
                  </a:cubicBezTo>
                  <a:cubicBezTo>
                    <a:pt x="265" y="81"/>
                    <a:pt x="206" y="1"/>
                    <a:pt x="133"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51"/>
            <p:cNvSpPr/>
            <p:nvPr/>
          </p:nvSpPr>
          <p:spPr>
            <a:xfrm>
              <a:off x="356875" y="1277200"/>
              <a:ext cx="6625" cy="9175"/>
            </a:xfrm>
            <a:custGeom>
              <a:avLst/>
              <a:gdLst/>
              <a:ahLst/>
              <a:cxnLst/>
              <a:rect l="l" t="t" r="r" b="b"/>
              <a:pathLst>
                <a:path w="265" h="367" extrusionOk="0">
                  <a:moveTo>
                    <a:pt x="133" y="0"/>
                  </a:moveTo>
                  <a:cubicBezTo>
                    <a:pt x="59" y="0"/>
                    <a:pt x="1" y="81"/>
                    <a:pt x="1" y="183"/>
                  </a:cubicBezTo>
                  <a:cubicBezTo>
                    <a:pt x="1" y="279"/>
                    <a:pt x="59" y="367"/>
                    <a:pt x="133" y="367"/>
                  </a:cubicBezTo>
                  <a:cubicBezTo>
                    <a:pt x="206" y="367"/>
                    <a:pt x="265" y="279"/>
                    <a:pt x="265" y="183"/>
                  </a:cubicBezTo>
                  <a:cubicBezTo>
                    <a:pt x="265" y="81"/>
                    <a:pt x="206" y="0"/>
                    <a:pt x="133" y="0"/>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51"/>
            <p:cNvSpPr/>
            <p:nvPr/>
          </p:nvSpPr>
          <p:spPr>
            <a:xfrm>
              <a:off x="356875" y="1267100"/>
              <a:ext cx="6625" cy="9200"/>
            </a:xfrm>
            <a:custGeom>
              <a:avLst/>
              <a:gdLst/>
              <a:ahLst/>
              <a:cxnLst/>
              <a:rect l="l" t="t" r="r" b="b"/>
              <a:pathLst>
                <a:path w="265" h="368" extrusionOk="0">
                  <a:moveTo>
                    <a:pt x="133" y="1"/>
                  </a:moveTo>
                  <a:cubicBezTo>
                    <a:pt x="59" y="1"/>
                    <a:pt x="1" y="89"/>
                    <a:pt x="1" y="184"/>
                  </a:cubicBezTo>
                  <a:cubicBezTo>
                    <a:pt x="1" y="287"/>
                    <a:pt x="59" y="367"/>
                    <a:pt x="133" y="367"/>
                  </a:cubicBezTo>
                  <a:cubicBezTo>
                    <a:pt x="206" y="367"/>
                    <a:pt x="265" y="287"/>
                    <a:pt x="265" y="184"/>
                  </a:cubicBezTo>
                  <a:cubicBezTo>
                    <a:pt x="265" y="81"/>
                    <a:pt x="206" y="1"/>
                    <a:pt x="133" y="1"/>
                  </a:cubicBezTo>
                  <a:close/>
                </a:path>
              </a:pathLst>
            </a:custGeom>
            <a:solidFill>
              <a:srgbClr val="4A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51"/>
            <p:cNvSpPr/>
            <p:nvPr/>
          </p:nvSpPr>
          <p:spPr>
            <a:xfrm>
              <a:off x="243600" y="1796975"/>
              <a:ext cx="230975" cy="3150"/>
            </a:xfrm>
            <a:custGeom>
              <a:avLst/>
              <a:gdLst/>
              <a:ahLst/>
              <a:cxnLst/>
              <a:rect l="l" t="t" r="r" b="b"/>
              <a:pathLst>
                <a:path w="9239" h="126" extrusionOk="0">
                  <a:moveTo>
                    <a:pt x="1" y="1"/>
                  </a:moveTo>
                  <a:lnTo>
                    <a:pt x="1" y="126"/>
                  </a:lnTo>
                  <a:lnTo>
                    <a:pt x="9239" y="126"/>
                  </a:lnTo>
                  <a:lnTo>
                    <a:pt x="9239" y="1"/>
                  </a:lnTo>
                  <a:close/>
                </a:path>
              </a:pathLst>
            </a:custGeom>
            <a:solidFill>
              <a:srgbClr val="E5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5" name="Google Shape;4945;p51"/>
          <p:cNvSpPr/>
          <p:nvPr/>
        </p:nvSpPr>
        <p:spPr>
          <a:xfrm>
            <a:off x="395336" y="1874133"/>
            <a:ext cx="160334" cy="79740"/>
          </a:xfrm>
          <a:custGeom>
            <a:avLst/>
            <a:gdLst/>
            <a:ahLst/>
            <a:cxnLst/>
            <a:rect l="l" t="t" r="r" b="b"/>
            <a:pathLst>
              <a:path w="746" h="371" extrusionOk="0">
                <a:moveTo>
                  <a:pt x="227" y="0"/>
                </a:moveTo>
                <a:cubicBezTo>
                  <a:pt x="96" y="0"/>
                  <a:pt x="0" y="53"/>
                  <a:pt x="20" y="162"/>
                </a:cubicBezTo>
                <a:cubicBezTo>
                  <a:pt x="49" y="322"/>
                  <a:pt x="168" y="370"/>
                  <a:pt x="302" y="370"/>
                </a:cubicBezTo>
                <a:cubicBezTo>
                  <a:pt x="507" y="370"/>
                  <a:pt x="746" y="258"/>
                  <a:pt x="746" y="258"/>
                </a:cubicBezTo>
                <a:cubicBezTo>
                  <a:pt x="626" y="88"/>
                  <a:pt x="397" y="0"/>
                  <a:pt x="227"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51"/>
          <p:cNvSpPr/>
          <p:nvPr/>
        </p:nvSpPr>
        <p:spPr>
          <a:xfrm rot="-1469338">
            <a:off x="2628929" y="2532420"/>
            <a:ext cx="165922" cy="78665"/>
          </a:xfrm>
          <a:custGeom>
            <a:avLst/>
            <a:gdLst/>
            <a:ahLst/>
            <a:cxnLst/>
            <a:rect l="l" t="t" r="r" b="b"/>
            <a:pathLst>
              <a:path w="772" h="366" extrusionOk="0">
                <a:moveTo>
                  <a:pt x="298" y="0"/>
                </a:moveTo>
                <a:cubicBezTo>
                  <a:pt x="130" y="0"/>
                  <a:pt x="1" y="68"/>
                  <a:pt x="38" y="193"/>
                </a:cubicBezTo>
                <a:cubicBezTo>
                  <a:pt x="80" y="322"/>
                  <a:pt x="175" y="365"/>
                  <a:pt x="284" y="365"/>
                </a:cubicBezTo>
                <a:cubicBezTo>
                  <a:pt x="501" y="365"/>
                  <a:pt x="772" y="193"/>
                  <a:pt x="772" y="193"/>
                </a:cubicBezTo>
                <a:cubicBezTo>
                  <a:pt x="651" y="61"/>
                  <a:pt x="457" y="0"/>
                  <a:pt x="298"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51"/>
          <p:cNvSpPr/>
          <p:nvPr/>
        </p:nvSpPr>
        <p:spPr>
          <a:xfrm>
            <a:off x="94388" y="2377033"/>
            <a:ext cx="168716" cy="102308"/>
          </a:xfrm>
          <a:custGeom>
            <a:avLst/>
            <a:gdLst/>
            <a:ahLst/>
            <a:cxnLst/>
            <a:rect l="l" t="t" r="r" b="b"/>
            <a:pathLst>
              <a:path w="785" h="476" extrusionOk="0">
                <a:moveTo>
                  <a:pt x="652" y="1"/>
                </a:moveTo>
                <a:cubicBezTo>
                  <a:pt x="327" y="1"/>
                  <a:pt x="1" y="278"/>
                  <a:pt x="169" y="413"/>
                </a:cubicBezTo>
                <a:cubicBezTo>
                  <a:pt x="222" y="457"/>
                  <a:pt x="275" y="475"/>
                  <a:pt x="326" y="475"/>
                </a:cubicBezTo>
                <a:cubicBezTo>
                  <a:pt x="581" y="475"/>
                  <a:pt x="784" y="17"/>
                  <a:pt x="784" y="17"/>
                </a:cubicBezTo>
                <a:cubicBezTo>
                  <a:pt x="741" y="6"/>
                  <a:pt x="697" y="1"/>
                  <a:pt x="652"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51"/>
          <p:cNvSpPr/>
          <p:nvPr/>
        </p:nvSpPr>
        <p:spPr>
          <a:xfrm flipH="1">
            <a:off x="6487138" y="1953883"/>
            <a:ext cx="160334" cy="79740"/>
          </a:xfrm>
          <a:custGeom>
            <a:avLst/>
            <a:gdLst/>
            <a:ahLst/>
            <a:cxnLst/>
            <a:rect l="l" t="t" r="r" b="b"/>
            <a:pathLst>
              <a:path w="746" h="371" extrusionOk="0">
                <a:moveTo>
                  <a:pt x="227" y="0"/>
                </a:moveTo>
                <a:cubicBezTo>
                  <a:pt x="96" y="0"/>
                  <a:pt x="0" y="53"/>
                  <a:pt x="20" y="162"/>
                </a:cubicBezTo>
                <a:cubicBezTo>
                  <a:pt x="49" y="322"/>
                  <a:pt x="168" y="370"/>
                  <a:pt x="302" y="370"/>
                </a:cubicBezTo>
                <a:cubicBezTo>
                  <a:pt x="507" y="370"/>
                  <a:pt x="746" y="258"/>
                  <a:pt x="746" y="258"/>
                </a:cubicBezTo>
                <a:cubicBezTo>
                  <a:pt x="626" y="88"/>
                  <a:pt x="397" y="0"/>
                  <a:pt x="227"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51"/>
          <p:cNvSpPr/>
          <p:nvPr/>
        </p:nvSpPr>
        <p:spPr>
          <a:xfrm>
            <a:off x="2460204" y="3705245"/>
            <a:ext cx="168716" cy="102308"/>
          </a:xfrm>
          <a:custGeom>
            <a:avLst/>
            <a:gdLst/>
            <a:ahLst/>
            <a:cxnLst/>
            <a:rect l="l" t="t" r="r" b="b"/>
            <a:pathLst>
              <a:path w="785" h="476" extrusionOk="0">
                <a:moveTo>
                  <a:pt x="652" y="1"/>
                </a:moveTo>
                <a:cubicBezTo>
                  <a:pt x="327" y="1"/>
                  <a:pt x="1" y="278"/>
                  <a:pt x="169" y="413"/>
                </a:cubicBezTo>
                <a:cubicBezTo>
                  <a:pt x="222" y="457"/>
                  <a:pt x="275" y="475"/>
                  <a:pt x="326" y="475"/>
                </a:cubicBezTo>
                <a:cubicBezTo>
                  <a:pt x="581" y="475"/>
                  <a:pt x="784" y="17"/>
                  <a:pt x="784" y="17"/>
                </a:cubicBezTo>
                <a:cubicBezTo>
                  <a:pt x="741" y="6"/>
                  <a:pt x="697" y="1"/>
                  <a:pt x="652"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51"/>
          <p:cNvSpPr/>
          <p:nvPr/>
        </p:nvSpPr>
        <p:spPr>
          <a:xfrm flipH="1">
            <a:off x="8768813" y="1451283"/>
            <a:ext cx="160334" cy="79740"/>
          </a:xfrm>
          <a:custGeom>
            <a:avLst/>
            <a:gdLst/>
            <a:ahLst/>
            <a:cxnLst/>
            <a:rect l="l" t="t" r="r" b="b"/>
            <a:pathLst>
              <a:path w="746" h="371" extrusionOk="0">
                <a:moveTo>
                  <a:pt x="227" y="0"/>
                </a:moveTo>
                <a:cubicBezTo>
                  <a:pt x="96" y="0"/>
                  <a:pt x="0" y="53"/>
                  <a:pt x="20" y="162"/>
                </a:cubicBezTo>
                <a:cubicBezTo>
                  <a:pt x="49" y="322"/>
                  <a:pt x="168" y="370"/>
                  <a:pt x="302" y="370"/>
                </a:cubicBezTo>
                <a:cubicBezTo>
                  <a:pt x="507" y="370"/>
                  <a:pt x="746" y="258"/>
                  <a:pt x="746" y="258"/>
                </a:cubicBezTo>
                <a:cubicBezTo>
                  <a:pt x="626" y="88"/>
                  <a:pt x="397" y="0"/>
                  <a:pt x="227" y="0"/>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51"/>
          <p:cNvSpPr/>
          <p:nvPr/>
        </p:nvSpPr>
        <p:spPr>
          <a:xfrm flipH="1">
            <a:off x="6482954" y="4121108"/>
            <a:ext cx="168716" cy="102308"/>
          </a:xfrm>
          <a:custGeom>
            <a:avLst/>
            <a:gdLst/>
            <a:ahLst/>
            <a:cxnLst/>
            <a:rect l="l" t="t" r="r" b="b"/>
            <a:pathLst>
              <a:path w="785" h="476" extrusionOk="0">
                <a:moveTo>
                  <a:pt x="652" y="1"/>
                </a:moveTo>
                <a:cubicBezTo>
                  <a:pt x="327" y="1"/>
                  <a:pt x="1" y="278"/>
                  <a:pt x="169" y="413"/>
                </a:cubicBezTo>
                <a:cubicBezTo>
                  <a:pt x="222" y="457"/>
                  <a:pt x="275" y="475"/>
                  <a:pt x="326" y="475"/>
                </a:cubicBezTo>
                <a:cubicBezTo>
                  <a:pt x="581" y="475"/>
                  <a:pt x="784" y="17"/>
                  <a:pt x="784" y="17"/>
                </a:cubicBezTo>
                <a:cubicBezTo>
                  <a:pt x="741" y="6"/>
                  <a:pt x="697" y="1"/>
                  <a:pt x="652" y="1"/>
                </a:cubicBezTo>
                <a:close/>
              </a:path>
            </a:pathLst>
          </a:custGeom>
          <a:solidFill>
            <a:srgbClr val="F78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2719953" y="3509397"/>
            <a:ext cx="3688596" cy="71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tional Foundation Day in Japan Minitheme by Slidesgo">
  <a:themeElements>
    <a:clrScheme name="Simple Light">
      <a:dk1>
        <a:srgbClr val="002627"/>
      </a:dk1>
      <a:lt1>
        <a:srgbClr val="489B8A"/>
      </a:lt1>
      <a:dk2>
        <a:srgbClr val="B1D3CC"/>
      </a:dk2>
      <a:lt2>
        <a:srgbClr val="FFECDB"/>
      </a:lt2>
      <a:accent1>
        <a:srgbClr val="DD5E2C"/>
      </a:accent1>
      <a:accent2>
        <a:srgbClr val="EF6535"/>
      </a:accent2>
      <a:accent3>
        <a:srgbClr val="EFAB92"/>
      </a:accent3>
      <a:accent4>
        <a:srgbClr val="F7D7CC"/>
      </a:accent4>
      <a:accent5>
        <a:srgbClr val="FFB447"/>
      </a:accent5>
      <a:accent6>
        <a:srgbClr val="FF9CC4"/>
      </a:accent6>
      <a:hlink>
        <a:srgbClr val="7F2F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286</Words>
  <Application>Microsoft Office PowerPoint</Application>
  <PresentationFormat>On-screen Show (16:9)</PresentationFormat>
  <Paragraphs>38</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Imprint MT Shadow</vt:lpstr>
      <vt:lpstr>HP Simplified Jpan</vt:lpstr>
      <vt:lpstr>Archivo</vt:lpstr>
      <vt:lpstr>Arial</vt:lpstr>
      <vt:lpstr>Times New Roman</vt:lpstr>
      <vt:lpstr>Kaushan Script</vt:lpstr>
      <vt:lpstr>Bebas Neue</vt:lpstr>
      <vt:lpstr>National Foundation Day in Japan Minitheme by Slidesgo</vt:lpstr>
      <vt:lpstr>Website về du lịch Nhật Bản  </vt:lpstr>
      <vt:lpstr>Giới thiệu</vt:lpstr>
      <vt:lpstr>Dự án</vt:lpstr>
      <vt:lpstr>Công nghệ sử dụng</vt:lpstr>
      <vt:lpstr>02</vt:lpstr>
      <vt:lpstr>Mô hình chương trình chính</vt:lpstr>
      <vt:lpstr>Một số biểu đồ UML của hệ thống  </vt:lpstr>
      <vt:lpstr>Bảng phân công công việc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về du lịch Nhật Bản  </dc:title>
  <cp:lastModifiedBy>HP</cp:lastModifiedBy>
  <cp:revision>20</cp:revision>
  <dcterms:modified xsi:type="dcterms:W3CDTF">2022-06-24T15:52:22Z</dcterms:modified>
</cp:coreProperties>
</file>