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63" r:id="rId4"/>
    <p:sldId id="258" r:id="rId5"/>
    <p:sldId id="296" r:id="rId6"/>
    <p:sldId id="294" r:id="rId7"/>
    <p:sldId id="295" r:id="rId8"/>
    <p:sldId id="259" r:id="rId9"/>
    <p:sldId id="303" r:id="rId10"/>
    <p:sldId id="297" r:id="rId11"/>
    <p:sldId id="298" r:id="rId12"/>
    <p:sldId id="291" r:id="rId13"/>
    <p:sldId id="292" r:id="rId14"/>
    <p:sldId id="293" r:id="rId15"/>
    <p:sldId id="321" r:id="rId16"/>
    <p:sldId id="322" r:id="rId17"/>
    <p:sldId id="262" r:id="rId18"/>
    <p:sldId id="264" r:id="rId19"/>
    <p:sldId id="265" r:id="rId20"/>
    <p:sldId id="270" r:id="rId21"/>
    <p:sldId id="271" r:id="rId22"/>
    <p:sldId id="272" r:id="rId23"/>
    <p:sldId id="273" r:id="rId24"/>
    <p:sldId id="277" r:id="rId25"/>
    <p:sldId id="274" r:id="rId26"/>
    <p:sldId id="275" r:id="rId27"/>
    <p:sldId id="278" r:id="rId28"/>
    <p:sldId id="281" r:id="rId29"/>
    <p:sldId id="287" r:id="rId30"/>
    <p:sldId id="284" r:id="rId31"/>
    <p:sldId id="285" r:id="rId32"/>
    <p:sldId id="283" r:id="rId33"/>
    <p:sldId id="286" r:id="rId34"/>
    <p:sldId id="288" r:id="rId35"/>
    <p:sldId id="289" r:id="rId36"/>
    <p:sldId id="304" r:id="rId37"/>
    <p:sldId id="305" r:id="rId38"/>
    <p:sldId id="306" r:id="rId39"/>
    <p:sldId id="307" r:id="rId40"/>
    <p:sldId id="308" r:id="rId41"/>
    <p:sldId id="309" r:id="rId42"/>
    <p:sldId id="310" r:id="rId43"/>
    <p:sldId id="311" r:id="rId44"/>
    <p:sldId id="312" r:id="rId45"/>
    <p:sldId id="319" r:id="rId46"/>
    <p:sldId id="320" r:id="rId47"/>
    <p:sldId id="313" r:id="rId48"/>
    <p:sldId id="314" r:id="rId49"/>
    <p:sldId id="315" r:id="rId50"/>
    <p:sldId id="316" r:id="rId51"/>
    <p:sldId id="317" r:id="rId52"/>
    <p:sldId id="318" r:id="rId53"/>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2" autoAdjust="0"/>
    <p:restoredTop sz="76027" autoAdjust="0"/>
  </p:normalViewPr>
  <p:slideViewPr>
    <p:cSldViewPr>
      <p:cViewPr>
        <p:scale>
          <a:sx n="75" d="100"/>
          <a:sy n="75" d="100"/>
        </p:scale>
        <p:origin x="-1752" y="-3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11/21/2017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Kính</a:t>
            </a:r>
            <a:r>
              <a:rPr lang="en-US" baseline="0" smtClean="0"/>
              <a:t> thưa quý hội đồng, quý vị phụ huynh và tất cả các bạn sinh viên đang có mặt trong hội trường ngày hôm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là nhóm 5, bao gồm các thành viên: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xin được bảo vệ đề tài đồ án tốt nghiệp có tên là “</a:t>
            </a:r>
            <a:r>
              <a:rPr lang="en-US" sz="1000" smtClean="0">
                <a:solidFill>
                  <a:schemeClr val="tx1"/>
                </a:solidFill>
              </a:rPr>
              <a:t>University admission counseling system for high school students</a:t>
            </a:r>
            <a:r>
              <a:rPr lang="en-US" baseline="0" smtClean="0"/>
              <a:t>” hay còn có tên tiếng việt là “…</a:t>
            </a:r>
            <a:r>
              <a:rPr lang="en-US" sz="1000" kern="1200" smtClean="0">
                <a:solidFill>
                  <a:schemeClr val="tx1"/>
                </a:solidFill>
                <a:effectLst/>
                <a:latin typeface="+mn-lt"/>
                <a:ea typeface="+mn-ea"/>
                <a:cs typeface="+mn-cs"/>
              </a:rPr>
              <a:t>” </a:t>
            </a:r>
            <a:r>
              <a:rPr lang="en-US" baseline="0" smtClean="0"/>
              <a:t>dưới sự hướng dẫn của thầy </a:t>
            </a:r>
            <a:r>
              <a:rPr lang="en-US" smtClean="0">
                <a:solidFill>
                  <a:schemeClr val="tx1"/>
                </a:solidFill>
                <a:latin typeface="Cambria" pitchFamily="18" charset="0"/>
              </a:rPr>
              <a:t>Lâm Hữu Khánh Phương</a:t>
            </a:r>
            <a:endParaRPr lang="en-US" smtClean="0"/>
          </a:p>
          <a:p>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a:t>
            </a:r>
            <a:r>
              <a:rPr lang="en-US" sz="1000" b="0" i="0" kern="1200" baseline="0" smtClean="0">
                <a:solidFill>
                  <a:schemeClr val="tx1"/>
                </a:solidFill>
                <a:effectLst/>
                <a:latin typeface="+mn-lt"/>
                <a:ea typeface="+mn-ea"/>
                <a:cs typeface="+mn-cs"/>
              </a:rPr>
              <a:t>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a:t>
            </a:r>
            <a:r>
              <a:rPr lang="en-US" sz="1000" b="0" i="0" kern="1200" baseline="0" smtClean="0">
                <a:solidFill>
                  <a:schemeClr val="tx1"/>
                </a:solidFill>
                <a:effectLst/>
                <a:latin typeface="+mn-lt"/>
                <a:ea typeface="+mn-ea"/>
                <a:cs typeface="+mn-cs"/>
              </a:rPr>
              <a:t>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cần có thêm nhiều sự lựa chọn hay gợi ý để so sánh, đánh giá và từ đó có thể dễ dàng chọn ra được một trường thích hợp. ---&gt; </a:t>
            </a: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A</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chúng tôi xin được trình bày các nội dung chính sau đây</a:t>
            </a:r>
          </a:p>
          <a:p>
            <a:r>
              <a:rPr lang="en-US" smtClean="0"/>
              <a:t>Phần</a:t>
            </a:r>
            <a:r>
              <a:rPr lang="en-US" baseline="0" smtClean="0"/>
              <a:t> thứ nhất: Tình hình hiện tại ( HS cần tìm kiếm thông tin để định hướng cho việc chọn trường )</a:t>
            </a:r>
          </a:p>
          <a:p>
            <a:r>
              <a:rPr lang="en-US" baseline="0" smtClean="0"/>
              <a:t>Phần thứ 2: Giải pháp và đề xuất của chúng tôi</a:t>
            </a:r>
          </a:p>
          <a:p>
            <a:r>
              <a:rPr lang="en-US" baseline="0" smtClean="0"/>
              <a:t>Phần thứ 3: </a:t>
            </a:r>
          </a:p>
          <a:p>
            <a:r>
              <a:rPr lang="en-US" baseline="0" smtClean="0"/>
              <a:t>Phần thứ 4: Các tính năng và Demo</a:t>
            </a:r>
          </a:p>
          <a:p>
            <a:r>
              <a:rPr lang="en-US" baseline="0" smtClean="0"/>
              <a:t>Phần thứ 5: Thuật toán </a:t>
            </a:r>
          </a:p>
          <a:p>
            <a:r>
              <a:rPr lang="en-US" baseline="0" smtClean="0"/>
              <a:t>Phần thứ 6: Đánh giá hệ thống ( lợi thế của chúng tôi )</a:t>
            </a:r>
          </a:p>
          <a:p>
            <a:r>
              <a:rPr lang="en-US" smtClean="0"/>
              <a:t>Phần</a:t>
            </a:r>
            <a:r>
              <a:rPr lang="en-US" baseline="0" smtClean="0"/>
              <a:t> cuối cùng: Định hướng và phát triển cho tương lai.</a:t>
            </a:r>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qua ngành học</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theo vị trí</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theo tên trường</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Đưa ra những gợi ý về các trường tương tự giúp cho bạn dễ dàng lựa chọn hơn.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trường có những ngành phù hợp với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nhau tìm ra câu trả lời cho những vấn đề cùng quan tâm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Có khi ngay lập tức nhưng cũng có khi vài ngày thậm chí là vài tuần sau mới có ng trả lời vấn đề của bạn.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Như: thông tin, ngành học, các bài báo về trường, xem những đánh giá về trường và cùng tham gia đánh giá</a:t>
            </a: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biết rõ hơn về tính cách của bản thân, mình sẽ thích hợp với những ngành nào, trường nào.</a:t>
            </a: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11/21/2017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11/21/2017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jpeg"/><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Tree>
    <p:extLst>
      <p:ext uri="{BB962C8B-B14F-4D97-AF65-F5344CB8AC3E}">
        <p14:creationId xmlns:p14="http://schemas.microsoft.com/office/powerpoint/2010/main" val="143869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Đâu là lựa chọn đúng ?</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687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Cùng nhau thảo luận và tìm ra câu tl</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739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esktop\Slide Captone\Slide-UniStar\Icon\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4973" y="1876649"/>
            <a:ext cx="1085405" cy="10854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SUS\Desktop\Slide Captone\Slide-UniStar\Icon\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4973" y="313906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09924" y="4304173"/>
            <a:ext cx="2257675" cy="461665"/>
          </a:xfrm>
          <a:prstGeom prst="rect">
            <a:avLst/>
          </a:prstGeom>
          <a:noFill/>
        </p:spPr>
        <p:txBody>
          <a:bodyPr wrap="square" rtlCol="0">
            <a:spAutoFit/>
          </a:bodyPr>
          <a:lstStyle/>
          <a:p>
            <a:pPr algn="ctr"/>
            <a:r>
              <a:rPr lang="en-US" sz="2400" smtClean="0">
                <a:latin typeface="Cambria" pitchFamily="18" charset="0"/>
              </a:rPr>
              <a:t>Suggestions </a:t>
            </a:r>
            <a:endParaRPr lang="en-US" sz="2400">
              <a:latin typeface="Cambria" pitchFamily="18" charset="0"/>
            </a:endParaRPr>
          </a:p>
        </p:txBody>
      </p:sp>
    </p:spTree>
    <p:extLst>
      <p:ext uri="{BB962C8B-B14F-4D97-AF65-F5344CB8AC3E}">
        <p14:creationId xmlns:p14="http://schemas.microsoft.com/office/powerpoint/2010/main" val="3733374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862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6349"/>
            <a:ext cx="6531429" cy="367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78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7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lstStyle/>
          <a:p>
            <a:r>
              <a:rPr lang="en-US" smtClean="0">
                <a:latin typeface="Cambria" pitchFamily="18" charset="0"/>
              </a:rPr>
              <a:t>Problems</a:t>
            </a:r>
            <a:endParaRPr lang="en-US">
              <a:latin typeface="Cambria" pitchFamily="18" charset="0"/>
            </a:endParaRPr>
          </a:p>
          <a:p>
            <a:r>
              <a:rPr lang="en-US" smtClean="0">
                <a:latin typeface="Cambria" pitchFamily="18" charset="0"/>
              </a:rPr>
              <a:t>Proposed </a:t>
            </a:r>
            <a:r>
              <a:rPr lang="en-US">
                <a:latin typeface="Cambria" pitchFamily="18" charset="0"/>
              </a:rPr>
              <a:t>solution</a:t>
            </a:r>
          </a:p>
          <a:p>
            <a:r>
              <a:rPr lang="en-US" smtClean="0">
                <a:latin typeface="Cambria" pitchFamily="18" charset="0"/>
              </a:rPr>
              <a:t>Technology</a:t>
            </a:r>
            <a:endParaRPr lang="en-US">
              <a:latin typeface="Cambria" pitchFamily="18" charset="0"/>
            </a:endParaRPr>
          </a:p>
          <a:p>
            <a:r>
              <a:rPr lang="en-US" smtClean="0">
                <a:latin typeface="Cambria" pitchFamily="18" charset="0"/>
              </a:rPr>
              <a:t>Feature &amp; Demo</a:t>
            </a:r>
          </a:p>
          <a:p>
            <a:r>
              <a:rPr lang="en-US" smtClean="0">
                <a:latin typeface="Cambria" pitchFamily="18" charset="0"/>
              </a:rPr>
              <a:t>Algorithm</a:t>
            </a:r>
            <a:endParaRPr lang="en-US">
              <a:latin typeface="Cambria" pitchFamily="18" charset="0"/>
            </a:endParaRPr>
          </a:p>
          <a:p>
            <a:r>
              <a:rPr lang="en-US" smtClean="0">
                <a:latin typeface="Cambria" pitchFamily="18" charset="0"/>
              </a:rPr>
              <a:t>Advantage/ Disadvantage</a:t>
            </a:r>
            <a:endParaRPr lang="en-US">
              <a:latin typeface="Cambria" pitchFamily="18" charset="0"/>
            </a:endParaRPr>
          </a:p>
          <a:p>
            <a:r>
              <a:rPr lang="en-US" smtClean="0">
                <a:latin typeface="Cambria" pitchFamily="18" charset="0"/>
              </a:rPr>
              <a:t>Future plan</a:t>
            </a:r>
            <a:endParaRPr lang="en-US">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82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547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22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71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77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Tree>
    <p:extLst>
      <p:ext uri="{BB962C8B-B14F-4D97-AF65-F5344CB8AC3E}">
        <p14:creationId xmlns:p14="http://schemas.microsoft.com/office/powerpoint/2010/main" val="2090680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Tree>
    <p:extLst>
      <p:ext uri="{BB962C8B-B14F-4D97-AF65-F5344CB8AC3E}">
        <p14:creationId xmlns:p14="http://schemas.microsoft.com/office/powerpoint/2010/main" val="2697514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smtClean="0">
                <a:latin typeface="Cambria" pitchFamily="18" charset="0"/>
              </a:rPr>
              <a:t>Correlate</a:t>
            </a:r>
            <a:endParaRPr lang="en-US" sz="2400">
              <a:latin typeface="Cambria" pitchFamily="18" charset="0"/>
            </a:endParaRPr>
          </a:p>
        </p:txBody>
      </p:sp>
    </p:spTree>
    <p:extLst>
      <p:ext uri="{BB962C8B-B14F-4D97-AF65-F5344CB8AC3E}">
        <p14:creationId xmlns:p14="http://schemas.microsoft.com/office/powerpoint/2010/main" val="3923936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52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25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Tree>
    <p:extLst>
      <p:ext uri="{BB962C8B-B14F-4D97-AF65-F5344CB8AC3E}">
        <p14:creationId xmlns:p14="http://schemas.microsoft.com/office/powerpoint/2010/main" val="1812317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815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24" name="TextBox 2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7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14" name="TextBox 1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
        <p:nvSpPr>
          <p:cNvPr id="15" name="TextBox 14"/>
          <p:cNvSpPr txBox="1"/>
          <p:nvPr/>
        </p:nvSpPr>
        <p:spPr>
          <a:xfrm>
            <a:off x="5105400" y="3689382"/>
            <a:ext cx="2438400" cy="461665"/>
          </a:xfrm>
          <a:prstGeom prst="rect">
            <a:avLst/>
          </a:prstGeom>
          <a:noFill/>
        </p:spPr>
        <p:txBody>
          <a:bodyPr wrap="square" rtlCol="0">
            <a:spAutoFit/>
          </a:bodyPr>
          <a:lstStyle/>
          <a:p>
            <a:r>
              <a:rPr lang="en-US" sz="2400" smtClean="0">
                <a:latin typeface="Cambria" pitchFamily="18" charset="0"/>
              </a:rPr>
              <a:t>Trường phù hợp</a:t>
            </a:r>
            <a:endParaRPr lang="en-US" sz="240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8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Tree>
    <p:extLst>
      <p:ext uri="{BB962C8B-B14F-4D97-AF65-F5344CB8AC3E}">
        <p14:creationId xmlns:p14="http://schemas.microsoft.com/office/powerpoint/2010/main" val="2743473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39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3355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200025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41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DEMO</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06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SEARCH MAJOR, LOCATION, UNIVERSITY.</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87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221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RATING, REVIEW, COLLECT INFORMATION</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64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TEST MBTI</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6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Q &amp; A</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84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798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790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-10</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13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28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4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634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0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phat trien nhung cai disadvantage</a:t>
            </a:r>
            <a:endParaRPr lang="it-IT" dirty="0">
              <a:latin typeface="Cambria" panose="02040503050406030204" pitchFamily="18" charset="0"/>
            </a:endParaRPr>
          </a:p>
        </p:txBody>
      </p: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29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3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Học ngành gì đây, ngành nào đang "hot“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1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59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1078</TotalTime>
  <Words>2419</Words>
  <Application>Microsoft Office PowerPoint</Application>
  <PresentationFormat>On-screen Show (16:9)</PresentationFormat>
  <Paragraphs>319</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DEMO</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ADVANTAGE/DISADVANTAGE</vt:lpstr>
      <vt:lpstr>PowerPoint Presentation</vt:lpstr>
      <vt:lpstr>PowerPoint Presentation</vt:lpstr>
      <vt:lpstr>FUTURE PLAN</vt:lpstr>
      <vt:lpstr>PowerPoint Presentation</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352</cp:revision>
  <dcterms:created xsi:type="dcterms:W3CDTF">2017-11-18T06:29:56Z</dcterms:created>
  <dcterms:modified xsi:type="dcterms:W3CDTF">2017-11-21T10:27:37Z</dcterms:modified>
</cp:coreProperties>
</file>