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8c1a4c7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8c1a4c7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78c1a4c7e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78c1a4c7e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8c1a4c7e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8c1a4c7e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8c1a4c7e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78c1a4c7e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8c1a4c7e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78c1a4c7e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7d395a544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7d395a544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7d395a54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7d395a54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78c1a4c7e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78c1a4c7e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1" Type="http://schemas.openxmlformats.org/officeDocument/2006/relationships/image" Target="../media/image1.png"/><Relationship Id="rId10" Type="http://schemas.openxmlformats.org/officeDocument/2006/relationships/image" Target="../media/image8.png"/><Relationship Id="rId12" Type="http://schemas.openxmlformats.org/officeDocument/2006/relationships/image" Target="../media/image7.png"/><Relationship Id="rId9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010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25" y="3193775"/>
            <a:ext cx="9144000" cy="195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00" y="1319025"/>
            <a:ext cx="210502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011900" y="1094225"/>
            <a:ext cx="5907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Definición de proyecto APT </a:t>
            </a:r>
            <a:endParaRPr sz="32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011900" y="1771325"/>
            <a:ext cx="590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Monitoreo y Control para sistemas IoT industriales (IIoT) </a:t>
            </a:r>
            <a:endParaRPr i="1" sz="1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078300" y="3518600"/>
            <a:ext cx="3419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Equipo: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Alexandra Dávila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Dani Ocaranza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Maximiliano Villavicencio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010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93238"/>
            <a:ext cx="210502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2786400" y="10875"/>
            <a:ext cx="6357600" cy="513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98375" y="1234450"/>
            <a:ext cx="263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Sobre la empresa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368050" y="393250"/>
            <a:ext cx="5464200" cy="15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YUZZ es un startup comenzado en el año 2023 con el objetivo de buscar una nueva vida a baterías de automóviles con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pérdida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total y casi total del resto de sus componentes,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utilizandolas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en sistemas de almacenamiento de energía de bajo costo.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299450" y="1954500"/>
            <a:ext cx="171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Stakeholders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368050" y="2346900"/>
            <a:ext cx="54642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Dario Rojas: Product Owner y CTO de YUZZ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YUZZ: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Stakeholder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principal, Cliente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SOTRASER SCL: Inversionista y Cliente de YUZZ, proporciona taller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299450" y="3498100"/>
            <a:ext cx="171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Objetivos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368050" y="3830450"/>
            <a:ext cx="54642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Migrar su prototipo actual a un sistema remoto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Permitir gestión remota de sus nuevos 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sistemas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BESS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Dar acceso a sus clientes al monitoreo de sus sistemas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14" title="qr-cod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063" y="2666900"/>
            <a:ext cx="1390301" cy="13903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506963" y="4122400"/>
            <a:ext cx="17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Más Información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010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93238"/>
            <a:ext cx="210502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786400" y="10875"/>
            <a:ext cx="6357600" cy="513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311700" y="1234450"/>
            <a:ext cx="2309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Problemáticas</a:t>
            </a:r>
            <a:endParaRPr sz="2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248275" y="393238"/>
            <a:ext cx="4960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Sistema de almacenamiento con baterías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316875" y="753825"/>
            <a:ext cx="5464200" cy="12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Primer prototipo funcional con una batería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Software de control y monitoreo local con Node-Red, InfluxDB y microcontroladores.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Sistema actual no escala acorde a necesidades de la empresa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316875" y="2237975"/>
            <a:ext cx="4960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Mejoras y Requerimientos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3316875" y="2645050"/>
            <a:ext cx="546420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Sistema de almacenamiento con </a:t>
            </a: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múltiples</a:t>
            </a: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baterías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Software local para </a:t>
            </a: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acquisition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Control y gestión del sistema mediante software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Acceso y almacenamiento remoto de múltiples BESS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Acceso para despliegue y mantenimiento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010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93238"/>
            <a:ext cx="210502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2786400" y="10875"/>
            <a:ext cx="6357600" cy="513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311700" y="1234450"/>
            <a:ext cx="2309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Propuesta</a:t>
            </a:r>
            <a:endParaRPr sz="2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2993425" y="500538"/>
            <a:ext cx="480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Monitoreo y Control BESS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2993425" y="851700"/>
            <a:ext cx="593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Desarrollar un sistema de software escalable y robusto para el monitoreo y control local/remoto de un dispositivo BESS, integrándose al ecosistema IoT de la empresa Yuzz.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3091775" y="1483775"/>
            <a:ext cx="27111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Módulo Local: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Monitoreo en tiempo real del estado del sistema.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Recepción y almacenamiento de datos operativos.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Control directo del hardware del dispositivo.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Interfaz de usuario local para configuración y visualización.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Gestión local de usuarios y permisos.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6017900" y="1483775"/>
            <a:ext cx="27777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Módulo Remoto: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Acceso remoto al estado y configuración del dispositivo.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Centralización de datos de múltiples dispositivos BESS.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Gestión remota de usuarios, configuraciones y reportes.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Escalabilidad para administrar varios equipos desde un solo lugar.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Supervisión y control desde cualquier ubicación con conexión.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010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93238"/>
            <a:ext cx="210502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/>
          <p:nvPr/>
        </p:nvSpPr>
        <p:spPr>
          <a:xfrm>
            <a:off x="2786400" y="5400"/>
            <a:ext cx="6357600" cy="513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311700" y="1234450"/>
            <a:ext cx="2309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Arquitectura</a:t>
            </a:r>
            <a:endParaRPr sz="2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2994675" y="3753125"/>
            <a:ext cx="419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Capa de Datos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4675" y="3613038"/>
            <a:ext cx="2481600" cy="1817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4700" y="1620373"/>
            <a:ext cx="1703476" cy="1285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1100" y="3162425"/>
            <a:ext cx="2068750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90622" y="4099377"/>
            <a:ext cx="720101" cy="96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52035" y="3047893"/>
            <a:ext cx="783288" cy="771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89014" y="4099376"/>
            <a:ext cx="952373" cy="96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77507" y="687063"/>
            <a:ext cx="65978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2994675" y="2586175"/>
            <a:ext cx="277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Capa de Comunicación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18850" y="2773576"/>
            <a:ext cx="1629800" cy="123938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2994675" y="169450"/>
            <a:ext cx="260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Capa de Presentación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235433" y="687050"/>
            <a:ext cx="1332893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2994675" y="1419238"/>
            <a:ext cx="260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Capa de Negocio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010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93238"/>
            <a:ext cx="210502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/>
          <p:nvPr/>
        </p:nvSpPr>
        <p:spPr>
          <a:xfrm>
            <a:off x="2786400" y="5400"/>
            <a:ext cx="6357600" cy="513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311700" y="1246900"/>
            <a:ext cx="2358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Planificación</a:t>
            </a:r>
            <a:endParaRPr sz="2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3237425" y="309150"/>
            <a:ext cx="53910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Metodología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Kanban para priorización y seguimiento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Carta Gantt + documentación tradicional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Reuniones</a:t>
            </a:r>
            <a:r>
              <a:rPr lang="en" sz="1100">
                <a:solidFill>
                  <a:schemeClr val="dk1"/>
                </a:solidFill>
              </a:rPr>
              <a:t> bi-semanales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Etapas del Proyecto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Planificación y Diseño</a:t>
            </a:r>
            <a:r>
              <a:rPr lang="en" sz="1100">
                <a:solidFill>
                  <a:schemeClr val="dk1"/>
                </a:solidFill>
              </a:rPr>
              <a:t>: requerimientos, arquitectura, tareas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Desarrollo Local</a:t>
            </a:r>
            <a:r>
              <a:rPr lang="en" sz="1100">
                <a:solidFill>
                  <a:schemeClr val="dk1"/>
                </a:solidFill>
              </a:rPr>
              <a:t>:  interfaces de control y monitoreo on-premise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Desarrollo Remoto</a:t>
            </a:r>
            <a:r>
              <a:rPr lang="en" sz="1100">
                <a:solidFill>
                  <a:schemeClr val="dk1"/>
                </a:solidFill>
              </a:rPr>
              <a:t>: servicio cloud, seguridad, BD, visualización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Depuración y Despliegue</a:t>
            </a:r>
            <a:r>
              <a:rPr lang="en" sz="1100">
                <a:solidFill>
                  <a:schemeClr val="dk1"/>
                </a:solidFill>
              </a:rPr>
              <a:t>: integración, pruebas, seguridad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Gestión del trabajo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</a:t>
            </a:r>
            <a:r>
              <a:rPr lang="en" sz="1100">
                <a:solidFill>
                  <a:schemeClr val="dk1"/>
                </a:solidFill>
              </a:rPr>
              <a:t>ablero Kanban (Backlog, Por hacer, Haciendo, Revisión, Testing, Completado)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Equipo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Cliente:</a:t>
            </a:r>
            <a:r>
              <a:rPr lang="en" sz="1100">
                <a:solidFill>
                  <a:schemeClr val="dk1"/>
                </a:solidFill>
              </a:rPr>
              <a:t> Dario Rojas (CTO Yuzz)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Desarrolladores:</a:t>
            </a:r>
            <a:r>
              <a:rPr lang="en" sz="1100">
                <a:solidFill>
                  <a:schemeClr val="dk1"/>
                </a:solidFill>
              </a:rPr>
              <a:t> Alexandra Dávila, Dani Ocaranza, Maximiliano Villavicencio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010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93238"/>
            <a:ext cx="210502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2786400" y="10875"/>
            <a:ext cx="6357600" cy="513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311700" y="1246900"/>
            <a:ext cx="2358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Conclusiones</a:t>
            </a:r>
            <a:endParaRPr sz="2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3251700" y="976425"/>
            <a:ext cx="5427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El proyecto aborda una necesidad real de la industria en el área de energías renovables.</a:t>
            </a:r>
            <a:b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 plantea una solución escalable, modular y segura para el monitoreo y control de sistemas BESS.</a:t>
            </a:r>
            <a:b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 arquitectura propuesta permite un monitoreo local eficiente y una proyección clara a la nube.</a:t>
            </a:r>
            <a:b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Representa una oportunidad concreta para aplicar conocimientos de la carrera en un entorno profesional.</a:t>
            </a:r>
            <a:b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Ofrece una instancia de crecimiento técnico y transversal, con impacto en un proyecto de innovación tecnológica.</a:t>
            </a:r>
            <a:endParaRPr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010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93238"/>
            <a:ext cx="210502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2476800" y="2110050"/>
            <a:ext cx="419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GRACIAS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