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8c1a4c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8c1a4c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8c1a4c7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8c1a4c7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8c1a4c7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8c1a4c7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c1a4c7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8c1a4c7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8c1a4c7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8c1a4c7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d395a54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d395a54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d395a54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d395a54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8c1a4c7e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8c1a4c7e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" y="3193775"/>
            <a:ext cx="9144000" cy="19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" y="1319025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11900" y="1094225"/>
            <a:ext cx="590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Definición de proyecto APT </a:t>
            </a:r>
            <a:endParaRPr sz="3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11900" y="1771325"/>
            <a:ext cx="59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Monitoreo y Control para sistemas IoT industriales (IIoT) </a:t>
            </a:r>
            <a:endParaRPr i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78300" y="3518600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Equipo: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Alexandra Dávila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Dani Ocaranza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Maximiliano Villavicencio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8375" y="1234450"/>
            <a:ext cx="263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Sobre la empresa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68050" y="393250"/>
            <a:ext cx="54642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 es un startup comenzado en el año 2023 con el objetivo de buscar una nueva vida a baterías de automóviles con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pérdida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total y casi total del resto de sus componentes,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utilizandolas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sistemas de almacenamiento de energía de bajo costo.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99450" y="19545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68050" y="2346900"/>
            <a:ext cx="54642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Dario Rojas: Product Owner y CTO de YUZZ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principal, Cliente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SOTRASER SCL: Inversionista y Cliente de YUZZ, proporciona taller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99450" y="34981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368050" y="3830450"/>
            <a:ext cx="5464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Migrar su prototipo actual a un sistema remoto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Permitir gestión remota de sus nuevos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sistemas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BESS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 acceso a sus clientes al monitoreo de sus sistemas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63" y="2666900"/>
            <a:ext cx="1390301" cy="13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06963" y="41224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Más Información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Problemáticas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48275" y="393238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baterías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16875" y="753825"/>
            <a:ext cx="54642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Primer prototipo funcional con una batería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de control y monitoreo local con Node-Red, InfluxDB y microcontroladores.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actual no escala acorde a necesidades de la empresa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16875" y="2237975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Mejoras y Requerimientos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16875" y="2645050"/>
            <a:ext cx="5464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múltiples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baterías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local para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y gestión del sistema mediante software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y almacenamiento remoto de múltiples BESS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para despliegue y mantenimiento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Propuesta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993425" y="500538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y Control BESS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993425" y="851700"/>
            <a:ext cx="59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Desarrollar un sistema de software escalable y robusto para el monitoreo y control local/remoto de un dispositivo BESS, integrándose al ecosistema IoT de la empresa Yuzz.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91775" y="1483775"/>
            <a:ext cx="27111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Local: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en tiempo real del estado del sistema.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Recepción y almacenamiento de datos operativos.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directo del hardware del dispositivo.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Interfaz de usuario local para configuración y visualización.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local de usuarios y permisos.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017900" y="1483775"/>
            <a:ext cx="27777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Remoto: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remoto al estado y configuración del dispositivo.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Centralización de datos de múltiples dispositivos BESS.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remota de usuarios, configuraciones y reportes.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Escalabilidad para administrar varios equipos desde un solo lugar.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Supervisión y control desde cualquier ubicación con conexión.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786400" y="5400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94675" y="375312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Datos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675" y="3613038"/>
            <a:ext cx="2481600" cy="181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700" y="1620373"/>
            <a:ext cx="1703476" cy="128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1100" y="3162425"/>
            <a:ext cx="206875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0622" y="4099377"/>
            <a:ext cx="720101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035" y="3047893"/>
            <a:ext cx="783288" cy="77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9014" y="4099376"/>
            <a:ext cx="952373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7507" y="687063"/>
            <a:ext cx="65978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994675" y="2586175"/>
            <a:ext cx="27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Comunicación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8850" y="2773576"/>
            <a:ext cx="1629800" cy="123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994675" y="169450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Presentación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35433" y="687050"/>
            <a:ext cx="1332893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994675" y="1419238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Negocio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2786400" y="5400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1246900"/>
            <a:ext cx="23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Planificación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37425" y="309150"/>
            <a:ext cx="5391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Metodología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Kanban para priorización y seguimiento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Carta Gantt + documentación tradicional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Reuniones bi-semanales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Etapas del Proyecto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Planificación y Diseño</a:t>
            </a:r>
            <a:r>
              <a:rPr lang="en" sz="1100">
                <a:solidFill>
                  <a:schemeClr val="dk1"/>
                </a:solidFill>
              </a:rPr>
              <a:t>: requerimientos, arquitectura, tareas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Desarrollo Local</a:t>
            </a:r>
            <a:r>
              <a:rPr lang="en" sz="1100">
                <a:solidFill>
                  <a:schemeClr val="dk1"/>
                </a:solidFill>
              </a:rPr>
              <a:t>:  interfaces de control y monitoreo on-premise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Desarrollo Remoto</a:t>
            </a:r>
            <a:r>
              <a:rPr lang="en" sz="1100">
                <a:solidFill>
                  <a:schemeClr val="dk1"/>
                </a:solidFill>
              </a:rPr>
              <a:t>: servicio cloud, seguridad, BD, visualización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Depuración y Despliegue</a:t>
            </a:r>
            <a:r>
              <a:rPr lang="en" sz="1100">
                <a:solidFill>
                  <a:schemeClr val="dk1"/>
                </a:solidFill>
              </a:rPr>
              <a:t>: integración, pruebas, seguridad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Gestión del trabajo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</a:t>
            </a:r>
            <a:r>
              <a:rPr lang="en" sz="1100">
                <a:solidFill>
                  <a:schemeClr val="dk1"/>
                </a:solidFill>
              </a:rPr>
              <a:t>ablero Kanban (Backlog, Por hacer, Haciendo, Revisión, Testing, Completado)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Equipo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Cliente:</a:t>
            </a:r>
            <a:r>
              <a:rPr lang="en" sz="1100">
                <a:solidFill>
                  <a:schemeClr val="dk1"/>
                </a:solidFill>
              </a:rPr>
              <a:t> Dario Rojas (CTO Yuzz)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Desarrolladores:</a:t>
            </a:r>
            <a:r>
              <a:rPr lang="en" sz="1100">
                <a:solidFill>
                  <a:schemeClr val="dk1"/>
                </a:solidFill>
              </a:rPr>
              <a:t> Alexandra Dávila, Dani Ocaranza, Maximiliano Villavicencio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11700" y="1246900"/>
            <a:ext cx="2358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25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251700" y="976425"/>
            <a:ext cx="542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proyecto aborda una necesidad real de la industria en el área de energías renovables.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plantea una solución escalable, modular y segura para el monitoreo y control de sistemas BESS.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arquitectura propuesta permite un monitoreo local eficiente y una proyección clara a la nube.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Representa una oportunidad concreta para aplicar conocimientos de la carrera en un entorno profesional.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Ofrece una instancia de crecimiento técnico y transversal, con impacto en un proyecto de innovación tecnológica.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2476800" y="2110050"/>
            <a:ext cx="41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