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C36B-013C-4F4D-9A41-E7C062474AB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5BE7-5266-4140-967F-6DE9F1E04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6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C36B-013C-4F4D-9A41-E7C062474AB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5BE7-5266-4140-967F-6DE9F1E04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5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C36B-013C-4F4D-9A41-E7C062474AB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5BE7-5266-4140-967F-6DE9F1E04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94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C36B-013C-4F4D-9A41-E7C062474AB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5BE7-5266-4140-967F-6DE9F1E04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3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C36B-013C-4F4D-9A41-E7C062474AB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5BE7-5266-4140-967F-6DE9F1E04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65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C36B-013C-4F4D-9A41-E7C062474AB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5BE7-5266-4140-967F-6DE9F1E04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15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C36B-013C-4F4D-9A41-E7C062474AB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5BE7-5266-4140-967F-6DE9F1E04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09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C36B-013C-4F4D-9A41-E7C062474AB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5BE7-5266-4140-967F-6DE9F1E04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25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C36B-013C-4F4D-9A41-E7C062474AB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5BE7-5266-4140-967F-6DE9F1E04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00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C36B-013C-4F4D-9A41-E7C062474AB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5BE7-5266-4140-967F-6DE9F1E04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84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C36B-013C-4F4D-9A41-E7C062474AB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5BE7-5266-4140-967F-6DE9F1E04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05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C36B-013C-4F4D-9A41-E7C062474AB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B5BE7-5266-4140-967F-6DE9F1E04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1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essoas posando para foto&#10;&#10;Descrição gerada automaticamente">
            <a:extLst>
              <a:ext uri="{FF2B5EF4-FFF2-40B4-BE49-F238E27FC236}">
                <a16:creationId xmlns:a16="http://schemas.microsoft.com/office/drawing/2014/main" id="{679CB555-E259-2313-2B94-EA59F177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94" y="1106632"/>
            <a:ext cx="6858000" cy="5143500"/>
          </a:xfrm>
          <a:prstGeom prst="rect">
            <a:avLst/>
          </a:prstGeom>
        </p:spPr>
      </p:pic>
      <p:pic>
        <p:nvPicPr>
          <p:cNvPr id="9" name="Imagem 8" descr="Mulher olhando para o lado&#10;&#10;Descrição gerada automaticamente com confiança média">
            <a:extLst>
              <a:ext uri="{FF2B5EF4-FFF2-40B4-BE49-F238E27FC236}">
                <a16:creationId xmlns:a16="http://schemas.microsoft.com/office/drawing/2014/main" id="{02FA097C-BE4C-D717-470D-4BE5A00D1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78" y="1714500"/>
            <a:ext cx="3861396" cy="5143500"/>
          </a:xfrm>
          <a:prstGeom prst="rect">
            <a:avLst/>
          </a:prstGeom>
        </p:spPr>
      </p:pic>
      <p:pic>
        <p:nvPicPr>
          <p:cNvPr id="11" name="Imagem 10" descr="Homem e mulher posando para foto&#10;&#10;Descrição gerada automaticamente">
            <a:extLst>
              <a:ext uri="{FF2B5EF4-FFF2-40B4-BE49-F238E27FC236}">
                <a16:creationId xmlns:a16="http://schemas.microsoft.com/office/drawing/2014/main" id="{288813A8-05A8-2EBE-1DBC-4A7EBA567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71" y="-823768"/>
            <a:ext cx="3857625" cy="5143500"/>
          </a:xfrm>
          <a:prstGeom prst="rect">
            <a:avLst/>
          </a:prstGeom>
        </p:spPr>
      </p:pic>
      <p:pic>
        <p:nvPicPr>
          <p:cNvPr id="13" name="Imagem 12" descr="Pessoa posando para foto ao lado de mulher sorrindo&#10;&#10;Descrição gerada automaticamente">
            <a:extLst>
              <a:ext uri="{FF2B5EF4-FFF2-40B4-BE49-F238E27FC236}">
                <a16:creationId xmlns:a16="http://schemas.microsoft.com/office/drawing/2014/main" id="{E234C61C-47B9-71A8-6C31-FA176700C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94" y="2057977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6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Padrão do plano de fundo&#10;&#10;Descrição gerada automaticamente">
            <a:extLst>
              <a:ext uri="{FF2B5EF4-FFF2-40B4-BE49-F238E27FC236}">
                <a16:creationId xmlns:a16="http://schemas.microsoft.com/office/drawing/2014/main" id="{481CC209-00F7-1672-1B03-93BD3E810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0" t="33910" r="15554" b="33315"/>
          <a:stretch/>
        </p:blipFill>
        <p:spPr>
          <a:xfrm>
            <a:off x="-1" y="-21210"/>
            <a:ext cx="9144001" cy="6879210"/>
          </a:xfrm>
          <a:prstGeom prst="rect">
            <a:avLst/>
          </a:prstGeom>
        </p:spPr>
      </p:pic>
      <p:pic>
        <p:nvPicPr>
          <p:cNvPr id="7" name="Imagem 6" descr="Pessoas posando para foto&#10;&#10;Descrição gerada automaticamente">
            <a:extLst>
              <a:ext uri="{FF2B5EF4-FFF2-40B4-BE49-F238E27FC236}">
                <a16:creationId xmlns:a16="http://schemas.microsoft.com/office/drawing/2014/main" id="{4BE94C4C-89B6-3959-F3F3-1D23528A5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4" y="2065771"/>
            <a:ext cx="1482052" cy="1111539"/>
          </a:xfrm>
          <a:prstGeom prst="teardrop">
            <a:avLst/>
          </a:prstGeom>
        </p:spPr>
      </p:pic>
      <p:pic>
        <p:nvPicPr>
          <p:cNvPr id="8" name="Imagem 7" descr="Pessoa posando para foto ao lado de mulher sorrindo&#10;&#10;Descrição gerada automaticamente">
            <a:extLst>
              <a:ext uri="{FF2B5EF4-FFF2-40B4-BE49-F238E27FC236}">
                <a16:creationId xmlns:a16="http://schemas.microsoft.com/office/drawing/2014/main" id="{97497254-CCC9-5F56-5DF6-334453B63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80" y="330778"/>
            <a:ext cx="1060594" cy="1414125"/>
          </a:xfrm>
          <a:prstGeom prst="ellipse">
            <a:avLst/>
          </a:prstGeom>
        </p:spPr>
      </p:pic>
      <p:pic>
        <p:nvPicPr>
          <p:cNvPr id="9" name="Imagem 8" descr="Mulher olhando para o lado&#10;&#10;Descrição gerada automaticamente com confiança média">
            <a:extLst>
              <a:ext uri="{FF2B5EF4-FFF2-40B4-BE49-F238E27FC236}">
                <a16:creationId xmlns:a16="http://schemas.microsoft.com/office/drawing/2014/main" id="{74CA6DE2-290F-073E-435D-E232301A0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58" y="3296420"/>
            <a:ext cx="694596" cy="925223"/>
          </a:xfrm>
          <a:prstGeom prst="foldedCorner">
            <a:avLst/>
          </a:prstGeom>
        </p:spPr>
      </p:pic>
      <p:pic>
        <p:nvPicPr>
          <p:cNvPr id="11" name="Imagem 10" descr="Homem e mulher posando para foto&#10;&#10;Descrição gerada automaticamente">
            <a:extLst>
              <a:ext uri="{FF2B5EF4-FFF2-40B4-BE49-F238E27FC236}">
                <a16:creationId xmlns:a16="http://schemas.microsoft.com/office/drawing/2014/main" id="{EE506991-17AB-4D3E-54B5-2F68164C7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4" y="4221643"/>
            <a:ext cx="1060594" cy="1414125"/>
          </a:xfrm>
          <a:prstGeom prst="teardrop">
            <a:avLst/>
          </a:prstGeom>
        </p:spPr>
      </p:pic>
    </p:spTree>
    <p:extLst>
      <p:ext uri="{BB962C8B-B14F-4D97-AF65-F5344CB8AC3E}">
        <p14:creationId xmlns:p14="http://schemas.microsoft.com/office/powerpoint/2010/main" val="1849935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Emiliano de Souza</dc:creator>
  <cp:lastModifiedBy>Daniela Emiliano de Souza</cp:lastModifiedBy>
  <cp:revision>1</cp:revision>
  <dcterms:created xsi:type="dcterms:W3CDTF">2023-04-20T20:14:25Z</dcterms:created>
  <dcterms:modified xsi:type="dcterms:W3CDTF">2023-04-20T20:32:58Z</dcterms:modified>
</cp:coreProperties>
</file>