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746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4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47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288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466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0707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2532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142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5450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9457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2099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81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92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770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717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86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638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8E492-4E4A-4A56-9DD3-7F70A2F42177}" type="datetimeFigureOut">
              <a:rPr lang="es-419" smtClean="0"/>
              <a:t>23/2/2025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BB5A-0790-402A-A808-7868DFD4D6D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58722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slide" Target="slide4.xml"/><Relationship Id="rId12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slide" Target="slide3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slide" Target="slide5.xml"/><Relationship Id="rId1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1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1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-StjHvha8c?feature=oembed" TargetMode="External"/><Relationship Id="rId6" Type="http://schemas.openxmlformats.org/officeDocument/2006/relationships/image" Target="../media/image17.jpeg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render los números del 1 al 10. hoja de trabajo para niños. 17216846  Vector en Vecteezy">
            <a:hlinkClick r:id="rId2" action="ppaction://hlinksldjump"/>
            <a:extLst>
              <a:ext uri="{FF2B5EF4-FFF2-40B4-BE49-F238E27FC236}">
                <a16:creationId xmlns:a16="http://schemas.microsoft.com/office/drawing/2014/main" id="{A9D2260A-9CD4-45CD-BDA5-CCAAAB715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4" b="42449" l="22783" r="74189">
                        <a14:foregroundMark x1="31507" y1="25510" x2="31507" y2="25510"/>
                        <a14:foregroundMark x1="31507" y1="41837" x2="31507" y2="41837"/>
                        <a14:foregroundMark x1="31507" y1="41837" x2="31507" y2="17449"/>
                        <a14:foregroundMark x1="31507" y1="17449" x2="30714" y2="15102"/>
                        <a14:foregroundMark x1="30714" y1="15102" x2="26965" y2="17857"/>
                        <a14:foregroundMark x1="26965" y1="20000" x2="30570" y2="17653"/>
                        <a14:foregroundMark x1="30714" y1="19388" x2="30281" y2="40204"/>
                        <a14:foregroundMark x1="43836" y1="19592" x2="47368" y2="14694"/>
                        <a14:foregroundMark x1="47368" y1="14694" x2="52343" y2="15306"/>
                        <a14:foregroundMark x1="52343" y1="15306" x2="55155" y2="21633"/>
                        <a14:foregroundMark x1="55155" y1="21633" x2="53208" y2="28163"/>
                        <a14:foregroundMark x1="53208" y1="28163" x2="45350" y2="38571"/>
                        <a14:foregroundMark x1="45350" y1="38571" x2="55083" y2="41224"/>
                        <a14:foregroundMark x1="63230" y1="18061" x2="66691" y2="12959"/>
                        <a14:foregroundMark x1="66691" y1="12959" x2="71017" y2="17041"/>
                        <a14:foregroundMark x1="71017" y1="17041" x2="69647" y2="23878"/>
                        <a14:foregroundMark x1="69647" y1="23878" x2="73252" y2="28878"/>
                        <a14:foregroundMark x1="73252" y1="28878" x2="73612" y2="35918"/>
                        <a14:foregroundMark x1="73612" y1="35918" x2="70151" y2="40816"/>
                        <a14:foregroundMark x1="70151" y1="40816" x2="62942" y2="38265"/>
                        <a14:foregroundMark x1="72386" y1="39286" x2="74189" y2="32347"/>
                        <a14:foregroundMark x1="74189" y1="32347" x2="72242" y2="270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60" r="58497" b="52523"/>
          <a:stretch/>
        </p:blipFill>
        <p:spPr bwMode="auto">
          <a:xfrm>
            <a:off x="1631575" y="1801019"/>
            <a:ext cx="1125930" cy="182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er los números del 1 al 10. hoja de trabajo para niños. 17216846  Vector en Vecteezy">
            <a:hlinkClick r:id="rId5" action="ppaction://hlinksldjump"/>
            <a:extLst>
              <a:ext uri="{FF2B5EF4-FFF2-40B4-BE49-F238E27FC236}">
                <a16:creationId xmlns:a16="http://schemas.microsoft.com/office/drawing/2014/main" id="{62130EE8-67CC-43A3-86A2-417CE148A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38" b="46236" l="40478" r="588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78" r="38824" b="48627"/>
          <a:stretch/>
        </p:blipFill>
        <p:spPr bwMode="auto">
          <a:xfrm>
            <a:off x="5066183" y="1948050"/>
            <a:ext cx="1337969" cy="195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render los números del 1 al 10. hoja de trabajo para niños. 17216846  Vector en Vecteezy">
            <a:hlinkClick r:id="rId7" action="ppaction://hlinksldjump"/>
            <a:extLst>
              <a:ext uri="{FF2B5EF4-FFF2-40B4-BE49-F238E27FC236}">
                <a16:creationId xmlns:a16="http://schemas.microsoft.com/office/drawing/2014/main" id="{8A593AAB-36B9-4017-817C-7A552DC0C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38" b="46236" l="61393" r="76061">
                        <a14:foregroundMark x1="63374" y1="17449" x2="63374" y2="17449"/>
                        <a14:foregroundMark x1="63374" y1="17449" x2="67267" y2="14286"/>
                        <a14:foregroundMark x1="67267" y1="14286" x2="71377" y2="14898"/>
                        <a14:foregroundMark x1="71377" y1="14898" x2="70872" y2="22449"/>
                        <a14:foregroundMark x1="70872" y1="22449" x2="67484" y2="26735"/>
                        <a14:foregroundMark x1="67484" y1="26735" x2="71305" y2="25510"/>
                        <a14:foregroundMark x1="71305" y1="25510" x2="74333" y2="30612"/>
                        <a14:foregroundMark x1="74333" y1="30612" x2="74045" y2="38265"/>
                        <a14:foregroundMark x1="74045" y1="38265" x2="69791" y2="40510"/>
                        <a14:foregroundMark x1="69791" y1="40510" x2="65393" y2="39796"/>
                        <a14:foregroundMark x1="65393" y1="39796" x2="63086" y2="375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60" r="22106" b="48627"/>
          <a:stretch/>
        </p:blipFill>
        <p:spPr bwMode="auto">
          <a:xfrm>
            <a:off x="8971433" y="1804196"/>
            <a:ext cx="1436591" cy="20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57CBB1-10DD-4C4E-BF02-F32BF6681657}"/>
              </a:ext>
            </a:extLst>
          </p:cNvPr>
          <p:cNvSpPr txBox="1"/>
          <p:nvPr/>
        </p:nvSpPr>
        <p:spPr>
          <a:xfrm>
            <a:off x="60509" y="3735980"/>
            <a:ext cx="404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de escritorio</a:t>
            </a:r>
            <a:endParaRPr lang="es-419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7BB5B5-39D6-4FC3-BD2C-578EEAD415F4}"/>
              </a:ext>
            </a:extLst>
          </p:cNvPr>
          <p:cNvSpPr txBox="1"/>
          <p:nvPr/>
        </p:nvSpPr>
        <p:spPr>
          <a:xfrm>
            <a:off x="4657162" y="373598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Memoria RAM</a:t>
            </a:r>
            <a:endParaRPr lang="es-419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C179F5-56DE-412B-A212-A1F54934003A}"/>
              </a:ext>
            </a:extLst>
          </p:cNvPr>
          <p:cNvSpPr txBox="1"/>
          <p:nvPr/>
        </p:nvSpPr>
        <p:spPr>
          <a:xfrm>
            <a:off x="7921440" y="3644153"/>
            <a:ext cx="3536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Procesador</a:t>
            </a:r>
            <a:endParaRPr lang="es-419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F0AD16-BB17-4D2B-985D-F8F196BE1210}"/>
              </a:ext>
            </a:extLst>
          </p:cNvPr>
          <p:cNvSpPr txBox="1"/>
          <p:nvPr/>
        </p:nvSpPr>
        <p:spPr>
          <a:xfrm>
            <a:off x="3083859" y="942166"/>
            <a:ext cx="602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Partes de un computador</a:t>
            </a:r>
            <a:endParaRPr lang="es-419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prender los números del 1 al 10. hoja de trabajo para niños. 17216846  Vector en Vecteezy">
            <a:hlinkClick r:id="rId9" action="ppaction://hlinksldjump"/>
            <a:extLst>
              <a:ext uri="{FF2B5EF4-FFF2-40B4-BE49-F238E27FC236}">
                <a16:creationId xmlns:a16="http://schemas.microsoft.com/office/drawing/2014/main" id="{62F2E392-78D4-479C-BF41-2B3C60D67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838" b="43538" l="79869" r="97763">
                        <a14:foregroundMark x1="91011" y1="19048" x2="92884" y2="40741"/>
                        <a14:foregroundMark x1="80899" y1="34921" x2="89513" y2="20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632" b="51624"/>
          <a:stretch/>
        </p:blipFill>
        <p:spPr bwMode="auto">
          <a:xfrm>
            <a:off x="1549159" y="4112310"/>
            <a:ext cx="1125936" cy="17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5A97DBC-A2DE-482B-BBF1-37F493026A2C}"/>
              </a:ext>
            </a:extLst>
          </p:cNvPr>
          <p:cNvSpPr txBox="1"/>
          <p:nvPr/>
        </p:nvSpPr>
        <p:spPr>
          <a:xfrm>
            <a:off x="887506" y="5688106"/>
            <a:ext cx="25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 Duro</a:t>
            </a:r>
            <a:endParaRPr lang="es-419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aprender los números del 1 al 10. hoja de trabajo para niños. 17216846  Vector en Vecteezy">
            <a:hlinkClick r:id="rId12" action="ppaction://hlinksldjump"/>
            <a:extLst>
              <a:ext uri="{FF2B5EF4-FFF2-40B4-BE49-F238E27FC236}">
                <a16:creationId xmlns:a16="http://schemas.microsoft.com/office/drawing/2014/main" id="{7D5EB100-A23E-4F0E-8917-06FF2A179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168" b="95796" l="2318" r="208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64" r="76821"/>
          <a:stretch/>
        </p:blipFill>
        <p:spPr bwMode="auto">
          <a:xfrm>
            <a:off x="5070463" y="4198633"/>
            <a:ext cx="1442515" cy="184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AFC541-EC23-4D83-86FD-B2BEC8F8E3F7}"/>
              </a:ext>
            </a:extLst>
          </p:cNvPr>
          <p:cNvSpPr txBox="1"/>
          <p:nvPr/>
        </p:nvSpPr>
        <p:spPr>
          <a:xfrm>
            <a:off x="4688912" y="5710298"/>
            <a:ext cx="2673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Fuente de poder</a:t>
            </a:r>
            <a:endParaRPr lang="es-419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aprender los números del 1 al 10. hoja de trabajo para niños. 17216846  Vector en Vecteezy">
            <a:hlinkClick r:id="rId14" action="ppaction://hlinksldjump"/>
            <a:extLst>
              <a:ext uri="{FF2B5EF4-FFF2-40B4-BE49-F238E27FC236}">
                <a16:creationId xmlns:a16="http://schemas.microsoft.com/office/drawing/2014/main" id="{CF0F4FF2-C279-468C-AD22-B09A9C0C9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245" b="95918" l="24730" r="41312">
                        <a14:foregroundMark x1="27253" y1="71837" x2="27253" y2="72041"/>
                        <a14:foregroundMark x1="27614" y1="72245" x2="33886" y2="75306"/>
                        <a14:foregroundMark x1="33886" y1="75306" x2="37707" y2="82551"/>
                        <a14:foregroundMark x1="37707" y1="82551" x2="34679" y2="90510"/>
                        <a14:foregroundMark x1="34679" y1="90510" x2="28623" y2="90510"/>
                        <a14:foregroundMark x1="28623" y1="90510" x2="25451" y2="82551"/>
                        <a14:foregroundMark x1="25451" y1="82551" x2="26460" y2="73571"/>
                        <a14:foregroundMark x1="26460" y1="73571" x2="30281" y2="66939"/>
                        <a14:foregroundMark x1="30281" y1="66939" x2="34679" y2="64082"/>
                        <a14:foregroundMark x1="32733" y1="62245" x2="26965" y2="69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59627" r="56548"/>
          <a:stretch/>
        </p:blipFill>
        <p:spPr bwMode="auto">
          <a:xfrm>
            <a:off x="9370831" y="4259200"/>
            <a:ext cx="1272009" cy="17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589F86-D799-457B-B969-BBA99EB31BFC}"/>
              </a:ext>
            </a:extLst>
          </p:cNvPr>
          <p:cNvSpPr txBox="1"/>
          <p:nvPr/>
        </p:nvSpPr>
        <p:spPr>
          <a:xfrm>
            <a:off x="8945876" y="5722873"/>
            <a:ext cx="180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Disipación</a:t>
            </a:r>
            <a:endParaRPr lang="es-419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prender los números del 1 al 10. hoja de trabajo para niños. 17216846  Vector en Vecteezy">
            <a:extLst>
              <a:ext uri="{FF2B5EF4-FFF2-40B4-BE49-F238E27FC236}">
                <a16:creationId xmlns:a16="http://schemas.microsoft.com/office/drawing/2014/main" id="{C6D15E50-CC98-4A6D-81C0-2E327DD6E4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48" b="42729" l="22924" r="39439">
                        <a14:foregroundMark x1="29363" y1="22280" x2="30425" y2="23980"/>
                        <a14:foregroundMark x1="30425" y1="23980" x2="30137" y2="38980"/>
                        <a14:foregroundMark x1="30137" y1="38980" x2="32084" y2="41020"/>
                        <a14:foregroundMark x1="28190" y1="17857" x2="32805" y2="13878"/>
                        <a14:foregroundMark x1="32805" y1="13878" x2="31363" y2="21224"/>
                        <a14:foregroundMark x1="31363" y1="21224" x2="32084" y2="41020"/>
                        <a14:foregroundMark x1="30281" y1="14490" x2="27758" y2="17041"/>
                        <a14:backgroundMark x1="29560" y1="21633" x2="28911" y2="22755"/>
                        <a14:backgroundMark x1="29344" y1="20816" x2="30281" y2="20816"/>
                        <a14:backgroundMark x1="28767" y1="21837" x2="28046" y2="21020"/>
                        <a14:backgroundMark x1="28767" y1="22143" x2="29056" y2="23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60" r="58497" b="52523"/>
          <a:stretch/>
        </p:blipFill>
        <p:spPr bwMode="auto">
          <a:xfrm>
            <a:off x="10517415" y="4527275"/>
            <a:ext cx="1341076" cy="217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en U 4">
            <a:hlinkClick r:id="rId4" action="ppaction://hlinksldjump"/>
            <a:extLst>
              <a:ext uri="{FF2B5EF4-FFF2-40B4-BE49-F238E27FC236}">
                <a16:creationId xmlns:a16="http://schemas.microsoft.com/office/drawing/2014/main" id="{44646E56-D353-4605-9201-5EE1735947C4}"/>
              </a:ext>
            </a:extLst>
          </p:cNvPr>
          <p:cNvSpPr/>
          <p:nvPr/>
        </p:nvSpPr>
        <p:spPr>
          <a:xfrm rot="10800000">
            <a:off x="10717306" y="658905"/>
            <a:ext cx="941294" cy="11026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pic>
        <p:nvPicPr>
          <p:cNvPr id="4098" name="Picture 2" descr="Ventajas de tener una PC de escritorio">
            <a:extLst>
              <a:ext uri="{FF2B5EF4-FFF2-40B4-BE49-F238E27FC236}">
                <a16:creationId xmlns:a16="http://schemas.microsoft.com/office/drawing/2014/main" id="{E10BA8B5-90A9-4CCD-B19E-017A03B83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" y="1127926"/>
            <a:ext cx="5051819" cy="352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841B93B-166E-4F91-8FD8-EAAF10BCBBE1}"/>
              </a:ext>
            </a:extLst>
          </p:cNvPr>
          <p:cNvSpPr txBox="1"/>
          <p:nvPr/>
        </p:nvSpPr>
        <p:spPr>
          <a:xfrm>
            <a:off x="7633447" y="2350029"/>
            <a:ext cx="3890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la pc de escritorio?</a:t>
            </a:r>
            <a:endParaRPr lang="es-419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057C8C-E6C0-46FB-AADF-524F68E6ED9F}"/>
              </a:ext>
            </a:extLst>
          </p:cNvPr>
          <p:cNvSpPr txBox="1"/>
          <p:nvPr/>
        </p:nvSpPr>
        <p:spPr>
          <a:xfrm rot="10800000" flipH="1" flipV="1">
            <a:off x="3906816" y="3891538"/>
            <a:ext cx="5051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pc de escritorio es un computador que esta ubicado en una mesa y este contiene una torre que seria todo el computador y requiere de un monitor periféricos como el teclado, mouse  y parlantes </a:t>
            </a:r>
            <a:endParaRPr lang="es-419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674CC75-1722-49D7-B814-8214928D6D6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367562" y="4008850"/>
            <a:ext cx="2539254" cy="1036850"/>
          </a:xfrm>
          <a:prstGeom prst="bentConnector3">
            <a:avLst>
              <a:gd name="adj1" fmla="val 89188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0F9AD9A-316F-4482-BA7A-039F57882008}"/>
              </a:ext>
            </a:extLst>
          </p:cNvPr>
          <p:cNvCxnSpPr/>
          <p:nvPr/>
        </p:nvCxnSpPr>
        <p:spPr>
          <a:xfrm>
            <a:off x="9578788" y="4061012"/>
            <a:ext cx="0" cy="98468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2E9920B-8B25-4F0F-A21D-B92F7C8EE6C0}"/>
              </a:ext>
            </a:extLst>
          </p:cNvPr>
          <p:cNvCxnSpPr/>
          <p:nvPr/>
        </p:nvCxnSpPr>
        <p:spPr>
          <a:xfrm flipH="1">
            <a:off x="8821271" y="5045700"/>
            <a:ext cx="7575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1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prender los números del 1 al 10. hoja de trabajo para niños. 17216846  Vector en Vecteezy">
            <a:extLst>
              <a:ext uri="{FF2B5EF4-FFF2-40B4-BE49-F238E27FC236}">
                <a16:creationId xmlns:a16="http://schemas.microsoft.com/office/drawing/2014/main" id="{11D58A37-024E-4594-ADF8-9D759B2901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8" b="46236" l="40478" r="588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78" r="38824" b="48627"/>
          <a:stretch/>
        </p:blipFill>
        <p:spPr bwMode="auto">
          <a:xfrm>
            <a:off x="10676964" y="4598894"/>
            <a:ext cx="1397262" cy="220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en U 4">
            <a:hlinkClick r:id="rId4" action="ppaction://hlinksldjump"/>
            <a:extLst>
              <a:ext uri="{FF2B5EF4-FFF2-40B4-BE49-F238E27FC236}">
                <a16:creationId xmlns:a16="http://schemas.microsoft.com/office/drawing/2014/main" id="{0538CDDD-5A1A-495A-AEB0-AF81C5FD6356}"/>
              </a:ext>
            </a:extLst>
          </p:cNvPr>
          <p:cNvSpPr/>
          <p:nvPr/>
        </p:nvSpPr>
        <p:spPr>
          <a:xfrm rot="10800000">
            <a:off x="10676964" y="658906"/>
            <a:ext cx="981635" cy="102197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C86FB0-8A92-4CD7-BCD4-CF6EA9420BAC}"/>
              </a:ext>
            </a:extLst>
          </p:cNvPr>
          <p:cNvSpPr txBox="1"/>
          <p:nvPr/>
        </p:nvSpPr>
        <p:spPr>
          <a:xfrm>
            <a:off x="533401" y="658906"/>
            <a:ext cx="6875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¿Que es la Memoria RAM?</a:t>
            </a:r>
            <a:endParaRPr lang="es-419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82" name="Picture 10" descr="Que son las memorias RAM? | Compubit">
            <a:extLst>
              <a:ext uri="{FF2B5EF4-FFF2-40B4-BE49-F238E27FC236}">
                <a16:creationId xmlns:a16="http://schemas.microsoft.com/office/drawing/2014/main" id="{E5752497-1CB6-498B-916C-19E59B52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77" b="88889" l="3537" r="95498">
                        <a14:foregroundMark x1="6752" y1="85802" x2="3537" y2="64815"/>
                        <a14:foregroundMark x1="95177" y1="56790" x2="95498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611" y="2007727"/>
            <a:ext cx="5456984" cy="28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81E84F1-3355-4E4D-B9E0-02725C4C85ED}"/>
              </a:ext>
            </a:extLst>
          </p:cNvPr>
          <p:cNvSpPr txBox="1"/>
          <p:nvPr/>
        </p:nvSpPr>
        <p:spPr>
          <a:xfrm>
            <a:off x="685800" y="1874727"/>
            <a:ext cx="45341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memoria de Acceso Aleatorio, es utilizada por el sistema para procesar toda la información que pasa por nuestra pc, por lo cual todos los programas necesitan de ella para ejecutarse</a:t>
            </a:r>
            <a:endParaRPr lang="es-419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aprender los números del 1 al 10. hoja de trabajo para niños. 17216846  Vector en Vecteezy">
            <a:extLst>
              <a:ext uri="{FF2B5EF4-FFF2-40B4-BE49-F238E27FC236}">
                <a16:creationId xmlns:a16="http://schemas.microsoft.com/office/drawing/2014/main" id="{3F47D578-B45C-4AB5-AC4B-ECE494773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38" b="46236" l="61393" r="76061">
                        <a14:foregroundMark x1="63374" y1="18673" x2="67195" y2="13878"/>
                        <a14:foregroundMark x1="67195" y1="13878" x2="71233" y2="17959"/>
                        <a14:foregroundMark x1="71233" y1="17959" x2="68998" y2="24184"/>
                        <a14:foregroundMark x1="68998" y1="24184" x2="73324" y2="28571"/>
                        <a14:foregroundMark x1="73324" y1="28571" x2="74910" y2="35510"/>
                        <a14:foregroundMark x1="74910" y1="35510" x2="71233" y2="41224"/>
                        <a14:foregroundMark x1="71233" y1="41224" x2="66114" y2="40612"/>
                        <a14:foregroundMark x1="66114" y1="40612" x2="62581" y2="38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560" r="22106" b="48627"/>
          <a:stretch/>
        </p:blipFill>
        <p:spPr bwMode="auto">
          <a:xfrm>
            <a:off x="10496282" y="4383741"/>
            <a:ext cx="1249721" cy="24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en U 4">
            <a:hlinkClick r:id="rId4" action="ppaction://hlinksldjump"/>
            <a:extLst>
              <a:ext uri="{FF2B5EF4-FFF2-40B4-BE49-F238E27FC236}">
                <a16:creationId xmlns:a16="http://schemas.microsoft.com/office/drawing/2014/main" id="{7755C6A3-EE8A-4385-A165-5E79C2934948}"/>
              </a:ext>
            </a:extLst>
          </p:cNvPr>
          <p:cNvSpPr/>
          <p:nvPr/>
        </p:nvSpPr>
        <p:spPr>
          <a:xfrm rot="10800000">
            <a:off x="10784540" y="658906"/>
            <a:ext cx="874059" cy="107576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pic>
        <p:nvPicPr>
          <p:cNvPr id="2050" name="Picture 2" descr="Que es un Procesador de Computadora">
            <a:extLst>
              <a:ext uri="{FF2B5EF4-FFF2-40B4-BE49-F238E27FC236}">
                <a16:creationId xmlns:a16="http://schemas.microsoft.com/office/drawing/2014/main" id="{B8E1E2A4-24E5-4FB0-8125-9FA018C7A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75" b="95000" l="10000" r="90000">
                        <a14:foregroundMark x1="52969" y1="9375" x2="51875" y2="4375"/>
                        <a14:foregroundMark x1="82344" y1="95000" x2="80313" y2="9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39" y="1380002"/>
            <a:ext cx="4381502" cy="328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38A4D3-6991-470B-A0CD-814A1914FBF3}"/>
              </a:ext>
            </a:extLst>
          </p:cNvPr>
          <p:cNvSpPr txBox="1"/>
          <p:nvPr/>
        </p:nvSpPr>
        <p:spPr>
          <a:xfrm>
            <a:off x="443753" y="510988"/>
            <a:ext cx="5342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¿Que es el Procesador?</a:t>
            </a:r>
            <a:endParaRPr lang="es-419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73A4C8-5142-4CB5-BC78-5FBFCE30526D}"/>
              </a:ext>
            </a:extLst>
          </p:cNvPr>
          <p:cNvSpPr txBox="1"/>
          <p:nvPr/>
        </p:nvSpPr>
        <p:spPr>
          <a:xfrm>
            <a:off x="672353" y="1627094"/>
            <a:ext cx="5114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encarga del control y el procesamiento de datos en todo el ordenador, su función del procesador es interpretar instrucciones y procesar los datos de los programas y periféricos</a:t>
            </a:r>
            <a:endParaRPr lang="es-419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16502-BC92-41DA-80BD-600ACBE0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¿Que es el disco duro?</a:t>
            </a:r>
            <a:endParaRPr lang="es-419" b="1" cap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B8BFC-1E3F-4F16-902E-77CB8359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178706" cy="2618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el dispositivo que almacena los datos, tareas y programas, almacena y lee grandes volúmenes de información a altas velocidades.</a:t>
            </a:r>
            <a:endParaRPr lang="es-419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é es un disco duro? | Crucial ES">
            <a:extLst>
              <a:ext uri="{FF2B5EF4-FFF2-40B4-BE49-F238E27FC236}">
                <a16:creationId xmlns:a16="http://schemas.microsoft.com/office/drawing/2014/main" id="{CA993F69-CCE7-4107-905C-7D82EF59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10000" r="90000">
                        <a14:foregroundMark x1="27533" y1="23625" x2="22200" y2="25375"/>
                        <a14:foregroundMark x1="31267" y1="87375" x2="27067" y2="89500"/>
                        <a14:foregroundMark x1="74267" y1="8375" x2="76067" y2="8000"/>
                        <a14:foregroundMark x1="84467" y1="71625" x2="82200" y2="67875"/>
                        <a14:foregroundMark x1="73000" y1="10875" x2="73000" y2="10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35" y="1818761"/>
            <a:ext cx="6038396" cy="32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prender los números del 1 al 10. hoja de trabajo para niños. 17216846  Vector en Vecteezy">
            <a:extLst>
              <a:ext uri="{FF2B5EF4-FFF2-40B4-BE49-F238E27FC236}">
                <a16:creationId xmlns:a16="http://schemas.microsoft.com/office/drawing/2014/main" id="{7A840E44-BC6D-47AB-B23B-47A37C25E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38" b="43538" l="79869" r="97763">
                        <a14:foregroundMark x1="91011" y1="19048" x2="92884" y2="40741"/>
                        <a14:foregroundMark x1="80899" y1="34921" x2="89513" y2="201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632" b="51624"/>
          <a:stretch/>
        </p:blipFill>
        <p:spPr bwMode="auto">
          <a:xfrm>
            <a:off x="10804299" y="4867835"/>
            <a:ext cx="1070264" cy="163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en U 5">
            <a:hlinkClick r:id="rId6" action="ppaction://hlinksldjump"/>
            <a:extLst>
              <a:ext uri="{FF2B5EF4-FFF2-40B4-BE49-F238E27FC236}">
                <a16:creationId xmlns:a16="http://schemas.microsoft.com/office/drawing/2014/main" id="{7F71CE8B-1564-48B1-BA75-BE982A1751AF}"/>
              </a:ext>
            </a:extLst>
          </p:cNvPr>
          <p:cNvSpPr/>
          <p:nvPr/>
        </p:nvSpPr>
        <p:spPr>
          <a:xfrm rot="10800000">
            <a:off x="10448365" y="466118"/>
            <a:ext cx="1210235" cy="129544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0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B0369-D752-44CD-B0A2-DEE91A79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¿Que es la fuente de poder?</a:t>
            </a:r>
            <a:endParaRPr lang="es-41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UENTE DE PODER 700W - Jaltech SAS">
            <a:extLst>
              <a:ext uri="{FF2B5EF4-FFF2-40B4-BE49-F238E27FC236}">
                <a16:creationId xmlns:a16="http://schemas.microsoft.com/office/drawing/2014/main" id="{104865EF-791E-4131-A2F1-5A6C87D921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67" r="97833">
                        <a14:foregroundMark x1="8500" y1="62500" x2="5500" y2="42000"/>
                        <a14:foregroundMark x1="2833" y1="65500" x2="1667" y2="38167"/>
                        <a14:foregroundMark x1="64000" y1="34000" x2="47667" y2="38167"/>
                        <a14:foregroundMark x1="47667" y1="38167" x2="19500" y2="36667"/>
                        <a14:foregroundMark x1="75667" y1="34833" x2="44167" y2="38167"/>
                        <a14:foregroundMark x1="77667" y1="34500" x2="77667" y2="34500"/>
                        <a14:foregroundMark x1="77667" y1="34500" x2="77667" y2="34500"/>
                        <a14:foregroundMark x1="77667" y1="34500" x2="77667" y2="34500"/>
                        <a14:foregroundMark x1="77667" y1="34500" x2="77667" y2="34500"/>
                        <a14:foregroundMark x1="76833" y1="33000" x2="76833" y2="33000"/>
                        <a14:foregroundMark x1="78833" y1="34833" x2="78833" y2="34833"/>
                        <a14:foregroundMark x1="78833" y1="34833" x2="78833" y2="34833"/>
                        <a14:foregroundMark x1="78833" y1="34833" x2="78833" y2="34833"/>
                        <a14:foregroundMark x1="78833" y1="34833" x2="78833" y2="34833"/>
                        <a14:foregroundMark x1="78833" y1="34833" x2="78833" y2="34833"/>
                        <a14:foregroundMark x1="80667" y1="33333" x2="74167" y2="33333"/>
                        <a14:foregroundMark x1="8833" y1="35167" x2="167" y2="36333"/>
                        <a14:foregroundMark x1="8500" y1="33333" x2="167" y2="36000"/>
                        <a14:foregroundMark x1="94000" y1="49667" x2="90500" y2="40500"/>
                        <a14:foregroundMark x1="97833" y1="49167" x2="94000" y2="42000"/>
                        <a14:foregroundMark x1="97000" y1="44667" x2="94000" y2="4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00" y="860003"/>
            <a:ext cx="3541712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uál es la mejor fuente de poder para PC?">
            <a:extLst>
              <a:ext uri="{FF2B5EF4-FFF2-40B4-BE49-F238E27FC236}">
                <a16:creationId xmlns:a16="http://schemas.microsoft.com/office/drawing/2014/main" id="{004E8330-38B7-4FA5-B697-47E7E6CBB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300" y="4227141"/>
            <a:ext cx="3405065" cy="227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AF48E7-5551-42DF-A4BF-F6BEFB54B54F}"/>
              </a:ext>
            </a:extLst>
          </p:cNvPr>
          <p:cNvSpPr txBox="1"/>
          <p:nvPr/>
        </p:nvSpPr>
        <p:spPr>
          <a:xfrm>
            <a:off x="872472" y="2927148"/>
            <a:ext cx="53535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 el encargado de transformar el voltaje alterno en directo. También reduce el voltaje a uno de operación de la CPU.</a:t>
            </a:r>
            <a:endParaRPr lang="es-419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echa: en U 8">
            <a:hlinkClick r:id="rId5" action="ppaction://hlinksldjump"/>
            <a:extLst>
              <a:ext uri="{FF2B5EF4-FFF2-40B4-BE49-F238E27FC236}">
                <a16:creationId xmlns:a16="http://schemas.microsoft.com/office/drawing/2014/main" id="{889F7970-68D6-4990-AB4B-5C8DB7CD02D0}"/>
              </a:ext>
            </a:extLst>
          </p:cNvPr>
          <p:cNvSpPr/>
          <p:nvPr/>
        </p:nvSpPr>
        <p:spPr>
          <a:xfrm rot="10800000">
            <a:off x="10448365" y="466118"/>
            <a:ext cx="1210235" cy="129544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pic>
        <p:nvPicPr>
          <p:cNvPr id="10" name="Picture 4" descr="aprender los números del 1 al 10. hoja de trabajo para niños. 17216846  Vector en Vecteezy">
            <a:extLst>
              <a:ext uri="{FF2B5EF4-FFF2-40B4-BE49-F238E27FC236}">
                <a16:creationId xmlns:a16="http://schemas.microsoft.com/office/drawing/2014/main" id="{F9958365-8356-4366-8979-272C3BA00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2168" b="95796" l="2318" r="2086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964" r="76821"/>
          <a:stretch/>
        </p:blipFill>
        <p:spPr bwMode="auto">
          <a:xfrm>
            <a:off x="10668502" y="5049078"/>
            <a:ext cx="1523498" cy="19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04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3185C-6D3F-4B8A-BA21-E58435A4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4555"/>
            <a:ext cx="9209087" cy="1478570"/>
          </a:xfrm>
        </p:spPr>
        <p:txBody>
          <a:bodyPr/>
          <a:lstStyle/>
          <a:p>
            <a:pPr algn="ctr"/>
            <a:r>
              <a:rPr lang="es-E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¿Que es la disipación?</a:t>
            </a:r>
            <a:endParaRPr lang="es-41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041B97-4410-4A35-8762-24FEB252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0153"/>
            <a:ext cx="10212387" cy="12954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 encarga de eliminar el exceso de calor de un CPU o computador ya sea de escritorio o laptop. Haciendo que este disminuya las temperaturas para que se mantenga fresco.</a:t>
            </a:r>
            <a:endParaRPr lang="es-41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aprender los números del 1 al 10. hoja de trabajo para niños. 17216846  Vector en Vecteezy">
            <a:extLst>
              <a:ext uri="{FF2B5EF4-FFF2-40B4-BE49-F238E27FC236}">
                <a16:creationId xmlns:a16="http://schemas.microsoft.com/office/drawing/2014/main" id="{4226FC67-0838-4B95-9E97-7C5AE653B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245" b="95918" l="24730" r="41312">
                        <a14:foregroundMark x1="27253" y1="71837" x2="27253" y2="72041"/>
                        <a14:foregroundMark x1="27614" y1="72245" x2="33886" y2="75306"/>
                        <a14:foregroundMark x1="33886" y1="75306" x2="37707" y2="82551"/>
                        <a14:foregroundMark x1="37707" y1="82551" x2="34679" y2="90510"/>
                        <a14:foregroundMark x1="34679" y1="90510" x2="28623" y2="90510"/>
                        <a14:foregroundMark x1="28623" y1="90510" x2="25451" y2="82551"/>
                        <a14:foregroundMark x1="25451" y1="82551" x2="26460" y2="73571"/>
                        <a14:foregroundMark x1="26460" y1="73571" x2="30281" y2="66939"/>
                        <a14:foregroundMark x1="30281" y1="66939" x2="34679" y2="64082"/>
                        <a14:foregroundMark x1="32733" y1="62245" x2="26965" y2="69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695" t="59627" r="56548"/>
          <a:stretch/>
        </p:blipFill>
        <p:spPr bwMode="auto">
          <a:xfrm>
            <a:off x="10778470" y="5047714"/>
            <a:ext cx="1317235" cy="18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en U 5">
            <a:hlinkClick r:id="rId5" action="ppaction://hlinksldjump"/>
            <a:extLst>
              <a:ext uri="{FF2B5EF4-FFF2-40B4-BE49-F238E27FC236}">
                <a16:creationId xmlns:a16="http://schemas.microsoft.com/office/drawing/2014/main" id="{EDCA0BD8-E2B5-4631-B333-D3BE1DF147C7}"/>
              </a:ext>
            </a:extLst>
          </p:cNvPr>
          <p:cNvSpPr/>
          <p:nvPr/>
        </p:nvSpPr>
        <p:spPr>
          <a:xfrm rot="10800000">
            <a:off x="10448365" y="466118"/>
            <a:ext cx="1210235" cy="129544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>
              <a:solidFill>
                <a:schemeClr val="tx1"/>
              </a:solidFill>
            </a:endParaRPr>
          </a:p>
        </p:txBody>
      </p:sp>
      <p:pic>
        <p:nvPicPr>
          <p:cNvPr id="7" name="Elementos multimedia en línea 6" title="Como funciona el disipador de calor">
            <a:hlinkClick r:id="" action="ppaction://media"/>
            <a:extLst>
              <a:ext uri="{FF2B5EF4-FFF2-40B4-BE49-F238E27FC236}">
                <a16:creationId xmlns:a16="http://schemas.microsoft.com/office/drawing/2014/main" id="{C6F5BDEE-F8F9-4FA6-BBB7-AD04667CE5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2698750" y="3185599"/>
            <a:ext cx="6794500" cy="31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122</TotalTime>
  <Words>235</Words>
  <Application>Microsoft Office PowerPoint</Application>
  <PresentationFormat>Panorámica</PresentationFormat>
  <Paragraphs>19</Paragraphs>
  <Slides>7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¿Que es el disco duro?</vt:lpstr>
      <vt:lpstr>¿Que es la fuente de poder?</vt:lpstr>
      <vt:lpstr>¿Que es la disipación?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Daniel Serrano</cp:lastModifiedBy>
  <cp:revision>15</cp:revision>
  <dcterms:created xsi:type="dcterms:W3CDTF">2025-02-21T16:14:50Z</dcterms:created>
  <dcterms:modified xsi:type="dcterms:W3CDTF">2025-02-24T00:36:19Z</dcterms:modified>
</cp:coreProperties>
</file>