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60" r:id="rId7"/>
    <p:sldId id="275" r:id="rId8"/>
    <p:sldId id="276" r:id="rId9"/>
    <p:sldId id="277" r:id="rId10"/>
    <p:sldId id="278" r:id="rId11"/>
    <p:sldId id="279" r:id="rId1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5033" autoAdjust="0"/>
  </p:normalViewPr>
  <p:slideViewPr>
    <p:cSldViewPr snapToGrid="0" snapToObjects="1">
      <p:cViewPr varScale="1">
        <p:scale>
          <a:sx n="78" d="100"/>
          <a:sy n="78" d="100"/>
        </p:scale>
        <p:origin x="186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E43EA8-C83F-40B4-821D-381469DAC3C5}" type="datetime1">
              <a:rPr lang="es-ES" smtClean="0"/>
              <a:t>09/01/2024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196330-F357-4FA5-8E24-14646E9FA556}" type="datetime1">
              <a:rPr lang="es-ES" noProof="0" smtClean="0"/>
              <a:t>09/01/2024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169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31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4771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9162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509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DB2FE8E8-091D-478B-96D3-F0BCBE902769}" type="datetime1">
              <a:rPr lang="es-ES" noProof="0" smtClean="0"/>
              <a:t>09/01/2024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7E0CED-BF29-4F0C-9AA9-0115D5713A3C}" type="datetime1">
              <a:rPr lang="es-ES" noProof="0" smtClean="0"/>
              <a:t>09/01/2024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F880D4-439E-4610-9C3E-7002ADF72D68}" type="datetime1">
              <a:rPr lang="es-ES" noProof="0" smtClean="0"/>
              <a:t>09/01/2024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098E11-C3BE-4AEC-91BE-C88C988E8BDB}" type="datetime1">
              <a:rPr lang="es-ES" noProof="0" smtClean="0"/>
              <a:t>09/01/2024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4B7CB3-EDF5-450E-A384-7B041709A774}" type="datetime1">
              <a:rPr lang="es-ES" noProof="0" smtClean="0"/>
              <a:t>09/01/2024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E3CB04-8628-4BE2-8D9F-839986C200F3}" type="datetime1">
              <a:rPr lang="es-ES" noProof="0" smtClean="0"/>
              <a:t>09/01/2024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ADF9D5-615E-4B40-B3DA-C7C3E3D8952A}" type="datetime1">
              <a:rPr lang="es-ES" noProof="0" smtClean="0"/>
              <a:t>09/01/2024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2485D5-0708-40FF-87DA-DFD6F1ED03E1}" type="datetime1">
              <a:rPr lang="es-ES" noProof="0" smtClean="0"/>
              <a:t>09/01/2024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5F592F-6928-459D-9C66-BF9E123B0381}" type="datetime1">
              <a:rPr lang="es-ES" noProof="0" smtClean="0"/>
              <a:t>09/01/2024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295882-27AA-4631-9331-D93597626FFA}" type="datetime1">
              <a:rPr lang="es-ES" noProof="0" smtClean="0"/>
              <a:t>09/01/2024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9AA68A-2C9F-4F93-9A12-B546EF9950E3}" type="datetime1">
              <a:rPr lang="es-ES" noProof="0" smtClean="0"/>
              <a:t>09/01/2024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4D0B13-414C-489C-BD27-AC542C962F8C}" type="datetime1">
              <a:rPr lang="es-ES" noProof="0" smtClean="0"/>
              <a:t>09/01/2024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95B55D-B831-4E7C-9B5B-10572D70AAC1}" type="datetime1">
              <a:rPr lang="es-ES" noProof="0" smtClean="0"/>
              <a:t>09/01/2024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1EFD60-9F29-4E84-B34D-5A4A32F8F177}" type="datetime1">
              <a:rPr lang="es-ES" noProof="0" smtClean="0"/>
              <a:t>09/01/2024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C432DC-30D4-485D-908A-88BDD16BF582}" type="datetime1">
              <a:rPr lang="es-ES" noProof="0" smtClean="0"/>
              <a:t>09/01/2024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8C6E3D-7AEB-4E32-A201-6C2FD4755C7B}" type="datetime1">
              <a:rPr lang="es-ES" noProof="0" smtClean="0"/>
              <a:t>09/01/2024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369E75-D520-456D-AA7B-A5719B0A1CFB}" type="datetime1">
              <a:rPr lang="es-ES" noProof="0" smtClean="0"/>
              <a:t>09/01/2024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4FAD132-1BC9-40CE-BE05-559C781AA0B0}" type="datetime1">
              <a:rPr lang="es-ES" noProof="0" smtClean="0"/>
              <a:t>09/01/2024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lo nocturno con montañas a lo lejos en el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es-ES" b="1" dirty="0" err="1"/>
              <a:t>Task</a:t>
            </a:r>
            <a:r>
              <a:rPr lang="es-ES" b="1" dirty="0"/>
              <a:t> </a:t>
            </a:r>
            <a:r>
              <a:rPr lang="es-ES" b="1" dirty="0" err="1"/>
              <a:t>Engine</a:t>
            </a:r>
            <a:endParaRPr lang="es-E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Daniel Torres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es-ES" noProof="1"/>
              <a:t>iNTRODUCCION</a:t>
            </a:r>
          </a:p>
        </p:txBody>
      </p:sp>
      <p:pic>
        <p:nvPicPr>
          <p:cNvPr id="4" name="Imagen 3" descr="satélite con el cielo nocturno de fondo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u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orma libre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1"/>
            </a:p>
          </p:txBody>
        </p: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ector recto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cto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cto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cto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cto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cto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cto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cto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cto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ctor recto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ctor recto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ctor recto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ctor recto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cto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cto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cto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cto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ctor recto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cto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cto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cto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cto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ctor recto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ctor recto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cto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ctor recto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ctor recto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ctor recto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recto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ctor recto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ctor recto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ctor recto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ctor recto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ctor recto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ctor recto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recto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ctor recto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ctor recto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cto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ctor recto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recto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ctor recto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recto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ctor recto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ctor recto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recto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cto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cto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cto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ctor recto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cto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ctor recto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ctor recto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ctor recto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ctor recto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ctor recto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ctor recto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ctor recto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ctor recto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ctor recto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ctor recto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ctor recto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ctor recto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ctor recto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cto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cto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ctor recto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cto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orma libre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1"/>
            </a:p>
          </p:txBody>
        </p: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ector recto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cto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cto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ctor recto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cto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cto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cto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cto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ctor recto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cto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cto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ctor recto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ctor recto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ctor recto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ctor recto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ctor recto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ctor recto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ctor recto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ctor recto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ctor recto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ctor recto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ctor recto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ctor recto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ctor recto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ctor recto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ctor recto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ctor recto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ctor recto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ctor recto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ctor recto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ctor recto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ctor recto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ctor recto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ctor recto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ctor recto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ctor recto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ctor recto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ctor recto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ctor recto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ctor recto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ctor recto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ctor recto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ctor recto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ctor recto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ctor recto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ctor recto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ctor recto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ctor recto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ctor recto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ctor recto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ctor recto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ctor recto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ctor recto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ctor recto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ctor recto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ctor recto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ctor recto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ctor recto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ctor recto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ctor recto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ctor recto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ctor recto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ctor recto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ctor recto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ctor recto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ctor recto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ctor recto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ctor recto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ctor recto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ctor recto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ctor recto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ctor recto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cto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cto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ctor recto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cto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cto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en 6" descr="imagen abstracta de puntos de luz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F320C7-CA82-9B46-1856-3FEE2B00E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839" y="2191991"/>
            <a:ext cx="5493421" cy="2933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Una herramienta diseñada para simplificar y optimizar la gestión de tareas</a:t>
            </a:r>
          </a:p>
          <a:p>
            <a:pPr marL="0" indent="0">
              <a:buNone/>
            </a:pPr>
            <a:endParaRPr lang="es-E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Con el propósito de facilitar la planificación y ejecución de tareas individuales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25" y="654605"/>
            <a:ext cx="2151941" cy="826436"/>
          </a:xfrm>
        </p:spPr>
        <p:txBody>
          <a:bodyPr rtlCol="0"/>
          <a:lstStyle/>
          <a:p>
            <a:pPr rtl="0"/>
            <a:r>
              <a:rPr lang="es-ES" noProof="1"/>
              <a:t>MOCKUP</a:t>
            </a:r>
          </a:p>
        </p:txBody>
      </p:sp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02430DA5-B439-164C-D046-F6C8A4D23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499" y="1067822"/>
            <a:ext cx="3294534" cy="495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25" y="654605"/>
            <a:ext cx="2151941" cy="826436"/>
          </a:xfrm>
        </p:spPr>
        <p:txBody>
          <a:bodyPr rtlCol="0"/>
          <a:lstStyle/>
          <a:p>
            <a:pPr rtl="0"/>
            <a:r>
              <a:rPr lang="es-ES" noProof="1"/>
              <a:t>MOCKUP</a:t>
            </a:r>
          </a:p>
        </p:txBody>
      </p:sp>
      <p:pic>
        <p:nvPicPr>
          <p:cNvPr id="4" name="Imagen 3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416534EA-D63F-55E1-34BA-FFD27486A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498" y="1067822"/>
            <a:ext cx="3282261" cy="499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0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25" y="654605"/>
            <a:ext cx="2151941" cy="826436"/>
          </a:xfrm>
        </p:spPr>
        <p:txBody>
          <a:bodyPr rtlCol="0"/>
          <a:lstStyle/>
          <a:p>
            <a:pPr rtl="0"/>
            <a:r>
              <a:rPr lang="es-ES" noProof="1"/>
              <a:t>MOCKUP</a:t>
            </a:r>
          </a:p>
        </p:txBody>
      </p:sp>
      <p:pic>
        <p:nvPicPr>
          <p:cNvPr id="9" name="Imagen 8" descr="Interfaz de usuario gráfica, Texto, Sitio web&#10;&#10;Descripción generada automáticamente">
            <a:extLst>
              <a:ext uri="{FF2B5EF4-FFF2-40B4-BE49-F238E27FC236}">
                <a16:creationId xmlns:a16="http://schemas.microsoft.com/office/drawing/2014/main" id="{18FFFBA9-1BDD-B243-8D28-BA1A2723B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868" y="914398"/>
            <a:ext cx="3362040" cy="519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3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25" y="654605"/>
            <a:ext cx="2151941" cy="826436"/>
          </a:xfrm>
        </p:spPr>
        <p:txBody>
          <a:bodyPr rtlCol="0"/>
          <a:lstStyle/>
          <a:p>
            <a:pPr rtl="0"/>
            <a:r>
              <a:rPr lang="es-ES" noProof="1"/>
              <a:t>MOCKUP</a:t>
            </a:r>
          </a:p>
        </p:txBody>
      </p:sp>
      <p:pic>
        <p:nvPicPr>
          <p:cNvPr id="4" name="Imagen 3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277FCE17-24F9-5911-B1DF-837565F17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224" y="740520"/>
            <a:ext cx="3460232" cy="537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25" y="654605"/>
            <a:ext cx="2151941" cy="826436"/>
          </a:xfrm>
        </p:spPr>
        <p:txBody>
          <a:bodyPr rtlCol="0"/>
          <a:lstStyle/>
          <a:p>
            <a:pPr rtl="0"/>
            <a:r>
              <a:rPr lang="es-ES" noProof="1"/>
              <a:t>MOCKUP</a:t>
            </a:r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A6C8E6A-BF2F-4696-3762-7C77B534E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367" y="647527"/>
            <a:ext cx="3656612" cy="556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38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25" y="654605"/>
            <a:ext cx="2151941" cy="826436"/>
          </a:xfrm>
        </p:spPr>
        <p:txBody>
          <a:bodyPr rtlCol="0"/>
          <a:lstStyle/>
          <a:p>
            <a:pPr rtl="0"/>
            <a:r>
              <a:rPr lang="es-ES" noProof="1"/>
              <a:t>MOCKUP</a:t>
            </a:r>
          </a:p>
        </p:txBody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BCB5641-85E8-16F3-A7FB-2B3AA36AD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318" y="520077"/>
            <a:ext cx="3664642" cy="570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28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707_TF22566005_Win32" id="{2828BC40-604D-4F06-824E-CC6941480347}" vid="{C7F4D5F4-0C49-4F9C-8A37-1B026C50AF6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futurista</Template>
  <TotalTime>170</TotalTime>
  <Words>42</Words>
  <Application>Microsoft Office PowerPoint</Application>
  <PresentationFormat>Panorámica</PresentationFormat>
  <Paragraphs>20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Celestial</vt:lpstr>
      <vt:lpstr>Task Engine</vt:lpstr>
      <vt:lpstr>iNTRODUCCION</vt:lpstr>
      <vt:lpstr>MOCKUP</vt:lpstr>
      <vt:lpstr>MOCKUP</vt:lpstr>
      <vt:lpstr>MOCKUP</vt:lpstr>
      <vt:lpstr>MOCKUP</vt:lpstr>
      <vt:lpstr>MOCKUP</vt:lpstr>
      <vt:lpstr>MOCKUP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Engine</dc:title>
  <dc:creator>DANIEL ELIASPABLO TORRES ESPINOZA</dc:creator>
  <cp:lastModifiedBy>DANIEL ELIASPABLO TORRES ESPINOZA</cp:lastModifiedBy>
  <cp:revision>1</cp:revision>
  <dcterms:created xsi:type="dcterms:W3CDTF">2024-01-09T20:09:03Z</dcterms:created>
  <dcterms:modified xsi:type="dcterms:W3CDTF">2024-01-09T22:59:46Z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