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120" d="100"/>
          <a:sy n="120" d="100"/>
        </p:scale>
        <p:origin x="-292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5C652-3AFE-40EA-B9DC-438C2DA4266C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A6F-C85A-405D-A37A-4CBE473AE1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53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04A6F-C85A-405D-A37A-4CBE473AE17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54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80494F5-9CCA-499F-AF9F-4926DD1E9B9B}" type="datetimeFigureOut">
              <a:rPr lang="fr-FR" smtClean="0"/>
              <a:t>26/10/2021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C9486D6-4D61-406B-A5DB-6C1394B56701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INTELLIGENCE ECONOMIQUE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94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Bouleversement de l’environnement socio-économique dû: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 la mondialisation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Avènement de la société de l’information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 l’évolution d’une économie de production vers une économie de savoir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Démocratisation des TIC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GENERALE</a:t>
            </a:r>
          </a:p>
        </p:txBody>
      </p:sp>
    </p:spTree>
    <p:extLst>
      <p:ext uri="{BB962C8B-B14F-4D97-AF65-F5344CB8AC3E}">
        <p14:creationId xmlns:p14="http://schemas.microsoft.com/office/powerpoint/2010/main" val="336578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Conséquences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Facteurs de croissance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Source de contraintes aux entreprises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Cause de compétition rude entre entreprises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Source d’incertitudes multiples</a:t>
            </a:r>
          </a:p>
          <a:p>
            <a:pPr marL="457200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9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Réaction des décideurs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Ajustement des stratégies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Analyse et compréhension de l’environnement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Anticipation pour réguler l’entreprise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Influencer l’environnement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Maitrise de l’information source d’avantage concurrentiel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1"/>
                </a:solidFill>
              </a:rPr>
              <a:t>Nécessité de mise en place d’une démarche appropriée: </a:t>
            </a:r>
            <a:r>
              <a:rPr lang="fr-FR" dirty="0">
                <a:solidFill>
                  <a:srgbClr val="FF0000"/>
                </a:solidFill>
              </a:rPr>
              <a:t>intelligence économique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Objectif du cours: former les étudiants à la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   compréhension de l’intelligence économique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1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/>
          <a:lstStyle/>
          <a:p>
            <a:r>
              <a:rPr lang="fr-FR" dirty="0"/>
              <a:t>Chapitres abordés:</a:t>
            </a:r>
          </a:p>
          <a:p>
            <a:pPr lvl="1">
              <a:buFontTx/>
              <a:buChar char="-"/>
            </a:pPr>
            <a:r>
              <a:rPr lang="fr-FR" dirty="0"/>
              <a:t>Les fondamentaux de l’I.E</a:t>
            </a:r>
          </a:p>
          <a:p>
            <a:pPr lvl="1">
              <a:buFontTx/>
              <a:buChar char="-"/>
            </a:pPr>
            <a:r>
              <a:rPr lang="fr-FR" dirty="0"/>
              <a:t>L’environnement concurrentiel</a:t>
            </a:r>
          </a:p>
          <a:p>
            <a:pPr lvl="1">
              <a:buFontTx/>
              <a:buChar char="-"/>
            </a:pPr>
            <a:r>
              <a:rPr lang="fr-FR" dirty="0"/>
              <a:t>L’information</a:t>
            </a:r>
          </a:p>
          <a:p>
            <a:pPr lvl="1">
              <a:buFontTx/>
              <a:buChar char="-"/>
            </a:pPr>
            <a:r>
              <a:rPr lang="fr-FR" dirty="0"/>
              <a:t>La veille stratégique</a:t>
            </a:r>
          </a:p>
          <a:p>
            <a:pPr lvl="1">
              <a:buFontTx/>
              <a:buChar char="-"/>
            </a:pPr>
            <a:r>
              <a:rPr lang="fr-FR" dirty="0"/>
              <a:t>La protection du patrimoine informationnel</a:t>
            </a:r>
          </a:p>
          <a:p>
            <a:pPr lvl="1">
              <a:buFontTx/>
              <a:buChar char="-"/>
            </a:pPr>
            <a:r>
              <a:rPr lang="fr-FR" dirty="0"/>
              <a:t>L’influence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274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42B557F-DC53-4EDB-A2BF-21832D9B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LAURENT HERMEL, MAITRISER ET PRATIQUER LA VEILLE STRATEGIQUE, PARIS AFNOR 2001</a:t>
            </a:r>
          </a:p>
          <a:p>
            <a:endParaRPr lang="fr-FR" dirty="0"/>
          </a:p>
          <a:p>
            <a:r>
              <a:rPr lang="fr-FR" dirty="0"/>
              <a:t>LESCA H. 2003,  VEILLE STRATEGIQUE: LA METHODE LESCANNING, </a:t>
            </a:r>
            <a:r>
              <a:rPr lang="fr-FR" dirty="0" err="1"/>
              <a:t>ed</a:t>
            </a:r>
            <a:r>
              <a:rPr lang="fr-FR" dirty="0"/>
              <a:t> EMS</a:t>
            </a:r>
          </a:p>
          <a:p>
            <a:endParaRPr lang="fr-FR" dirty="0"/>
          </a:p>
          <a:p>
            <a:r>
              <a:rPr lang="fr-FR" dirty="0"/>
              <a:t>DESCHAMPS, </a:t>
            </a:r>
            <a:r>
              <a:rPr lang="fr-FR" dirty="0" err="1"/>
              <a:t>monnet</a:t>
            </a:r>
            <a:r>
              <a:rPr lang="fr-FR" dirty="0"/>
              <a:t> (2011), LA BOITE à OUTIL DE L’IE, DUNOD PARIS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293D46-2489-4419-B62A-9C7E67B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</p:spTree>
    <p:extLst>
      <p:ext uri="{BB962C8B-B14F-4D97-AF65-F5344CB8AC3E}">
        <p14:creationId xmlns:p14="http://schemas.microsoft.com/office/powerpoint/2010/main" val="221566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164</Words>
  <Application>Microsoft Office PowerPoint</Application>
  <PresentationFormat>Affichage à l'écran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Candara</vt:lpstr>
      <vt:lpstr>Symbol</vt:lpstr>
      <vt:lpstr>Wingdings</vt:lpstr>
      <vt:lpstr>Vagues</vt:lpstr>
      <vt:lpstr>INTELLIGENCE ECONOMIQUE</vt:lpstr>
      <vt:lpstr>INTRODUCTION GENERALE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ECONOMIQUE</dc:title>
  <dc:creator>Utilisateur Windows</dc:creator>
  <cp:lastModifiedBy>ASUS</cp:lastModifiedBy>
  <cp:revision>8</cp:revision>
  <dcterms:created xsi:type="dcterms:W3CDTF">2020-08-11T21:40:41Z</dcterms:created>
  <dcterms:modified xsi:type="dcterms:W3CDTF">2021-10-26T15:22:43Z</dcterms:modified>
</cp:coreProperties>
</file>