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6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3" r:id="rId1"/>
  </p:sldMasterIdLst>
  <p:notesMasterIdLst>
    <p:notesMasterId r:id="rId12"/>
  </p:notesMasterIdLst>
  <p:handoutMasterIdLst>
    <p:handoutMasterId r:id="rId13"/>
  </p:handoutMasterIdLst>
  <p:sldIdLst>
    <p:sldId id="256" r:id="rId2"/>
    <p:sldId id="423" r:id="rId3"/>
    <p:sldId id="424" r:id="rId4"/>
    <p:sldId id="425" r:id="rId5"/>
    <p:sldId id="426" r:id="rId6"/>
    <p:sldId id="427" r:id="rId7"/>
    <p:sldId id="428" r:id="rId8"/>
    <p:sldId id="429" r:id="rId9"/>
    <p:sldId id="430" r:id="rId10"/>
    <p:sldId id="431" r:id="rId11"/>
  </p:sldIdLst>
  <p:sldSz cx="9144000" cy="6858000" type="screen4x3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30"/>
    <p:restoredTop sz="84331"/>
  </p:normalViewPr>
  <p:slideViewPr>
    <p:cSldViewPr>
      <p:cViewPr varScale="1">
        <p:scale>
          <a:sx n="104" d="100"/>
          <a:sy n="104" d="100"/>
        </p:scale>
        <p:origin x="2512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B2EB9AD4-76A8-BE46-B2AD-8CCD7A18C65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l" defTabSz="762000" eaLnBrk="0" hangingPunct="0">
              <a:defRPr sz="1000" i="1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993231E5-2B29-9F46-80E9-D0C13E6D007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 eaLnBrk="0" hangingPunct="0">
              <a:defRPr sz="1000" i="1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DDD8E756-8F85-EA82-BD23-8A2A6D1C6AE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4ED29EC-82B9-BF4B-B60F-2323239C735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noProof="0"/>
              <a:t>Clique para editar os estilos do texto mestre</a:t>
            </a:r>
          </a:p>
          <a:p>
            <a:pPr lvl="1"/>
            <a:r>
              <a:rPr lang="pt-BR" altLang="pt-BR" noProof="0"/>
              <a:t>Segundo nível</a:t>
            </a:r>
          </a:p>
          <a:p>
            <a:pPr lvl="2"/>
            <a:r>
              <a:rPr lang="pt-BR" altLang="pt-BR" noProof="0"/>
              <a:t>Terceiro nível</a:t>
            </a:r>
          </a:p>
          <a:p>
            <a:pPr lvl="3"/>
            <a:r>
              <a:rPr lang="pt-BR" altLang="pt-BR" noProof="0"/>
              <a:t>Quarto nível</a:t>
            </a:r>
          </a:p>
          <a:p>
            <a:pPr lvl="4"/>
            <a:r>
              <a:rPr lang="pt-BR" altLang="pt-BR" noProof="0"/>
              <a:t>Quinto nível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9C5B1B81-2FB8-6944-9804-4004AECFDC1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l" defTabSz="762000" eaLnBrk="0" hangingPunct="0">
              <a:defRPr sz="1000" i="1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D80F6904-A641-EF40-AC9F-748C1D5DE4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/>
            </a:lvl1pPr>
          </a:lstStyle>
          <a:p>
            <a:fld id="{42BB5A63-4E0E-DE41-952D-597C15A82CE9}" type="slidenum">
              <a:rPr lang="pt-BR" altLang="pt-BR"/>
              <a:pPr/>
              <a:t>‹#›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372B10B6-3103-388D-2A0B-B5032D2B1A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2D264AB0-965C-2F48-F8F2-F7E6301B1F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pt-BR" dirty="0">
              <a:ea typeface="ＭＳ Ｐゴシック" panose="020B0600070205080204" pitchFamily="34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803CCF-6C77-E776-E851-23A54DD5F9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BB5A63-4E0E-DE41-952D-597C15A82CE9}" type="slidenum">
              <a:rPr lang="pt-BR" altLang="pt-BR" smtClean="0"/>
              <a:pPr/>
              <a:t>1</a:t>
            </a:fld>
            <a:endParaRPr lang="pt-BR" altLang="pt-B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BB5A63-4E0E-DE41-952D-597C15A82CE9}" type="slidenum">
              <a:rPr lang="pt-BR" altLang="pt-BR" smtClean="0"/>
              <a:pPr/>
              <a:t>10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70008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BB5A63-4E0E-DE41-952D-597C15A82CE9}" type="slidenum">
              <a:rPr lang="pt-BR" altLang="pt-BR" smtClean="0"/>
              <a:pPr/>
              <a:t>2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54574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BB5A63-4E0E-DE41-952D-597C15A82CE9}" type="slidenum">
              <a:rPr lang="pt-BR" altLang="pt-BR" smtClean="0"/>
              <a:pPr/>
              <a:t>3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00109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BB5A63-4E0E-DE41-952D-597C15A82CE9}" type="slidenum">
              <a:rPr lang="pt-BR" altLang="pt-BR" smtClean="0"/>
              <a:pPr/>
              <a:t>4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29492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BB5A63-4E0E-DE41-952D-597C15A82CE9}" type="slidenum">
              <a:rPr lang="pt-BR" altLang="pt-BR" smtClean="0"/>
              <a:pPr/>
              <a:t>5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78264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BB5A63-4E0E-DE41-952D-597C15A82CE9}" type="slidenum">
              <a:rPr lang="pt-BR" altLang="pt-BR" smtClean="0"/>
              <a:pPr/>
              <a:t>6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816479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BB5A63-4E0E-DE41-952D-597C15A82CE9}" type="slidenum">
              <a:rPr lang="pt-BR" altLang="pt-BR" smtClean="0"/>
              <a:pPr/>
              <a:t>7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2776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BB5A63-4E0E-DE41-952D-597C15A82CE9}" type="slidenum">
              <a:rPr lang="pt-BR" altLang="pt-BR" smtClean="0"/>
              <a:pPr/>
              <a:t>8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44722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BB5A63-4E0E-DE41-952D-597C15A82CE9}" type="slidenum">
              <a:rPr lang="pt-BR" altLang="pt-BR" smtClean="0"/>
              <a:pPr/>
              <a:t>9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0837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FFE8E-96D5-8927-AEC8-F1E215CC5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223CAF-5A0B-2D25-E107-DB89433D4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90B0A-447D-8E41-2602-5D4D6034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E7847CA-3D98-3641-BC2C-007C74CF2C1C}" type="datetime1">
              <a:rPr lang="en-US" smtClean="0"/>
              <a:t>9/19/23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C6440-EC93-2DAB-9E6C-FAFCF912A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BDR - Prof. Me. Eng. Santana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80797-BB3A-182B-843A-84D5AF0B3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1F8E9EF2-DD26-B84F-9365-7083D1C6CA56}" type="slidenum">
              <a:rPr lang="pt-BR" altLang="pt-BR" smtClean="0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39351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16F36-858B-5249-2A34-A68AB5E4A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2E3C4D-69C3-2399-65E7-DBDFDB05D5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F1B2C-DB5B-E5F4-199A-868DC1C6B7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AB50AAD-E04C-5D48-8C7C-2FCE7B4052F1}" type="datetime1">
              <a:rPr lang="en-US" smtClean="0"/>
              <a:t>9/19/23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BC4A9-35EE-9E85-C3FB-FA70617A5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BDR - Prof. Me. Eng. Santana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05A2D-205A-A147-A992-EB1CD9098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altLang="pt-BR"/>
              <a:t>1.1a.</a:t>
            </a:r>
            <a:fld id="{1F8E9EF2-DD26-B84F-9365-7083D1C6CA56}" type="slidenum">
              <a:rPr lang="pt-BR" altLang="pt-BR" smtClean="0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87284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A5FB68-D456-62E3-22BF-13D08F9422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CD01C6-7A8C-AF7E-477C-A7466F301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AA64B-AE7A-5410-16E5-BEBC7B9F24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2A27C1A-E53B-8A4E-A310-9F8CB32200A3}" type="datetime1">
              <a:rPr lang="en-US" smtClean="0"/>
              <a:t>9/19/23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86072-B852-6D7D-1A9A-EE7EBAB05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BDR - Prof. Me. Eng. Santana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9B62A-FD57-817C-1F3E-FEF8B922C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altLang="pt-BR"/>
              <a:t>1.1a.</a:t>
            </a:r>
            <a:fld id="{1F8E9EF2-DD26-B84F-9365-7083D1C6CA56}" type="slidenum">
              <a:rPr lang="pt-BR" altLang="pt-BR" smtClean="0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22006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9E31C-8FB4-1986-6ECC-EC6A3AEAF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E0BCC-CFC0-125E-7D9D-3E5F96F2F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2E58A-A677-2E38-9AED-F08C80297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BDR - Prof. Me. Eng. Santana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D46BA-B2B3-0E15-E825-3E4EE23FC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E9EF2-DD26-B84F-9365-7083D1C6CA56}" type="slidenum">
              <a:rPr lang="pt-BR" altLang="pt-BR" smtClean="0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37190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43666-A7F3-B6EB-B619-34722F11E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C786F-8A51-4417-326D-C95DA0581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76AC2-367D-29E9-E5C9-3B98C5F045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918FA9D-54EE-594B-B80E-D6235E089C35}" type="datetime1">
              <a:rPr lang="en-US" smtClean="0"/>
              <a:t>9/19/23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789F6-C746-77BF-CDFA-3AB531291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BDR - Prof. Me. Eng. Santana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CD416-9F54-7A6B-615A-7841E2A59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altLang="pt-BR"/>
              <a:t>1.1a.</a:t>
            </a:r>
            <a:fld id="{1F8E9EF2-DD26-B84F-9365-7083D1C6CA56}" type="slidenum">
              <a:rPr lang="pt-BR" altLang="pt-BR" smtClean="0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74072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EF99A-4CC3-43AD-538D-E38A32052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BA4C9-C2E3-E54D-D2AC-1B4225E610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8102F1-CAFC-8351-AC8D-C95F9489B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349E0-4936-EFB8-C4F2-8ABBA63841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49DF03D-3277-D748-9AE9-CCF9DDBD4EFC}" type="datetime1">
              <a:rPr lang="en-US" smtClean="0"/>
              <a:t>9/19/23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ACAFD2-A091-8D86-82D3-78612067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BDR - Prof. Me. Eng. Santana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3D0024-3651-3878-47A1-EE9AE83B1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altLang="pt-BR"/>
              <a:t>1.1a.</a:t>
            </a:r>
            <a:fld id="{1F8E9EF2-DD26-B84F-9365-7083D1C6CA56}" type="slidenum">
              <a:rPr lang="pt-BR" altLang="pt-BR" smtClean="0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4650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C8889-4093-17D2-A4DE-EA67BAC3B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679B1-3763-FED2-32C2-CE4C42720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8DE5F4-6A9B-04E4-C5F9-73E7FD4E7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266E16-9E06-78C4-6FEE-21AFF7A01B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B87E37-D0FD-F7AB-D102-C1B597D226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803001-9696-012F-335E-0FBF694AE5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073192A-74D2-B847-930C-66A01076DD84}" type="datetime1">
              <a:rPr lang="en-US" smtClean="0"/>
              <a:t>9/19/23</a:t>
            </a:fld>
            <a:endParaRPr lang="en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506918-DB4D-CAB7-F9E9-2B5681157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BDR - Prof. Me. Eng. Santana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ADF672-B721-46EA-3B66-5E1DB9AA1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altLang="pt-BR"/>
              <a:t>1.1a.</a:t>
            </a:r>
            <a:fld id="{1F8E9EF2-DD26-B84F-9365-7083D1C6CA56}" type="slidenum">
              <a:rPr lang="pt-BR" altLang="pt-BR" smtClean="0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20420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FCAF2-84AE-6532-318D-FBF385ACA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F4BF25-5074-ABC5-AF14-705CFF5734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6C2CE1C-A620-494A-A20F-8670C95194E1}" type="datetime1">
              <a:rPr lang="en-US" smtClean="0"/>
              <a:t>9/19/23</a:t>
            </a:fld>
            <a:endParaRPr lang="en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7FD4B2-96FD-103D-70E9-68E91D693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BDR - Prof. Me. Eng. Santana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E18A8E-9AF8-FD8B-79F4-6498EB5C3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E9EF2-DD26-B84F-9365-7083D1C6CA56}" type="slidenum">
              <a:rPr lang="pt-BR" altLang="pt-BR" smtClean="0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79718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8E8CC7-4710-0678-9F46-C908729BF8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6CC26FB-9D67-2443-9981-A1B041B3120F}" type="datetime1">
              <a:rPr lang="en-US" smtClean="0"/>
              <a:t>9/19/23</a:t>
            </a:fld>
            <a:endParaRPr lang="en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DFDAFC-26FE-73CB-552D-B79018177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BDR - Prof. Me. Eng. Santana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065DC6-6A70-E7D5-9F2E-67BFD5DF7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E9EF2-DD26-B84F-9365-7083D1C6CA56}" type="slidenum">
              <a:rPr lang="pt-BR" altLang="pt-BR" smtClean="0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98221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6B223-62E6-C4AD-C6C1-20988C34C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D8FEB-9BD6-390D-B02D-D85611FDE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86539D-8AC8-CD88-29A3-BDEF2D2C1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208E7-3824-4AAD-2CCF-E01EFA905C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814933E-DCAA-E34F-907F-B1D874A1622F}" type="datetime1">
              <a:rPr lang="en-US" smtClean="0"/>
              <a:t>9/19/23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C767E-1F61-EFA8-CA3C-B7B02DA86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BDR - Prof. Me. Eng. Santana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9FE3C-2C00-963C-22ED-97D15EE17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altLang="pt-BR"/>
              <a:t>1.1a.</a:t>
            </a:r>
            <a:fld id="{1F8E9EF2-DD26-B84F-9365-7083D1C6CA56}" type="slidenum">
              <a:rPr lang="pt-BR" altLang="pt-BR" smtClean="0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20709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A9AD2-7075-73B6-6DD3-E1E045CD6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4F1915-1148-E7A5-3F77-A746DF6DD7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76095F-02B8-F20C-EB53-17BAEEDF9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5B381-45CC-E996-4385-6845574B21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4FE6FC3-289B-AA41-87AF-8FF77FA11C11}" type="datetime1">
              <a:rPr lang="en-US" smtClean="0"/>
              <a:t>9/19/23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F4E05-D656-767F-347F-90845631F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BDR - Prof. Me. Eng. Santana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35B86-065F-021F-41AD-EB9185BC3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altLang="pt-BR"/>
              <a:t>1.1a.</a:t>
            </a:r>
            <a:fld id="{1F8E9EF2-DD26-B84F-9365-7083D1C6CA56}" type="slidenum">
              <a:rPr lang="pt-BR" altLang="pt-BR" smtClean="0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49265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3F25A5-0C92-E605-5B7D-66FD199A7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B6394-56B2-944A-6915-2CB2B6708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471ED-9D67-CD21-DF18-72F36CEA26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pt-BR"/>
              <a:t>BDR - Prof. Me. Eng. Santana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121F9-1950-AAFD-0EE1-79401912E5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E9EF2-DD26-B84F-9365-7083D1C6CA56}" type="slidenum">
              <a:rPr lang="pt-BR" altLang="pt-BR" smtClean="0"/>
              <a:pPr/>
              <a:t>‹#›</a:t>
            </a:fld>
            <a:endParaRPr lang="pt-BR" altLang="pt-BR"/>
          </a:p>
        </p:txBody>
      </p:sp>
      <p:pic>
        <p:nvPicPr>
          <p:cNvPr id="60418" name="Picture 2" descr="Fatec chega a Embu das Artes - Prefeitura da Estância Turística de Embu das  Artes">
            <a:extLst>
              <a:ext uri="{FF2B5EF4-FFF2-40B4-BE49-F238E27FC236}">
                <a16:creationId xmlns:a16="http://schemas.microsoft.com/office/drawing/2014/main" id="{FA0BB3BA-CC0B-3D09-5E97-A2E7B1EFE57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6228175"/>
            <a:ext cx="1095822" cy="613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1873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>
            <a:extLst>
              <a:ext uri="{FF2B5EF4-FFF2-40B4-BE49-F238E27FC236}">
                <a16:creationId xmlns:a16="http://schemas.microsoft.com/office/drawing/2014/main" id="{573E89FD-37C2-0F06-F19B-2AC70DB45A4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77850" y="500063"/>
            <a:ext cx="7848600" cy="18288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pt-BR" altLang="pt-BR" sz="2800" b="1" dirty="0">
                <a:ea typeface="ＭＳ Ｐゴシック" panose="020B0600070205080204" pitchFamily="34" charset="-128"/>
              </a:rPr>
              <a:t>FATEC</a:t>
            </a:r>
            <a:br>
              <a:rPr lang="pt-BR" altLang="pt-BR" sz="2800" b="1" dirty="0">
                <a:ea typeface="ＭＳ Ｐゴシック" panose="020B0600070205080204" pitchFamily="34" charset="-128"/>
              </a:rPr>
            </a:br>
            <a:r>
              <a:rPr lang="pt-BR" altLang="pt-BR" sz="2800" b="1" dirty="0">
                <a:ea typeface="ＭＳ Ｐゴシック" panose="020B0600070205080204" pitchFamily="34" charset="-128"/>
              </a:rPr>
              <a:t>Desenvolvimento de Software Multiplataforma</a:t>
            </a:r>
            <a:br>
              <a:rPr lang="pt-BR" altLang="pt-BR" sz="2800" b="1" dirty="0">
                <a:ea typeface="ＭＳ Ｐゴシック" panose="020B0600070205080204" pitchFamily="34" charset="-128"/>
              </a:rPr>
            </a:br>
            <a:br>
              <a:rPr lang="pt-BR" altLang="pt-BR" sz="2000" dirty="0">
                <a:ea typeface="ＭＳ Ｐゴシック" panose="020B0600070205080204" pitchFamily="34" charset="-128"/>
              </a:rPr>
            </a:br>
            <a:r>
              <a:rPr lang="pt-BR" altLang="pt-BR" sz="2000" dirty="0">
                <a:ea typeface="ＭＳ Ｐゴシック" panose="020B0600070205080204" pitchFamily="34" charset="-128"/>
              </a:rPr>
              <a:t>2º SEMESTRE 2023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B760080A-C232-FE92-252F-60219A4BEDF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38138" y="2714625"/>
            <a:ext cx="8305800" cy="2057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65000"/>
              </a:lnSpc>
            </a:pPr>
            <a:r>
              <a:rPr lang="pt-BR" altLang="pt-BR" b="1" dirty="0">
                <a:ea typeface="ＭＳ Ｐゴシック" panose="020B0600070205080204" pitchFamily="34" charset="-128"/>
              </a:rPr>
              <a:t>BDR  - Banco de Dados Relacional</a:t>
            </a:r>
          </a:p>
          <a:p>
            <a:pPr eaLnBrk="1" hangingPunct="1">
              <a:lnSpc>
                <a:spcPct val="165000"/>
              </a:lnSpc>
            </a:pPr>
            <a:endParaRPr lang="pt-BR" altLang="pt-BR" sz="1000" b="1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165000"/>
              </a:lnSpc>
            </a:pPr>
            <a:r>
              <a:rPr lang="pt-BR" altLang="pt-BR" sz="1800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Prof. Me. Eng. Santana</a:t>
            </a:r>
          </a:p>
        </p:txBody>
      </p:sp>
      <p:sp>
        <p:nvSpPr>
          <p:cNvPr id="15365" name="Text Box 4">
            <a:extLst>
              <a:ext uri="{FF2B5EF4-FFF2-40B4-BE49-F238E27FC236}">
                <a16:creationId xmlns:a16="http://schemas.microsoft.com/office/drawing/2014/main" id="{2BC68555-3A1D-3D3A-F647-EE3407AEF6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6515" y="4715853"/>
            <a:ext cx="408906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b="1" dirty="0">
                <a:solidFill>
                  <a:srgbClr val="CC0000"/>
                </a:solidFill>
              </a:rPr>
              <a:t>DML – </a:t>
            </a:r>
            <a:r>
              <a:rPr lang="pt-BR" altLang="pt-BR" b="1" dirty="0" err="1">
                <a:solidFill>
                  <a:srgbClr val="CC0000"/>
                </a:solidFill>
              </a:rPr>
              <a:t>Subconsulta</a:t>
            </a:r>
            <a:r>
              <a:rPr lang="pt-BR" altLang="pt-BR" b="1" dirty="0">
                <a:solidFill>
                  <a:srgbClr val="CC0000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b="1" dirty="0">
                <a:solidFill>
                  <a:srgbClr val="CC0000"/>
                </a:solidFill>
              </a:rPr>
              <a:t>(Consultas Aninhadas)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59FA02-6398-178B-5103-D3F7F9CB0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304" y="5669960"/>
            <a:ext cx="1832784" cy="119796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B84A2-A252-A278-3353-4126B71F7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tabLst>
                <a:tab pos="457200" algn="l"/>
              </a:tabLst>
            </a:pPr>
            <a:r>
              <a:rPr lang="en-U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--9 </a:t>
            </a:r>
            <a:r>
              <a:rPr lang="en-US" sz="3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Quais</a:t>
            </a:r>
            <a:r>
              <a:rPr lang="en-U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</a:t>
            </a:r>
            <a:r>
              <a:rPr lang="en-U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codigos</a:t>
            </a:r>
            <a:r>
              <a:rPr lang="en-U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das </a:t>
            </a:r>
            <a:r>
              <a:rPr lang="en-US" sz="3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peças</a:t>
            </a:r>
            <a:r>
              <a:rPr lang="en-U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</a:t>
            </a:r>
            <a:r>
              <a:rPr lang="en-US" sz="3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possuem</a:t>
            </a:r>
            <a:r>
              <a:rPr lang="en-U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maior</a:t>
            </a:r>
            <a:r>
              <a:rPr lang="en-U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estoque do que a </a:t>
            </a:r>
            <a:r>
              <a:rPr lang="en-US" sz="3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peça</a:t>
            </a:r>
            <a:r>
              <a:rPr lang="en-U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3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codigo</a:t>
            </a:r>
            <a:r>
              <a:rPr lang="en-U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2?</a:t>
            </a:r>
            <a:endParaRPr lang="en-BR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03C932-CFF8-78F8-F507-B57797858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BDR - Prof. Me. Eng. Santana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CE1363-4009-DE7D-1F3E-34E530505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E9EF2-DD26-B84F-9365-7083D1C6CA56}" type="slidenum">
              <a:rPr lang="pt-BR" altLang="pt-BR" smtClean="0"/>
              <a:pPr/>
              <a:t>10</a:t>
            </a:fld>
            <a:endParaRPr lang="pt-BR" altLang="pt-B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1C3DDB-B871-4E5B-B338-ADE1D6CB8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3043090"/>
            <a:ext cx="2325813" cy="153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104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B84A2-A252-A278-3353-4126B71F7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tabLst>
                <a:tab pos="457200" algn="l"/>
              </a:tabLst>
            </a:pPr>
            <a:r>
              <a:rPr lang="pt-BR" sz="3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--1 </a:t>
            </a:r>
            <a:r>
              <a:rPr lang="pt-BR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Listar o nome e a cidade dos fornecedores com mais de 10 </a:t>
            </a:r>
            <a:r>
              <a:rPr lang="pt-BR" sz="3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peças.Contar</a:t>
            </a:r>
            <a:r>
              <a:rPr lang="pt-BR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só as peças de código 1. </a:t>
            </a:r>
            <a:endParaRPr lang="en-BR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03C932-CFF8-78F8-F507-B57797858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BDR - Prof. Me. Eng. Santana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CE1363-4009-DE7D-1F3E-34E530505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E9EF2-DD26-B84F-9365-7083D1C6CA56}" type="slidenum">
              <a:rPr lang="pt-BR" altLang="pt-BR" smtClean="0"/>
              <a:pPr/>
              <a:t>2</a:t>
            </a:fld>
            <a:endParaRPr lang="pt-BR" altLang="pt-BR"/>
          </a:p>
        </p:txBody>
      </p:sp>
      <p:pic>
        <p:nvPicPr>
          <p:cNvPr id="6" name="Picture 5" descr="A screenshot of a phone&#10;&#10;Description automatically generated">
            <a:extLst>
              <a:ext uri="{FF2B5EF4-FFF2-40B4-BE49-F238E27FC236}">
                <a16:creationId xmlns:a16="http://schemas.microsoft.com/office/drawing/2014/main" id="{6C83B966-C723-B493-7AA7-0B9A211C2C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975" y="2852936"/>
            <a:ext cx="3454075" cy="150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218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B84A2-A252-A278-3353-4126B71F7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tabLst>
                <a:tab pos="457200" algn="l"/>
              </a:tabLst>
            </a:pPr>
            <a:r>
              <a:rPr lang="pt-BR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--2 Encontre o nome das peças com preço superior a 10 que estão disponíveis em estoque:</a:t>
            </a:r>
            <a:endParaRPr lang="en-BR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03C932-CFF8-78F8-F507-B57797858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BDR - Prof. Me. Eng. Santana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CE1363-4009-DE7D-1F3E-34E530505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E9EF2-DD26-B84F-9365-7083D1C6CA56}" type="slidenum">
              <a:rPr lang="pt-BR" altLang="pt-BR" smtClean="0"/>
              <a:pPr/>
              <a:t>3</a:t>
            </a:fld>
            <a:endParaRPr lang="pt-BR" altLang="pt-B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3DC42A-BA31-5DEE-25D0-284141E56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950" y="2853425"/>
            <a:ext cx="2384524" cy="115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868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B84A2-A252-A278-3353-4126B71F7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tabLst>
                <a:tab pos="457200" algn="l"/>
              </a:tabLst>
            </a:pPr>
            <a:r>
              <a:rPr lang="pt-BR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--3 Selecione o nome das peças que não estão em estoque:</a:t>
            </a:r>
            <a:endParaRPr lang="en-BR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03C932-CFF8-78F8-F507-B57797858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BDR - Prof. Me. Eng. Santana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CE1363-4009-DE7D-1F3E-34E530505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E9EF2-DD26-B84F-9365-7083D1C6CA56}" type="slidenum">
              <a:rPr lang="pt-BR" altLang="pt-BR" smtClean="0"/>
              <a:pPr/>
              <a:t>4</a:t>
            </a:fld>
            <a:endParaRPr lang="pt-BR" altLang="pt-B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798D84-D0E2-BDBF-4485-1337C4FDA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7684" y="2660044"/>
            <a:ext cx="2325216" cy="120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179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B84A2-A252-A278-3353-4126B71F7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tabLst>
                <a:tab pos="457200" algn="l"/>
              </a:tabLst>
            </a:pPr>
            <a:r>
              <a:rPr lang="en-U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--4 </a:t>
            </a:r>
            <a:r>
              <a:rPr lang="en-US" sz="3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Encontre</a:t>
            </a:r>
            <a:r>
              <a:rPr lang="en-U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n-US" sz="3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nome</a:t>
            </a:r>
            <a:r>
              <a:rPr lang="en-U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das </a:t>
            </a:r>
            <a:r>
              <a:rPr lang="en-US" sz="3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peças</a:t>
            </a:r>
            <a:r>
              <a:rPr lang="en-U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</a:t>
            </a:r>
            <a:r>
              <a:rPr lang="en-US" sz="3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estão</a:t>
            </a:r>
            <a:r>
              <a:rPr lang="en-U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</a:t>
            </a:r>
            <a:r>
              <a:rPr lang="en-U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estoque com </a:t>
            </a:r>
            <a:r>
              <a:rPr lang="en-US" sz="3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uma</a:t>
            </a:r>
            <a:r>
              <a:rPr lang="en-U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quantidade</a:t>
            </a:r>
            <a:r>
              <a:rPr lang="en-U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maior</a:t>
            </a:r>
            <a:r>
              <a:rPr lang="en-U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20:</a:t>
            </a:r>
            <a:endParaRPr lang="en-BR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03C932-CFF8-78F8-F507-B57797858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BDR - Prof. Me. Eng. Santana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CE1363-4009-DE7D-1F3E-34E530505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E9EF2-DD26-B84F-9365-7083D1C6CA56}" type="slidenum">
              <a:rPr lang="pt-BR" altLang="pt-BR" smtClean="0"/>
              <a:pPr/>
              <a:t>5</a:t>
            </a:fld>
            <a:endParaRPr lang="pt-BR" altLang="pt-B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90BFBA-3959-7AD7-CD6B-08FBD841F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2607454"/>
            <a:ext cx="2109192" cy="144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414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B84A2-A252-A278-3353-4126B71F7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tabLst>
                <a:tab pos="457200" algn="l"/>
              </a:tabLst>
            </a:pPr>
            <a:r>
              <a:rPr lang="en-U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--5 </a:t>
            </a:r>
            <a:r>
              <a:rPr lang="en-US" sz="3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Listar</a:t>
            </a:r>
            <a:r>
              <a:rPr lang="en-U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todas</a:t>
            </a:r>
            <a:r>
              <a:rPr lang="en-U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</a:t>
            </a:r>
            <a:r>
              <a:rPr lang="en-US" sz="3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pecas</a:t>
            </a:r>
            <a:r>
              <a:rPr lang="en-U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exceto</a:t>
            </a:r>
            <a:r>
              <a:rPr lang="en-U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PLACA, </a:t>
            </a:r>
            <a:r>
              <a:rPr lang="en-US" sz="3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ordenado</a:t>
            </a:r>
            <a:r>
              <a:rPr lang="en-U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</a:t>
            </a:r>
            <a:r>
              <a:rPr lang="en-U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nome</a:t>
            </a:r>
            <a:endParaRPr lang="en-BR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03C932-CFF8-78F8-F507-B57797858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BDR - Prof. Me. Eng. Santana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CE1363-4009-DE7D-1F3E-34E530505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E9EF2-DD26-B84F-9365-7083D1C6CA56}" type="slidenum">
              <a:rPr lang="pt-BR" altLang="pt-BR" smtClean="0"/>
              <a:pPr/>
              <a:t>6</a:t>
            </a:fld>
            <a:endParaRPr lang="pt-BR" altLang="pt-B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43FD63-CB1B-83DF-262A-F3CA49910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852936"/>
            <a:ext cx="6129681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807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B84A2-A252-A278-3353-4126B71F7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tabLst>
                <a:tab pos="457200" algn="l"/>
              </a:tabLst>
            </a:pPr>
            <a:r>
              <a:rPr lang="en-U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--6 </a:t>
            </a:r>
            <a:r>
              <a:rPr lang="en-US" sz="3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Listar</a:t>
            </a:r>
            <a:r>
              <a:rPr lang="en-U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n-US" sz="3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nome</a:t>
            </a:r>
            <a:r>
              <a:rPr lang="en-U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a </a:t>
            </a:r>
            <a:r>
              <a:rPr lang="en-US" sz="3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</a:t>
            </a:r>
            <a:r>
              <a:rPr lang="en-U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das </a:t>
            </a:r>
            <a:r>
              <a:rPr lang="en-US" sz="3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peças</a:t>
            </a:r>
            <a:r>
              <a:rPr lang="en-U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 </a:t>
            </a:r>
            <a:r>
              <a:rPr lang="en-US" sz="3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fornecedor</a:t>
            </a:r>
            <a:r>
              <a:rPr lang="en-U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C, </a:t>
            </a:r>
            <a:r>
              <a:rPr lang="en-US" sz="3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ordenado</a:t>
            </a:r>
            <a:r>
              <a:rPr lang="en-U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pelo</a:t>
            </a:r>
            <a:r>
              <a:rPr lang="en-U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nome</a:t>
            </a:r>
            <a:r>
              <a:rPr lang="en-U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 </a:t>
            </a:r>
            <a:r>
              <a:rPr lang="en-US" sz="3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peça</a:t>
            </a:r>
            <a:endParaRPr lang="en-BR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03C932-CFF8-78F8-F507-B57797858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BDR - Prof. Me. Eng. Santana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CE1363-4009-DE7D-1F3E-34E530505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E9EF2-DD26-B84F-9365-7083D1C6CA56}" type="slidenum">
              <a:rPr lang="pt-BR" altLang="pt-BR" smtClean="0"/>
              <a:pPr/>
              <a:t>7</a:t>
            </a:fld>
            <a:endParaRPr lang="pt-BR" altLang="pt-B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A41868-931D-2025-9C12-36BEB0EE4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2776171"/>
            <a:ext cx="3086100" cy="130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977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B84A2-A252-A278-3353-4126B71F7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tabLst>
                <a:tab pos="457200" algn="l"/>
              </a:tabLst>
            </a:pPr>
            <a:r>
              <a:rPr lang="en-U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--7 </a:t>
            </a:r>
            <a:r>
              <a:rPr lang="en-US" sz="3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Listar</a:t>
            </a:r>
            <a:r>
              <a:rPr lang="en-U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n-US" sz="3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nome</a:t>
            </a:r>
            <a:r>
              <a:rPr lang="en-U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a </a:t>
            </a:r>
            <a:r>
              <a:rPr lang="en-US" sz="3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</a:t>
            </a:r>
            <a:r>
              <a:rPr lang="en-U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3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todas</a:t>
            </a:r>
            <a:r>
              <a:rPr lang="en-U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</a:t>
            </a:r>
            <a:r>
              <a:rPr lang="en-US" sz="3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pecas</a:t>
            </a:r>
            <a:r>
              <a:rPr lang="en-U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3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Londres</a:t>
            </a:r>
            <a:endParaRPr lang="en-BR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03C932-CFF8-78F8-F507-B57797858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BDR - Prof. Me. Eng. Santana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CE1363-4009-DE7D-1F3E-34E530505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E9EF2-DD26-B84F-9365-7083D1C6CA56}" type="slidenum">
              <a:rPr lang="pt-BR" altLang="pt-BR" smtClean="0"/>
              <a:pPr/>
              <a:t>8</a:t>
            </a:fld>
            <a:endParaRPr lang="pt-BR" altLang="pt-B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A41868-931D-2025-9C12-36BEB0EE4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2776171"/>
            <a:ext cx="3086100" cy="130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893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B84A2-A252-A278-3353-4126B71F7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tabLst>
                <a:tab pos="457200" algn="l"/>
              </a:tabLst>
            </a:pPr>
            <a:r>
              <a:rPr lang="en-U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--8 </a:t>
            </a:r>
            <a:r>
              <a:rPr lang="en-US" sz="3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Encontre</a:t>
            </a:r>
            <a:r>
              <a:rPr lang="en-U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n-US" sz="3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nome</a:t>
            </a:r>
            <a:r>
              <a:rPr lang="en-U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das </a:t>
            </a:r>
            <a:r>
              <a:rPr lang="en-US" sz="3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peças</a:t>
            </a:r>
            <a:r>
              <a:rPr lang="en-U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</a:t>
            </a:r>
            <a:r>
              <a:rPr lang="en-US" sz="3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estão</a:t>
            </a:r>
            <a:r>
              <a:rPr lang="en-U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disponíveis</a:t>
            </a:r>
            <a:r>
              <a:rPr lang="en-U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</a:t>
            </a:r>
            <a:r>
              <a:rPr lang="en-U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estoque </a:t>
            </a:r>
            <a:r>
              <a:rPr lang="en-US" sz="3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</a:t>
            </a:r>
            <a:r>
              <a:rPr lang="en-U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Londres</a:t>
            </a:r>
            <a:r>
              <a:rPr lang="en-U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en-US" sz="3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não</a:t>
            </a:r>
            <a:r>
              <a:rPr lang="en-U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estão</a:t>
            </a:r>
            <a:r>
              <a:rPr lang="en-U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disponíveis</a:t>
            </a:r>
            <a:r>
              <a:rPr lang="en-U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</a:t>
            </a:r>
            <a:r>
              <a:rPr lang="en-U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estoque </a:t>
            </a:r>
            <a:r>
              <a:rPr lang="en-US" sz="3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</a:t>
            </a:r>
            <a:r>
              <a:rPr lang="en-U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Paris</a:t>
            </a:r>
            <a:endParaRPr lang="en-BR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03C932-CFF8-78F8-F507-B57797858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BDR - Prof. Me. Eng. Santana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CE1363-4009-DE7D-1F3E-34E530505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E9EF2-DD26-B84F-9365-7083D1C6CA56}" type="slidenum">
              <a:rPr lang="pt-BR" altLang="pt-BR" smtClean="0"/>
              <a:pPr/>
              <a:t>9</a:t>
            </a:fld>
            <a:endParaRPr lang="pt-BR" altLang="pt-B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EFC6EA-C72E-BFF1-DB4E-E20C3ACCE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032" y="3171934"/>
            <a:ext cx="2403574" cy="118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027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04F0A5970F3734AA3A794DAD7B0A95D" ma:contentTypeVersion="4" ma:contentTypeDescription="Crie um novo documento." ma:contentTypeScope="" ma:versionID="04dda9dde5eaf8a924740964a6cd6372">
  <xsd:schema xmlns:xsd="http://www.w3.org/2001/XMLSchema" xmlns:xs="http://www.w3.org/2001/XMLSchema" xmlns:p="http://schemas.microsoft.com/office/2006/metadata/properties" xmlns:ns2="857a492e-c397-4f7d-9222-ea68586766ef" targetNamespace="http://schemas.microsoft.com/office/2006/metadata/properties" ma:root="true" ma:fieldsID="1d5985db290b7e588abff4334545708c" ns2:_="">
    <xsd:import namespace="857a492e-c397-4f7d-9222-ea68586766e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7a492e-c397-4f7d-9222-ea68586766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79210E2-5831-4ABC-85F8-28D821D12F58}"/>
</file>

<file path=customXml/itemProps2.xml><?xml version="1.0" encoding="utf-8"?>
<ds:datastoreItem xmlns:ds="http://schemas.openxmlformats.org/officeDocument/2006/customXml" ds:itemID="{FE46477F-6581-4ECC-9071-B2E1D495B026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10846</TotalTime>
  <Words>291</Words>
  <Application>Microsoft Macintosh PowerPoint</Application>
  <PresentationFormat>On-screen Show (4:3)</PresentationFormat>
  <Paragraphs>43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FATEC Desenvolvimento de Software Multiplataforma  2º SEMESTRE 2023</vt:lpstr>
      <vt:lpstr>--1 Listar o nome e a cidade dos fornecedores com mais de 10 peças.Contar só as peças de código 1. </vt:lpstr>
      <vt:lpstr>--2 Encontre o nome das peças com preço superior a 10 que estão disponíveis em estoque:</vt:lpstr>
      <vt:lpstr>--3 Selecione o nome das peças que não estão em estoque:</vt:lpstr>
      <vt:lpstr>--4 Encontre o nome das peças que estão em estoque com uma quantidade maior que 20:</vt:lpstr>
      <vt:lpstr>--5 Listar todas as pecas exceto a PLACA, ordenado por nome</vt:lpstr>
      <vt:lpstr>--6 Listar o nome e a cor das peças do fornecedor C, ordenado pelo nome da peça</vt:lpstr>
      <vt:lpstr>--7 Listar o nome e a cor de todas as pecas de Londres</vt:lpstr>
      <vt:lpstr>--8 Encontre o nome das peças que estão disponíveis em estoque em Londres e não estão disponíveis em estoque em Paris</vt:lpstr>
      <vt:lpstr>--9 Quais os codigos das peças que possuem maior estoque do que a peça de codigo 2?</vt:lpstr>
    </vt:vector>
  </TitlesOfParts>
  <Manager/>
  <Company>FATEC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01</dc:title>
  <dc:subject>BDR</dc:subject>
  <dc:creator>Prof. Me. Eng. Santana</dc:creator>
  <cp:keywords/>
  <dc:description/>
  <cp:lastModifiedBy>Santana, Rodrigo</cp:lastModifiedBy>
  <cp:revision>682</cp:revision>
  <cp:lastPrinted>2000-02-23T02:20:35Z</cp:lastPrinted>
  <dcterms:created xsi:type="dcterms:W3CDTF">1997-05-21T00:11:46Z</dcterms:created>
  <dcterms:modified xsi:type="dcterms:W3CDTF">2023-09-20T01:10:12Z</dcterms:modified>
  <cp:category/>
</cp:coreProperties>
</file>