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8999538" cy="3600450"/>
  <p:notesSz cx="6858000" cy="9144000"/>
  <p:defaultTextStyle>
    <a:defPPr>
      <a:defRPr lang="en-US"/>
    </a:defPPr>
    <a:lvl1pPr marL="0" algn="l" defTabSz="604584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1pPr>
    <a:lvl2pPr marL="302292" algn="l" defTabSz="604584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2pPr>
    <a:lvl3pPr marL="604584" algn="l" defTabSz="604584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3pPr>
    <a:lvl4pPr marL="906878" algn="l" defTabSz="604584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4pPr>
    <a:lvl5pPr marL="1209169" algn="l" defTabSz="604584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5pPr>
    <a:lvl6pPr marL="1511462" algn="l" defTabSz="604584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6pPr>
    <a:lvl7pPr marL="1813753" algn="l" defTabSz="604584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7pPr>
    <a:lvl8pPr marL="2116048" algn="l" defTabSz="604584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8pPr>
    <a:lvl9pPr marL="2418340" algn="l" defTabSz="604584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65" d="100"/>
          <a:sy n="165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ED80-FF73-E84B-B9CA-80853111126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C22F-A12B-FE4B-BF03-54777D4B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31" y="-1006656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70290"/>
          </a:xfrm>
        </p:spPr>
      </p:pic>
    </p:spTree>
    <p:extLst>
      <p:ext uri="{BB962C8B-B14F-4D97-AF65-F5344CB8AC3E}">
        <p14:creationId xmlns:p14="http://schemas.microsoft.com/office/powerpoint/2010/main" val="755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31" y="-1724025"/>
            <a:ext cx="9144000" cy="6096000"/>
          </a:xfrm>
        </p:spPr>
      </p:pic>
    </p:spTree>
    <p:extLst>
      <p:ext uri="{BB962C8B-B14F-4D97-AF65-F5344CB8AC3E}">
        <p14:creationId xmlns:p14="http://schemas.microsoft.com/office/powerpoint/2010/main" val="20896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Lin</dc:creator>
  <cp:lastModifiedBy>David Lin</cp:lastModifiedBy>
  <cp:revision>2</cp:revision>
  <dcterms:created xsi:type="dcterms:W3CDTF">2018-06-26T17:22:30Z</dcterms:created>
  <dcterms:modified xsi:type="dcterms:W3CDTF">2018-06-26T17:30:05Z</dcterms:modified>
</cp:coreProperties>
</file>