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3FD7-22F1-6343-881B-1D86D875F3D3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C7CC-F85F-0A45-89D2-496C769F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0">
                <a:schemeClr val="tx1"/>
              </a:gs>
              <a:gs pos="82000">
                <a:schemeClr val="tx1">
                  <a:alpha val="44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</dc:creator>
  <cp:lastModifiedBy>David Lin</cp:lastModifiedBy>
  <cp:revision>1</cp:revision>
  <dcterms:created xsi:type="dcterms:W3CDTF">2018-07-03T17:54:21Z</dcterms:created>
  <dcterms:modified xsi:type="dcterms:W3CDTF">2018-07-03T17:58:40Z</dcterms:modified>
</cp:coreProperties>
</file>