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caya04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13BD-1A8A-4F89-99C6-1E2FC81E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8CD49-113A-4A26-9ADF-22EA1175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Camacho Yanez</a:t>
            </a:r>
          </a:p>
          <a:p>
            <a:r>
              <a:rPr lang="en-US" dirty="0"/>
              <a:t>Col </a:t>
            </a:r>
            <a:r>
              <a:rPr lang="en-US" dirty="0" err="1"/>
              <a:t>estudiantil</a:t>
            </a:r>
            <a:r>
              <a:rPr lang="en-US" dirty="0"/>
              <a:t> </a:t>
            </a:r>
            <a:r>
              <a:rPr lang="en-US" dirty="0" err="1"/>
              <a:t>calle</a:t>
            </a:r>
            <a:r>
              <a:rPr lang="en-US" dirty="0"/>
              <a:t> </a:t>
            </a:r>
            <a:r>
              <a:rPr lang="en-US" dirty="0" err="1"/>
              <a:t>rio</a:t>
            </a:r>
            <a:r>
              <a:rPr lang="en-US" dirty="0"/>
              <a:t> </a:t>
            </a:r>
            <a:r>
              <a:rPr lang="en-US" dirty="0" err="1"/>
              <a:t>tgre</a:t>
            </a:r>
            <a:endParaRPr lang="en-US" dirty="0"/>
          </a:p>
          <a:p>
            <a:r>
              <a:rPr lang="en-US" dirty="0"/>
              <a:t>8341316520</a:t>
            </a:r>
          </a:p>
          <a:p>
            <a:r>
              <a:rPr lang="en-US">
                <a:hlinkClick r:id="rId2"/>
              </a:rPr>
              <a:t>dacaya04@gmail.com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7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17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daniel camacho yaÑez</cp:lastModifiedBy>
  <cp:revision>2</cp:revision>
  <dcterms:created xsi:type="dcterms:W3CDTF">2020-07-08T12:01:01Z</dcterms:created>
  <dcterms:modified xsi:type="dcterms:W3CDTF">2020-07-08T13:18:27Z</dcterms:modified>
</cp:coreProperties>
</file>