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GIT y GITHUB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GIT 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Omar Jasso</dc:creator>
  <cp:lastModifiedBy>Omar Jasso</cp:lastModifiedBy>
  <cp:revision>1</cp:revision>
  <dcterms:created xsi:type="dcterms:W3CDTF">2020-07-08T12:01:01Z</dcterms:created>
  <dcterms:modified xsi:type="dcterms:W3CDTF">2020-07-08T12:02:27Z</dcterms:modified>
</cp:coreProperties>
</file>