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7" r:id="rId6"/>
    <p:sldId id="266" r:id="rId7"/>
    <p:sldId id="280" r:id="rId8"/>
    <p:sldId id="283" r:id="rId9"/>
    <p:sldId id="282" r:id="rId10"/>
    <p:sldId id="28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47C4F-6A39-4980-8D5C-C839C41148E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6A401C1-4771-43FB-9694-8764CF5BDF9E}">
      <dgm:prSet phldrT="[Text]"/>
      <dgm:spPr/>
      <dgm:t>
        <a:bodyPr/>
        <a:lstStyle/>
        <a:p>
          <a:r>
            <a:rPr lang="en-US" dirty="0"/>
            <a:t>Area_LatLong spreadsheet</a:t>
          </a:r>
        </a:p>
      </dgm:t>
    </dgm:pt>
    <dgm:pt modelId="{3FD79BB5-F95A-4458-8C25-72C07536F60D}" type="parTrans" cxnId="{CDA47F55-1A0A-4221-9599-A8E30BD40D54}">
      <dgm:prSet/>
      <dgm:spPr/>
      <dgm:t>
        <a:bodyPr/>
        <a:lstStyle/>
        <a:p>
          <a:endParaRPr lang="en-US"/>
        </a:p>
      </dgm:t>
    </dgm:pt>
    <dgm:pt modelId="{7D4D13CE-06E3-4DE2-9BD1-AAB5A87FA12B}" type="sibTrans" cxnId="{CDA47F55-1A0A-4221-9599-A8E30BD40D54}">
      <dgm:prSet/>
      <dgm:spPr/>
      <dgm:t>
        <a:bodyPr/>
        <a:lstStyle/>
        <a:p>
          <a:endParaRPr lang="en-US"/>
        </a:p>
      </dgm:t>
    </dgm:pt>
    <dgm:pt modelId="{3C8B68E4-0004-4073-BA6C-DEE6D911D202}">
      <dgm:prSet phldrT="[Text]"/>
      <dgm:spPr/>
      <dgm:t>
        <a:bodyPr/>
        <a:lstStyle/>
        <a:p>
          <a:r>
            <a:rPr lang="en-US" dirty="0"/>
            <a:t>Area_Delimitation</a:t>
          </a:r>
        </a:p>
        <a:p>
          <a:r>
            <a:rPr lang="en-US" dirty="0"/>
            <a:t>spreadsheet</a:t>
          </a:r>
        </a:p>
      </dgm:t>
    </dgm:pt>
    <dgm:pt modelId="{6CBF1461-D9C9-42BF-9CAA-1E7E9C8CB938}" type="parTrans" cxnId="{E6AFB42E-2C43-4EC5-A156-E1630D4FAFEA}">
      <dgm:prSet/>
      <dgm:spPr/>
      <dgm:t>
        <a:bodyPr/>
        <a:lstStyle/>
        <a:p>
          <a:endParaRPr lang="en-US"/>
        </a:p>
      </dgm:t>
    </dgm:pt>
    <dgm:pt modelId="{A0D7C292-972A-40B2-AECB-B32BB6C2658B}" type="sibTrans" cxnId="{E6AFB42E-2C43-4EC5-A156-E1630D4FAFEA}">
      <dgm:prSet/>
      <dgm:spPr/>
      <dgm:t>
        <a:bodyPr/>
        <a:lstStyle/>
        <a:p>
          <a:endParaRPr lang="en-US"/>
        </a:p>
      </dgm:t>
    </dgm:pt>
    <dgm:pt modelId="{FA8D2366-9B21-47EA-B31B-08ADA0D2C992}">
      <dgm:prSet phldrT="[Text]"/>
      <dgm:spPr/>
      <dgm:t>
        <a:bodyPr/>
        <a:lstStyle/>
        <a:p>
          <a:r>
            <a:rPr lang="en-US" dirty="0"/>
            <a:t>Connection to Avocado Table</a:t>
          </a:r>
        </a:p>
      </dgm:t>
    </dgm:pt>
    <dgm:pt modelId="{F174D457-279E-42F3-9E89-E6BC9F121286}" type="parTrans" cxnId="{A9C73ED7-5456-4BAA-9EDF-81676EAF801B}">
      <dgm:prSet/>
      <dgm:spPr/>
      <dgm:t>
        <a:bodyPr/>
        <a:lstStyle/>
        <a:p>
          <a:endParaRPr lang="en-US"/>
        </a:p>
      </dgm:t>
    </dgm:pt>
    <dgm:pt modelId="{E46B67E2-91B5-4B18-90A8-AFD07EB26D85}" type="sibTrans" cxnId="{A9C73ED7-5456-4BAA-9EDF-81676EAF801B}">
      <dgm:prSet/>
      <dgm:spPr/>
      <dgm:t>
        <a:bodyPr/>
        <a:lstStyle/>
        <a:p>
          <a:endParaRPr lang="en-US"/>
        </a:p>
      </dgm:t>
    </dgm:pt>
    <dgm:pt modelId="{E0C7BD0B-52CB-4528-AD23-4C06FA3399C4}" type="pres">
      <dgm:prSet presAssocID="{94F47C4F-6A39-4980-8D5C-C839C41148E8}" presName="Name0" presStyleCnt="0">
        <dgm:presLayoutVars>
          <dgm:dir/>
          <dgm:resizeHandles val="exact"/>
        </dgm:presLayoutVars>
      </dgm:prSet>
      <dgm:spPr/>
    </dgm:pt>
    <dgm:pt modelId="{271A82BE-A9FB-402B-A91D-8B5AAB3D6BEE}" type="pres">
      <dgm:prSet presAssocID="{B6A401C1-4771-43FB-9694-8764CF5BDF9E}" presName="composite" presStyleCnt="0"/>
      <dgm:spPr/>
    </dgm:pt>
    <dgm:pt modelId="{A505F9B8-7D3C-42EB-99ED-981ACF7CF6BC}" type="pres">
      <dgm:prSet presAssocID="{B6A401C1-4771-43FB-9694-8764CF5BDF9E}" presName="bgChev" presStyleLbl="node1" presStyleIdx="0" presStyleCnt="3"/>
      <dgm:spPr/>
    </dgm:pt>
    <dgm:pt modelId="{E7DB4541-F4C1-420D-A2C8-A8F052F8839D}" type="pres">
      <dgm:prSet presAssocID="{B6A401C1-4771-43FB-9694-8764CF5BDF9E}" presName="txNode" presStyleLbl="fgAcc1" presStyleIdx="0" presStyleCnt="3">
        <dgm:presLayoutVars>
          <dgm:bulletEnabled val="1"/>
        </dgm:presLayoutVars>
      </dgm:prSet>
      <dgm:spPr/>
    </dgm:pt>
    <dgm:pt modelId="{F459F4B1-DCF6-4697-BE30-BC1C1F96CB73}" type="pres">
      <dgm:prSet presAssocID="{7D4D13CE-06E3-4DE2-9BD1-AAB5A87FA12B}" presName="compositeSpace" presStyleCnt="0"/>
      <dgm:spPr/>
    </dgm:pt>
    <dgm:pt modelId="{84F71ABA-EF12-4EC3-98B6-A51FDE3F636F}" type="pres">
      <dgm:prSet presAssocID="{3C8B68E4-0004-4073-BA6C-DEE6D911D202}" presName="composite" presStyleCnt="0"/>
      <dgm:spPr/>
    </dgm:pt>
    <dgm:pt modelId="{82C18779-7720-490C-966A-79B0F9B1118E}" type="pres">
      <dgm:prSet presAssocID="{3C8B68E4-0004-4073-BA6C-DEE6D911D202}" presName="bgChev" presStyleLbl="node1" presStyleIdx="1" presStyleCnt="3"/>
      <dgm:spPr/>
    </dgm:pt>
    <dgm:pt modelId="{E681C42F-2141-4A05-9D4A-E11374E3D139}" type="pres">
      <dgm:prSet presAssocID="{3C8B68E4-0004-4073-BA6C-DEE6D911D202}" presName="txNode" presStyleLbl="fgAcc1" presStyleIdx="1" presStyleCnt="3">
        <dgm:presLayoutVars>
          <dgm:bulletEnabled val="1"/>
        </dgm:presLayoutVars>
      </dgm:prSet>
      <dgm:spPr/>
    </dgm:pt>
    <dgm:pt modelId="{E0C4757B-7516-41F4-A31F-D3D229D63702}" type="pres">
      <dgm:prSet presAssocID="{A0D7C292-972A-40B2-AECB-B32BB6C2658B}" presName="compositeSpace" presStyleCnt="0"/>
      <dgm:spPr/>
    </dgm:pt>
    <dgm:pt modelId="{70D1687D-3AE0-466E-ABCB-4F65AC00EC6B}" type="pres">
      <dgm:prSet presAssocID="{FA8D2366-9B21-47EA-B31B-08ADA0D2C992}" presName="composite" presStyleCnt="0"/>
      <dgm:spPr/>
    </dgm:pt>
    <dgm:pt modelId="{7F9FADE6-3513-414B-83AE-B753A96392A6}" type="pres">
      <dgm:prSet presAssocID="{FA8D2366-9B21-47EA-B31B-08ADA0D2C992}" presName="bgChev" presStyleLbl="node1" presStyleIdx="2" presStyleCnt="3"/>
      <dgm:spPr/>
    </dgm:pt>
    <dgm:pt modelId="{B899E59B-4E39-43C3-92F1-F7B0ADDC3632}" type="pres">
      <dgm:prSet presAssocID="{FA8D2366-9B21-47EA-B31B-08ADA0D2C992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94896402-18FB-47BE-8E46-82237DB3C948}" type="presOf" srcId="{3C8B68E4-0004-4073-BA6C-DEE6D911D202}" destId="{E681C42F-2141-4A05-9D4A-E11374E3D139}" srcOrd="0" destOrd="0" presId="urn:microsoft.com/office/officeart/2005/8/layout/chevronAccent+Icon"/>
    <dgm:cxn modelId="{277A5224-BF0B-40B2-9DB3-FD6BC9408275}" type="presOf" srcId="{FA8D2366-9B21-47EA-B31B-08ADA0D2C992}" destId="{B899E59B-4E39-43C3-92F1-F7B0ADDC3632}" srcOrd="0" destOrd="0" presId="urn:microsoft.com/office/officeart/2005/8/layout/chevronAccent+Icon"/>
    <dgm:cxn modelId="{E6AFB42E-2C43-4EC5-A156-E1630D4FAFEA}" srcId="{94F47C4F-6A39-4980-8D5C-C839C41148E8}" destId="{3C8B68E4-0004-4073-BA6C-DEE6D911D202}" srcOrd="1" destOrd="0" parTransId="{6CBF1461-D9C9-42BF-9CAA-1E7E9C8CB938}" sibTransId="{A0D7C292-972A-40B2-AECB-B32BB6C2658B}"/>
    <dgm:cxn modelId="{88270639-818C-4A4B-857E-A35769F942E6}" type="presOf" srcId="{94F47C4F-6A39-4980-8D5C-C839C41148E8}" destId="{E0C7BD0B-52CB-4528-AD23-4C06FA3399C4}" srcOrd="0" destOrd="0" presId="urn:microsoft.com/office/officeart/2005/8/layout/chevronAccent+Icon"/>
    <dgm:cxn modelId="{E0309A61-8E27-48A1-96D9-F706AE6F7AAA}" type="presOf" srcId="{B6A401C1-4771-43FB-9694-8764CF5BDF9E}" destId="{E7DB4541-F4C1-420D-A2C8-A8F052F8839D}" srcOrd="0" destOrd="0" presId="urn:microsoft.com/office/officeart/2005/8/layout/chevronAccent+Icon"/>
    <dgm:cxn modelId="{CDA47F55-1A0A-4221-9599-A8E30BD40D54}" srcId="{94F47C4F-6A39-4980-8D5C-C839C41148E8}" destId="{B6A401C1-4771-43FB-9694-8764CF5BDF9E}" srcOrd="0" destOrd="0" parTransId="{3FD79BB5-F95A-4458-8C25-72C07536F60D}" sibTransId="{7D4D13CE-06E3-4DE2-9BD1-AAB5A87FA12B}"/>
    <dgm:cxn modelId="{A9C73ED7-5456-4BAA-9EDF-81676EAF801B}" srcId="{94F47C4F-6A39-4980-8D5C-C839C41148E8}" destId="{FA8D2366-9B21-47EA-B31B-08ADA0D2C992}" srcOrd="2" destOrd="0" parTransId="{F174D457-279E-42F3-9E89-E6BC9F121286}" sibTransId="{E46B67E2-91B5-4B18-90A8-AFD07EB26D85}"/>
    <dgm:cxn modelId="{D8B209FF-E10E-40C8-A658-24BB564B3EE8}" type="presParOf" srcId="{E0C7BD0B-52CB-4528-AD23-4C06FA3399C4}" destId="{271A82BE-A9FB-402B-A91D-8B5AAB3D6BEE}" srcOrd="0" destOrd="0" presId="urn:microsoft.com/office/officeart/2005/8/layout/chevronAccent+Icon"/>
    <dgm:cxn modelId="{4B1223D6-E26D-49FB-AA1E-B583EB65EB66}" type="presParOf" srcId="{271A82BE-A9FB-402B-A91D-8B5AAB3D6BEE}" destId="{A505F9B8-7D3C-42EB-99ED-981ACF7CF6BC}" srcOrd="0" destOrd="0" presId="urn:microsoft.com/office/officeart/2005/8/layout/chevronAccent+Icon"/>
    <dgm:cxn modelId="{82B73E63-3DA5-4B4B-A9F8-1C13EB00033D}" type="presParOf" srcId="{271A82BE-A9FB-402B-A91D-8B5AAB3D6BEE}" destId="{E7DB4541-F4C1-420D-A2C8-A8F052F8839D}" srcOrd="1" destOrd="0" presId="urn:microsoft.com/office/officeart/2005/8/layout/chevronAccent+Icon"/>
    <dgm:cxn modelId="{0CE993E5-E276-4E4A-9B89-012498095B49}" type="presParOf" srcId="{E0C7BD0B-52CB-4528-AD23-4C06FA3399C4}" destId="{F459F4B1-DCF6-4697-BE30-BC1C1F96CB73}" srcOrd="1" destOrd="0" presId="urn:microsoft.com/office/officeart/2005/8/layout/chevronAccent+Icon"/>
    <dgm:cxn modelId="{B466FE1B-00A9-4606-ADC7-43C4FD8345C2}" type="presParOf" srcId="{E0C7BD0B-52CB-4528-AD23-4C06FA3399C4}" destId="{84F71ABA-EF12-4EC3-98B6-A51FDE3F636F}" srcOrd="2" destOrd="0" presId="urn:microsoft.com/office/officeart/2005/8/layout/chevronAccent+Icon"/>
    <dgm:cxn modelId="{ABE43E9E-1F06-44F7-880D-2F3920F5EE50}" type="presParOf" srcId="{84F71ABA-EF12-4EC3-98B6-A51FDE3F636F}" destId="{82C18779-7720-490C-966A-79B0F9B1118E}" srcOrd="0" destOrd="0" presId="urn:microsoft.com/office/officeart/2005/8/layout/chevronAccent+Icon"/>
    <dgm:cxn modelId="{ED39C4BC-05DA-4B42-9D94-208CBD01C863}" type="presParOf" srcId="{84F71ABA-EF12-4EC3-98B6-A51FDE3F636F}" destId="{E681C42F-2141-4A05-9D4A-E11374E3D139}" srcOrd="1" destOrd="0" presId="urn:microsoft.com/office/officeart/2005/8/layout/chevronAccent+Icon"/>
    <dgm:cxn modelId="{C09ECFAA-CB72-4D60-8037-89754151296B}" type="presParOf" srcId="{E0C7BD0B-52CB-4528-AD23-4C06FA3399C4}" destId="{E0C4757B-7516-41F4-A31F-D3D229D63702}" srcOrd="3" destOrd="0" presId="urn:microsoft.com/office/officeart/2005/8/layout/chevronAccent+Icon"/>
    <dgm:cxn modelId="{29BA0548-35F0-471D-AB87-617D2FFF2910}" type="presParOf" srcId="{E0C7BD0B-52CB-4528-AD23-4C06FA3399C4}" destId="{70D1687D-3AE0-466E-ABCB-4F65AC00EC6B}" srcOrd="4" destOrd="0" presId="urn:microsoft.com/office/officeart/2005/8/layout/chevronAccent+Icon"/>
    <dgm:cxn modelId="{C46BC32C-80BF-4655-80F2-43D9E82D085A}" type="presParOf" srcId="{70D1687D-3AE0-466E-ABCB-4F65AC00EC6B}" destId="{7F9FADE6-3513-414B-83AE-B753A96392A6}" srcOrd="0" destOrd="0" presId="urn:microsoft.com/office/officeart/2005/8/layout/chevronAccent+Icon"/>
    <dgm:cxn modelId="{BC7BC641-6E62-498A-B050-607E993B7F45}" type="presParOf" srcId="{70D1687D-3AE0-466E-ABCB-4F65AC00EC6B}" destId="{B899E59B-4E39-43C3-92F1-F7B0ADDC363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5F9B8-7D3C-42EB-99ED-981ACF7CF6BC}">
      <dsp:nvSpPr>
        <dsp:cNvPr id="0" name=""/>
        <dsp:cNvSpPr/>
      </dsp:nvSpPr>
      <dsp:spPr>
        <a:xfrm>
          <a:off x="952" y="628381"/>
          <a:ext cx="2393156" cy="92375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4541-F4C1-420D-A2C8-A8F052F8839D}">
      <dsp:nvSpPr>
        <dsp:cNvPr id="0" name=""/>
        <dsp:cNvSpPr/>
      </dsp:nvSpPr>
      <dsp:spPr>
        <a:xfrm>
          <a:off x="639127" y="859321"/>
          <a:ext cx="2020887" cy="92375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Area_LatLong spreadsheet</a:t>
          </a:r>
        </a:p>
      </dsp:txBody>
      <dsp:txXfrm>
        <a:off x="666183" y="886377"/>
        <a:ext cx="1966775" cy="869646"/>
      </dsp:txXfrm>
    </dsp:sp>
    <dsp:sp modelId="{82C18779-7720-490C-966A-79B0F9B1118E}">
      <dsp:nvSpPr>
        <dsp:cNvPr id="0" name=""/>
        <dsp:cNvSpPr/>
      </dsp:nvSpPr>
      <dsp:spPr>
        <a:xfrm>
          <a:off x="2734468" y="628381"/>
          <a:ext cx="2393156" cy="92375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1C42F-2141-4A05-9D4A-E11374E3D139}">
      <dsp:nvSpPr>
        <dsp:cNvPr id="0" name=""/>
        <dsp:cNvSpPr/>
      </dsp:nvSpPr>
      <dsp:spPr>
        <a:xfrm>
          <a:off x="3372643" y="859321"/>
          <a:ext cx="2020887" cy="92375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Area_Delimitation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spreadsheet</a:t>
          </a:r>
        </a:p>
      </dsp:txBody>
      <dsp:txXfrm>
        <a:off x="3399699" y="886377"/>
        <a:ext cx="1966775" cy="869646"/>
      </dsp:txXfrm>
    </dsp:sp>
    <dsp:sp modelId="{7F9FADE6-3513-414B-83AE-B753A96392A6}">
      <dsp:nvSpPr>
        <dsp:cNvPr id="0" name=""/>
        <dsp:cNvSpPr/>
      </dsp:nvSpPr>
      <dsp:spPr>
        <a:xfrm>
          <a:off x="5467985" y="628381"/>
          <a:ext cx="2393156" cy="92375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9E59B-4E39-43C3-92F1-F7B0ADDC3632}">
      <dsp:nvSpPr>
        <dsp:cNvPr id="0" name=""/>
        <dsp:cNvSpPr/>
      </dsp:nvSpPr>
      <dsp:spPr>
        <a:xfrm>
          <a:off x="6106160" y="859321"/>
          <a:ext cx="2020887" cy="92375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Connection to Avocado Table</a:t>
          </a:r>
        </a:p>
      </dsp:txBody>
      <dsp:txXfrm>
        <a:off x="6133216" y="886377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hassavocadoboard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51696"/>
            <a:ext cx="7096933" cy="2387600"/>
          </a:xfrm>
        </p:spPr>
        <p:txBody>
          <a:bodyPr/>
          <a:lstStyle/>
          <a:p>
            <a:r>
              <a:rPr lang="en-US" dirty="0"/>
              <a:t>Hass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909301"/>
            <a:ext cx="9500507" cy="806675"/>
          </a:xfrm>
        </p:spPr>
        <p:txBody>
          <a:bodyPr/>
          <a:lstStyle/>
          <a:p>
            <a:r>
              <a:rPr lang="en-US" dirty="0"/>
              <a:t>By Daniely Mosquera</a:t>
            </a:r>
          </a:p>
          <a:p>
            <a:r>
              <a:rPr lang="en-US" dirty="0"/>
              <a:t>DA Consulting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E4CF-7DF1-842E-B962-964A68DBC531}"/>
              </a:ext>
            </a:extLst>
          </p:cNvPr>
          <p:cNvSpPr txBox="1"/>
          <p:nvPr/>
        </p:nvSpPr>
        <p:spPr>
          <a:xfrm>
            <a:off x="2985654" y="5304750"/>
            <a:ext cx="62206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Expect to Grow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E9E-9217-30DF-EC53-AB7AAAB6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1D11-6DEC-C1CD-DFE4-D69BB7E6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the territorial scope of avocado consumption.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information about avocado sales by region, type and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Highlight key performance indicators such us bags sold, average price and total volume.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9A6F-5C00-CDB1-3AFD-352AD2AAB4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372E-68F8-4A37-4124-4E57DC762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964" y="6356350"/>
            <a:ext cx="4911436" cy="365125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Hass Avocado Dashboard by DA 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E2C3-6986-FEEB-E961-7E3FF91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Geocode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737EBDB-FBA8-37EA-2EE7-1F08C6D4F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680196"/>
              </p:ext>
            </p:extLst>
          </p:nvPr>
        </p:nvGraphicFramePr>
        <p:xfrm>
          <a:off x="1993083" y="1413163"/>
          <a:ext cx="8128000" cy="241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DC29795-028B-802A-C44B-68CFBA4206AC}"/>
              </a:ext>
            </a:extLst>
          </p:cNvPr>
          <p:cNvSpPr txBox="1"/>
          <p:nvPr/>
        </p:nvSpPr>
        <p:spPr>
          <a:xfrm flipH="1">
            <a:off x="1413164" y="3425626"/>
            <a:ext cx="3503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Identified all the regions based on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>
                <a:hlinkClick r:id="rId7"/>
              </a:rPr>
              <a:t>hassavocadoboard.com/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the “None” region for Alaska and Hawaii.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a city from each region to represent the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latitude and longitude based on Zip_LatLong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DCB-87ED-356F-CD09-8F54BABEC86A}"/>
              </a:ext>
            </a:extLst>
          </p:cNvPr>
          <p:cNvSpPr txBox="1"/>
          <p:nvPr/>
        </p:nvSpPr>
        <p:spPr>
          <a:xfrm flipH="1">
            <a:off x="4916393" y="3425626"/>
            <a:ext cx="292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a region to each state on t_us_state_dim</a:t>
            </a:r>
          </a:p>
          <a:p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929C0-AF7C-863C-1DE5-E65B54DE3BC7}"/>
              </a:ext>
            </a:extLst>
          </p:cNvPr>
          <p:cNvSpPr txBox="1"/>
          <p:nvPr/>
        </p:nvSpPr>
        <p:spPr>
          <a:xfrm flipH="1">
            <a:off x="7777692" y="3425626"/>
            <a:ext cx="2923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Added Up the Cities Honolulu and Ankorage with Zero values for sales indicators</a:t>
            </a:r>
          </a:p>
          <a:p>
            <a:endParaRPr lang="en-US" sz="1600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350B9A67-762D-079C-C24A-846A01F1C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E4858D31-C6A1-5DFA-2636-A586E3A4B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964" y="6356350"/>
            <a:ext cx="4911436" cy="365125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Hass Avocado Dashboard by DA Consulting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AB13161E-8267-C27C-68EE-A382EBD40D44}"/>
              </a:ext>
            </a:extLst>
          </p:cNvPr>
          <p:cNvSpPr txBox="1">
            <a:spLocks/>
          </p:cNvSpPr>
          <p:nvPr/>
        </p:nvSpPr>
        <p:spPr>
          <a:xfrm>
            <a:off x="3810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06/01/2022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1B59A6F-5C00-CDB1-3AFD-352AD2AAB4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227FE2C3-6986-FEEB-E961-7E3FF91793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339D7-A4E0-2B3B-8182-6929BABE0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" t="20499" r="41154" b="36199"/>
          <a:stretch/>
        </p:blipFill>
        <p:spPr>
          <a:xfrm>
            <a:off x="211015" y="225083"/>
            <a:ext cx="11830929" cy="63585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529ADF9-6777-8EBC-68B3-5BFC62F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473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C25A24-17D5-1584-1C76-19DFBFCF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" t="21198" r="31591" b="22827"/>
          <a:stretch/>
        </p:blipFill>
        <p:spPr>
          <a:xfrm>
            <a:off x="120650" y="138545"/>
            <a:ext cx="11950700" cy="6553199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1B59A6F-5C00-CDB1-3AFD-352AD2AAB4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227FE2C3-6986-FEEB-E961-7E3FF91793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1B59A6F-5C00-CDB1-3AFD-352AD2AAB4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  <a:endParaRPr 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372E-68F8-4A37-4124-4E57DC762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90454" y="6424612"/>
            <a:ext cx="53023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Hass Avocado Dashboard by DA Consulting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227FE2C3-6986-FEEB-E961-7E3FF91793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47EC3FA-628D-5670-52C3-DAEC09C8A8B9}"/>
              </a:ext>
            </a:extLst>
          </p:cNvPr>
          <p:cNvSpPr txBox="1">
            <a:spLocks/>
          </p:cNvSpPr>
          <p:nvPr/>
        </p:nvSpPr>
        <p:spPr>
          <a:xfrm>
            <a:off x="381001" y="62418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31920-DBAC-207C-6E19-9547C88E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5" t="22815" r="30909" b="16145"/>
          <a:stretch/>
        </p:blipFill>
        <p:spPr>
          <a:xfrm>
            <a:off x="138544" y="68264"/>
            <a:ext cx="11901055" cy="67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E9E-9217-30DF-EC53-AB7AAAB6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1D11-6DEC-C1CD-DFE4-D69BB7E6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4517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City found in more that one state- </a:t>
            </a:r>
            <a:r>
              <a:rPr lang="en-US" dirty="0"/>
              <a:t>Chose the state with more occurrences on the Zip_LatLong Table.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Larger Metropolitan Regions</a:t>
            </a:r>
            <a:r>
              <a:rPr lang="en-US" dirty="0"/>
              <a:t>_ Chose only one zip code to represent the whole area.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9A6F-5C00-CDB1-3AFD-352AD2AAB4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06/01/2022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372E-68F8-4A37-4124-4E57DC762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964" y="6356350"/>
            <a:ext cx="4911436" cy="365125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Hass Avocado Dashboard by DA 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E2C3-6986-FEEB-E961-7E3FF91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0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Daniely Mosquera</a:t>
            </a:r>
          </a:p>
          <a:p>
            <a:r>
              <a:rPr lang="en-US" dirty="0"/>
              <a:t>DA Consulting</a:t>
            </a:r>
          </a:p>
          <a:p>
            <a:r>
              <a:rPr lang="en-US" dirty="0"/>
              <a:t>dam53@ensign.edu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101</TotalTime>
  <Words>220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Hass Avocado Dashboard</vt:lpstr>
      <vt:lpstr>Objectives</vt:lpstr>
      <vt:lpstr>Region Geocode</vt:lpstr>
      <vt:lpstr>Model</vt:lpstr>
      <vt:lpstr>PowerPoint Presentation</vt:lpstr>
      <vt:lpstr>PowerPoint Presentation</vt:lpstr>
      <vt:lpstr>Resolution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Dashboard</dc:title>
  <dc:creator>Daniely Andreina Mosquera Garcia</dc:creator>
  <cp:lastModifiedBy>Daniely Andreina Mosquera Garcia</cp:lastModifiedBy>
  <cp:revision>1</cp:revision>
  <dcterms:created xsi:type="dcterms:W3CDTF">2022-05-29T16:50:41Z</dcterms:created>
  <dcterms:modified xsi:type="dcterms:W3CDTF">2022-05-29T18:32:40Z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