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4"/>
  </p:sldMasterIdLst>
  <p:notesMasterIdLst>
    <p:notesMasterId r:id="rId11"/>
  </p:notesMasterIdLst>
  <p:handoutMasterIdLst>
    <p:handoutMasterId r:id="rId12"/>
  </p:handoutMasterIdLst>
  <p:sldIdLst>
    <p:sldId id="278" r:id="rId5"/>
    <p:sldId id="291" r:id="rId6"/>
    <p:sldId id="289" r:id="rId7"/>
    <p:sldId id="290" r:id="rId8"/>
    <p:sldId id="261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9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951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5897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3853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27523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34931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81602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6839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50592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99308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12463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249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76544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22996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104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0630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031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60332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62577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9548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1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E5577C8-AB8C-4B8A-A01F-113B16C4DC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649" r:id="rId20"/>
    <p:sldLayoutId id="2147483650" r:id="rId21"/>
    <p:sldLayoutId id="2147483652" r:id="rId22"/>
    <p:sldLayoutId id="2147483653" r:id="rId23"/>
    <p:sldLayoutId id="2147483660" r:id="rId24"/>
    <p:sldLayoutId id="2147483659" r:id="rId25"/>
    <p:sldLayoutId id="2147483655" r:id="rId26"/>
    <p:sldLayoutId id="2147483656" r:id="rId27"/>
    <p:sldLayoutId id="2147483658" r:id="rId28"/>
    <p:sldLayoutId id="2147483657" r:id="rId29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FB967A7F-AF2B-0521-632A-CC0ED927ABE6}"/>
              </a:ext>
            </a:extLst>
          </p:cNvPr>
          <p:cNvSpPr txBox="1">
            <a:spLocks/>
          </p:cNvSpPr>
          <p:nvPr/>
        </p:nvSpPr>
        <p:spPr>
          <a:xfrm>
            <a:off x="1163782" y="2784764"/>
            <a:ext cx="10584873" cy="22595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 Cloud Dashboard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A78424C1-3A00-9F8F-3454-0D5AAEBC4DD8}"/>
              </a:ext>
            </a:extLst>
          </p:cNvPr>
          <p:cNvSpPr txBox="1">
            <a:spLocks/>
          </p:cNvSpPr>
          <p:nvPr/>
        </p:nvSpPr>
        <p:spPr>
          <a:xfrm>
            <a:off x="4484971" y="4739531"/>
            <a:ext cx="3222058" cy="1558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By Daniely Mosquera</a:t>
            </a:r>
          </a:p>
          <a:p>
            <a:pPr marL="0" indent="0" algn="ctr">
              <a:buNone/>
            </a:pPr>
            <a:r>
              <a:rPr lang="en-US" dirty="0"/>
              <a:t>June 25, 2022</a:t>
            </a:r>
          </a:p>
          <a:p>
            <a:pPr marL="0" indent="0" algn="ctr">
              <a:buNone/>
            </a:pPr>
            <a:r>
              <a:rPr lang="en-US" dirty="0"/>
              <a:t>DA Consulting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197" y="797646"/>
            <a:ext cx="9689523" cy="1340615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What did you build and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 how</a:t>
            </a:r>
            <a:r>
              <a:rPr lang="en-US" dirty="0">
                <a:solidFill>
                  <a:schemeClr val="bg1"/>
                </a:solidFill>
                <a:latin typeface="Lato Extended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does it work?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4993EE1-6FEB-F26E-25E3-E54BF0216682}"/>
              </a:ext>
            </a:extLst>
          </p:cNvPr>
          <p:cNvSpPr txBox="1">
            <a:spLocks/>
          </p:cNvSpPr>
          <p:nvPr/>
        </p:nvSpPr>
        <p:spPr>
          <a:xfrm>
            <a:off x="884958" y="2363815"/>
            <a:ext cx="7718716" cy="403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Picked a President’s Biden speech</a:t>
            </a:r>
          </a:p>
          <a:p>
            <a:r>
              <a:rPr lang="en-US" dirty="0"/>
              <a:t>Created Txt file to prepare data</a:t>
            </a:r>
          </a:p>
          <a:p>
            <a:r>
              <a:rPr lang="en-US" dirty="0"/>
              <a:t>Created Xls file- Word Count</a:t>
            </a:r>
          </a:p>
          <a:p>
            <a:r>
              <a:rPr lang="en-US" dirty="0"/>
              <a:t>Designed dashboard: </a:t>
            </a:r>
          </a:p>
          <a:p>
            <a:pPr marL="0" indent="0">
              <a:buNone/>
            </a:pPr>
            <a:r>
              <a:rPr lang="en-US" dirty="0"/>
              <a:t>   Word cloud, slicers, cards.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54C9E-0D13-0434-0305-A211295A7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41" r="81626" b="39651"/>
          <a:stretch/>
        </p:blipFill>
        <p:spPr>
          <a:xfrm>
            <a:off x="8603674" y="2449026"/>
            <a:ext cx="3160568" cy="3095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D6934-D127-2EA8-7FE9-9B0272992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26986" r="72500" b="44846"/>
          <a:stretch/>
        </p:blipFill>
        <p:spPr>
          <a:xfrm>
            <a:off x="7012120" y="4490171"/>
            <a:ext cx="2869910" cy="213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197" y="797646"/>
            <a:ext cx="9689523" cy="1340615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What is the purpose and objective 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of your dashboard?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4993EE1-6FEB-F26E-25E3-E54BF0216682}"/>
              </a:ext>
            </a:extLst>
          </p:cNvPr>
          <p:cNvSpPr txBox="1">
            <a:spLocks/>
          </p:cNvSpPr>
          <p:nvPr/>
        </p:nvSpPr>
        <p:spPr>
          <a:xfrm>
            <a:off x="884959" y="2613203"/>
            <a:ext cx="10364932" cy="33988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Highlight the words used the most by President Biden in his speech. </a:t>
            </a:r>
          </a:p>
          <a:p>
            <a:r>
              <a:rPr lang="en-US" dirty="0"/>
              <a:t>Highlight the words less used by President Biden in his speech. </a:t>
            </a:r>
          </a:p>
          <a:p>
            <a:r>
              <a:rPr lang="en-US" dirty="0"/>
              <a:t>Show the narrative of his political discourse.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5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97" y="753120"/>
            <a:ext cx="9689523" cy="1340615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What does this dashboard teach us about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 your data source?</a:t>
            </a:r>
            <a:b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4993EE1-6FEB-F26E-25E3-E54BF0216682}"/>
              </a:ext>
            </a:extLst>
          </p:cNvPr>
          <p:cNvSpPr txBox="1">
            <a:spLocks/>
          </p:cNvSpPr>
          <p:nvPr/>
        </p:nvSpPr>
        <p:spPr>
          <a:xfrm>
            <a:off x="884959" y="2613203"/>
            <a:ext cx="10364932" cy="339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Descriptive discourse with presence of some argumentative elements.</a:t>
            </a:r>
          </a:p>
          <a:p>
            <a:r>
              <a:rPr lang="en-US" dirty="0"/>
              <a:t> Persuasion elements.</a:t>
            </a:r>
          </a:p>
          <a:p>
            <a:r>
              <a:rPr lang="en-US" dirty="0"/>
              <a:t> Rhetorical approach.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9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B217B1-D428-45F3-D568-C96D8EAC8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69" t="22756" r="20731" b="16291"/>
          <a:stretch/>
        </p:blipFill>
        <p:spPr>
          <a:xfrm>
            <a:off x="314178" y="283944"/>
            <a:ext cx="11563644" cy="62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25DC7D-63BA-B3B9-9C67-5C5F1B4B0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59271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136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Biome Light</vt:lpstr>
      <vt:lpstr>Calibri</vt:lpstr>
      <vt:lpstr>Century Gothic</vt:lpstr>
      <vt:lpstr>Lato Extended</vt:lpstr>
      <vt:lpstr>Wingdings 3</vt:lpstr>
      <vt:lpstr>Ion Boardroom</vt:lpstr>
      <vt:lpstr>PowerPoint Presentation</vt:lpstr>
      <vt:lpstr>What did you build and  how does it work? </vt:lpstr>
      <vt:lpstr>What is the purpose and objective  of your dashboard? </vt:lpstr>
      <vt:lpstr>What does this dashboard teach us about  your data source?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Daniely Andreina Mosquera Garcia</dc:creator>
  <cp:lastModifiedBy>Daniely Andreina Mosquera Garcia</cp:lastModifiedBy>
  <cp:revision>1</cp:revision>
  <dcterms:created xsi:type="dcterms:W3CDTF">2022-06-25T17:18:18Z</dcterms:created>
  <dcterms:modified xsi:type="dcterms:W3CDTF">2022-06-25T18:12:59Z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