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CC"/>
    <a:srgbClr val="A0A0A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261D986-7997-4416-86E8-7DEB817143D3}" type="datetimeFigureOut">
              <a:rPr lang="es-VE" smtClean="0"/>
              <a:t>28/5/2023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4B8A360-3CF8-45B4-AFBD-71ED049B9087}" type="slidenum">
              <a:rPr lang="es-VE" smtClean="0"/>
              <a:t>‹Nº›</a:t>
            </a:fld>
            <a:endParaRPr lang="es-V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840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86-7997-4416-86E8-7DEB817143D3}" type="datetimeFigureOut">
              <a:rPr lang="es-VE" smtClean="0"/>
              <a:t>28/5/2023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A360-3CF8-45B4-AFBD-71ED049B90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3646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86-7997-4416-86E8-7DEB817143D3}" type="datetimeFigureOut">
              <a:rPr lang="es-VE" smtClean="0"/>
              <a:t>28/5/2023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A360-3CF8-45B4-AFBD-71ED049B90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23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86-7997-4416-86E8-7DEB817143D3}" type="datetimeFigureOut">
              <a:rPr lang="es-VE" smtClean="0"/>
              <a:t>28/5/2023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A360-3CF8-45B4-AFBD-71ED049B90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482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86-7997-4416-86E8-7DEB817143D3}" type="datetimeFigureOut">
              <a:rPr lang="es-VE" smtClean="0"/>
              <a:t>28/5/2023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A360-3CF8-45B4-AFBD-71ED049B9087}" type="slidenum">
              <a:rPr lang="es-VE" smtClean="0"/>
              <a:t>‹Nº›</a:t>
            </a:fld>
            <a:endParaRPr lang="es-V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046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86-7997-4416-86E8-7DEB817143D3}" type="datetimeFigureOut">
              <a:rPr lang="es-VE" smtClean="0"/>
              <a:t>28/5/2023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A360-3CF8-45B4-AFBD-71ED049B90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960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86-7997-4416-86E8-7DEB817143D3}" type="datetimeFigureOut">
              <a:rPr lang="es-VE" smtClean="0"/>
              <a:t>28/5/2023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A360-3CF8-45B4-AFBD-71ED049B90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928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86-7997-4416-86E8-7DEB817143D3}" type="datetimeFigureOut">
              <a:rPr lang="es-VE" smtClean="0"/>
              <a:t>28/5/2023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A360-3CF8-45B4-AFBD-71ED049B90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9813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86-7997-4416-86E8-7DEB817143D3}" type="datetimeFigureOut">
              <a:rPr lang="es-VE" smtClean="0"/>
              <a:t>28/5/2023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A360-3CF8-45B4-AFBD-71ED049B90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892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86-7997-4416-86E8-7DEB817143D3}" type="datetimeFigureOut">
              <a:rPr lang="es-VE" smtClean="0"/>
              <a:t>28/5/2023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A360-3CF8-45B4-AFBD-71ED049B90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265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986-7997-4416-86E8-7DEB817143D3}" type="datetimeFigureOut">
              <a:rPr lang="es-VE" smtClean="0"/>
              <a:t>28/5/2023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A360-3CF8-45B4-AFBD-71ED049B90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8709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261D986-7997-4416-86E8-7DEB817143D3}" type="datetimeFigureOut">
              <a:rPr lang="es-VE" smtClean="0"/>
              <a:t>28/5/2023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4B8A360-3CF8-45B4-AFBD-71ED049B908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6890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5D275-B259-5630-8DA7-F794F500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30936"/>
          </a:xfrm>
        </p:spPr>
        <p:txBody>
          <a:bodyPr>
            <a:normAutofit fontScale="90000"/>
          </a:bodyPr>
          <a:lstStyle/>
          <a:p>
            <a:pPr algn="ctr"/>
            <a:r>
              <a:rPr lang="es-VE" dirty="0"/>
              <a:t>FORMAT OF GUI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66810D1-5B40-7530-980A-48C55FE9CC81}"/>
              </a:ext>
            </a:extLst>
          </p:cNvPr>
          <p:cNvSpPr/>
          <p:nvPr/>
        </p:nvSpPr>
        <p:spPr>
          <a:xfrm>
            <a:off x="1261872" y="1536192"/>
            <a:ext cx="9692640" cy="4325112"/>
          </a:xfrm>
          <a:prstGeom prst="rect">
            <a:avLst/>
          </a:prstGeom>
          <a:solidFill>
            <a:srgbClr val="50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82BCAA-5278-B685-EED3-AF0EB1EFB4AF}"/>
              </a:ext>
            </a:extLst>
          </p:cNvPr>
          <p:cNvSpPr/>
          <p:nvPr/>
        </p:nvSpPr>
        <p:spPr>
          <a:xfrm>
            <a:off x="1261872" y="1536192"/>
            <a:ext cx="9692640" cy="320040"/>
          </a:xfrm>
          <a:prstGeom prst="rect">
            <a:avLst/>
          </a:prstGeom>
          <a:solidFill>
            <a:srgbClr val="A0A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843070-D56B-9767-3121-2A3AFF41A80F}"/>
              </a:ext>
            </a:extLst>
          </p:cNvPr>
          <p:cNvSpPr/>
          <p:nvPr/>
        </p:nvSpPr>
        <p:spPr>
          <a:xfrm>
            <a:off x="1261872" y="1536192"/>
            <a:ext cx="646816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b="1" dirty="0"/>
              <a:t>FILES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5FF7356-6846-D6D7-2E5E-2060945C17F7}"/>
              </a:ext>
            </a:extLst>
          </p:cNvPr>
          <p:cNvSpPr/>
          <p:nvPr/>
        </p:nvSpPr>
        <p:spPr>
          <a:xfrm>
            <a:off x="1908688" y="1536192"/>
            <a:ext cx="650018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TOOLS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FCACCB5-3DF0-8B25-2EAF-BE71597C60D9}"/>
              </a:ext>
            </a:extLst>
          </p:cNvPr>
          <p:cNvSpPr/>
          <p:nvPr/>
        </p:nvSpPr>
        <p:spPr>
          <a:xfrm>
            <a:off x="2555504" y="1536192"/>
            <a:ext cx="650018" cy="32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GRAPH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780AB85-E8B1-903F-960A-313C88B99C1B}"/>
              </a:ext>
            </a:extLst>
          </p:cNvPr>
          <p:cNvSpPr/>
          <p:nvPr/>
        </p:nvSpPr>
        <p:spPr>
          <a:xfrm>
            <a:off x="1908688" y="2340864"/>
            <a:ext cx="1181984" cy="1181984"/>
          </a:xfrm>
          <a:prstGeom prst="ellipse">
            <a:avLst/>
          </a:prstGeom>
          <a:solidFill>
            <a:srgbClr val="33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b="1" dirty="0"/>
              <a:t>ID</a:t>
            </a:r>
            <a:r>
              <a:rPr lang="es-VE" sz="800" dirty="0"/>
              <a:t>: XXX</a:t>
            </a:r>
            <a:br>
              <a:rPr lang="es-VE" sz="800" dirty="0"/>
            </a:br>
            <a:r>
              <a:rPr lang="es-VE" sz="800" b="1" dirty="0"/>
              <a:t>USER</a:t>
            </a:r>
            <a:r>
              <a:rPr lang="es-VE" sz="800" dirty="0"/>
              <a:t>: YYYYYYYYYYYYYYYYYYYY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05D517-2AA6-D28E-A26F-8B7AFC29E31B}"/>
              </a:ext>
            </a:extLst>
          </p:cNvPr>
          <p:cNvSpPr/>
          <p:nvPr/>
        </p:nvSpPr>
        <p:spPr>
          <a:xfrm>
            <a:off x="3498860" y="2726672"/>
            <a:ext cx="1181984" cy="1181984"/>
          </a:xfrm>
          <a:prstGeom prst="ellipse">
            <a:avLst/>
          </a:prstGeom>
          <a:solidFill>
            <a:srgbClr val="33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b="1" dirty="0"/>
              <a:t>ID</a:t>
            </a:r>
            <a:r>
              <a:rPr lang="es-VE" sz="800" dirty="0"/>
              <a:t>: XXX</a:t>
            </a:r>
            <a:br>
              <a:rPr lang="es-VE" sz="800" dirty="0"/>
            </a:br>
            <a:r>
              <a:rPr lang="es-VE" sz="800" b="1" dirty="0"/>
              <a:t>USER</a:t>
            </a:r>
            <a:r>
              <a:rPr lang="es-VE" sz="800" dirty="0"/>
              <a:t>: YYYYYYYYYYYYYYYYYYYY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37EAE7D-7559-03B1-4423-BEDAC72C2404}"/>
              </a:ext>
            </a:extLst>
          </p:cNvPr>
          <p:cNvSpPr/>
          <p:nvPr/>
        </p:nvSpPr>
        <p:spPr>
          <a:xfrm>
            <a:off x="1703651" y="4367144"/>
            <a:ext cx="1181984" cy="1181984"/>
          </a:xfrm>
          <a:prstGeom prst="ellipse">
            <a:avLst/>
          </a:prstGeom>
          <a:solidFill>
            <a:srgbClr val="33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b="1" dirty="0"/>
              <a:t>ID</a:t>
            </a:r>
            <a:r>
              <a:rPr lang="es-VE" sz="800" dirty="0"/>
              <a:t>: XXX</a:t>
            </a:r>
            <a:br>
              <a:rPr lang="es-VE" sz="800" dirty="0"/>
            </a:br>
            <a:r>
              <a:rPr lang="es-VE" sz="800" b="1" dirty="0"/>
              <a:t>USER</a:t>
            </a:r>
            <a:r>
              <a:rPr lang="es-VE" sz="800" dirty="0"/>
              <a:t>: YYYYYYYYYYYYYYYYYYYY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5B64A7D-EF10-CCE3-3CE0-D4AB06AB4A58}"/>
              </a:ext>
            </a:extLst>
          </p:cNvPr>
          <p:cNvSpPr/>
          <p:nvPr/>
        </p:nvSpPr>
        <p:spPr>
          <a:xfrm>
            <a:off x="4376289" y="4178404"/>
            <a:ext cx="1181984" cy="1181984"/>
          </a:xfrm>
          <a:prstGeom prst="ellipse">
            <a:avLst/>
          </a:prstGeom>
          <a:solidFill>
            <a:srgbClr val="33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b="1" dirty="0"/>
              <a:t>ID</a:t>
            </a:r>
            <a:r>
              <a:rPr lang="es-VE" sz="800" dirty="0"/>
              <a:t>: XXX</a:t>
            </a:r>
            <a:br>
              <a:rPr lang="es-VE" sz="800" dirty="0"/>
            </a:br>
            <a:r>
              <a:rPr lang="es-VE" sz="800" b="1" dirty="0"/>
              <a:t>USER</a:t>
            </a:r>
            <a:r>
              <a:rPr lang="es-VE" sz="800" dirty="0"/>
              <a:t>: YYYYYYYYYYYYYYYYYYYY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45967B7-6920-82D9-A45B-D8C770D294BD}"/>
              </a:ext>
            </a:extLst>
          </p:cNvPr>
          <p:cNvSpPr/>
          <p:nvPr/>
        </p:nvSpPr>
        <p:spPr>
          <a:xfrm>
            <a:off x="5410200" y="2085792"/>
            <a:ext cx="1181984" cy="1181984"/>
          </a:xfrm>
          <a:prstGeom prst="ellipse">
            <a:avLst/>
          </a:prstGeom>
          <a:solidFill>
            <a:srgbClr val="33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b="1" dirty="0"/>
              <a:t>ID</a:t>
            </a:r>
            <a:r>
              <a:rPr lang="es-VE" sz="800" dirty="0"/>
              <a:t>: XXX</a:t>
            </a:r>
            <a:br>
              <a:rPr lang="es-VE" sz="800" dirty="0"/>
            </a:br>
            <a:r>
              <a:rPr lang="es-VE" sz="800" b="1" dirty="0"/>
              <a:t>USER</a:t>
            </a:r>
            <a:r>
              <a:rPr lang="es-VE" sz="800" dirty="0"/>
              <a:t>: YYYYYYYYYYYYYYYYYYYY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D802BEC-960F-97F7-CEF5-BD3C4357391E}"/>
              </a:ext>
            </a:extLst>
          </p:cNvPr>
          <p:cNvSpPr/>
          <p:nvPr/>
        </p:nvSpPr>
        <p:spPr>
          <a:xfrm>
            <a:off x="7769992" y="4406844"/>
            <a:ext cx="1181984" cy="1181984"/>
          </a:xfrm>
          <a:prstGeom prst="ellipse">
            <a:avLst/>
          </a:prstGeom>
          <a:solidFill>
            <a:srgbClr val="33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b="1" dirty="0"/>
              <a:t>ID</a:t>
            </a:r>
            <a:r>
              <a:rPr lang="es-VE" sz="800" dirty="0"/>
              <a:t>: XXX</a:t>
            </a:r>
            <a:br>
              <a:rPr lang="es-VE" sz="800" dirty="0"/>
            </a:br>
            <a:r>
              <a:rPr lang="es-VE" sz="800" b="1" dirty="0"/>
              <a:t>USER</a:t>
            </a:r>
            <a:r>
              <a:rPr lang="es-VE" sz="800" dirty="0"/>
              <a:t>: YYYYYYYYYYYYYYYYYYYY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33FDB3E-774E-86DC-BF24-6DA3AD5522F2}"/>
              </a:ext>
            </a:extLst>
          </p:cNvPr>
          <p:cNvSpPr/>
          <p:nvPr/>
        </p:nvSpPr>
        <p:spPr>
          <a:xfrm>
            <a:off x="9356720" y="2243008"/>
            <a:ext cx="1181984" cy="1181984"/>
          </a:xfrm>
          <a:prstGeom prst="ellipse">
            <a:avLst/>
          </a:prstGeom>
          <a:solidFill>
            <a:srgbClr val="33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00" b="1" dirty="0"/>
              <a:t>ID</a:t>
            </a:r>
            <a:r>
              <a:rPr lang="es-VE" sz="800" dirty="0"/>
              <a:t>: XXX</a:t>
            </a:r>
            <a:br>
              <a:rPr lang="es-VE" sz="800" dirty="0"/>
            </a:br>
            <a:r>
              <a:rPr lang="es-VE" sz="800" b="1" dirty="0"/>
              <a:t>USER</a:t>
            </a:r>
            <a:r>
              <a:rPr lang="es-VE" sz="800" dirty="0"/>
              <a:t>: YYYYYYYYYYYYYYYYYYYY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7C83A5D-6D27-BE62-D8BD-8E2D0FF16E0C}"/>
              </a:ext>
            </a:extLst>
          </p:cNvPr>
          <p:cNvCxnSpPr>
            <a:stCxn id="9" idx="0"/>
            <a:endCxn id="14" idx="2"/>
          </p:cNvCxnSpPr>
          <p:nvPr/>
        </p:nvCxnSpPr>
        <p:spPr>
          <a:xfrm>
            <a:off x="2499680" y="2340864"/>
            <a:ext cx="2910520" cy="335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D46A8CC-66C0-3085-D7EF-843C2F7ACD05}"/>
              </a:ext>
            </a:extLst>
          </p:cNvPr>
          <p:cNvCxnSpPr>
            <a:endCxn id="11" idx="2"/>
          </p:cNvCxnSpPr>
          <p:nvPr/>
        </p:nvCxnSpPr>
        <p:spPr>
          <a:xfrm>
            <a:off x="3090672" y="2931856"/>
            <a:ext cx="408188" cy="3858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4368C15-3F1A-C75B-9625-6434F37EA1C8}"/>
              </a:ext>
            </a:extLst>
          </p:cNvPr>
          <p:cNvCxnSpPr>
            <a:stCxn id="15" idx="7"/>
            <a:endCxn id="16" idx="4"/>
          </p:cNvCxnSpPr>
          <p:nvPr/>
        </p:nvCxnSpPr>
        <p:spPr>
          <a:xfrm flipV="1">
            <a:off x="8778878" y="3424992"/>
            <a:ext cx="1168834" cy="11549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1AC9A81-CDEF-9003-28C4-D7FA98C65288}"/>
              </a:ext>
            </a:extLst>
          </p:cNvPr>
          <p:cNvCxnSpPr>
            <a:stCxn id="15" idx="2"/>
            <a:endCxn id="13" idx="6"/>
          </p:cNvCxnSpPr>
          <p:nvPr/>
        </p:nvCxnSpPr>
        <p:spPr>
          <a:xfrm flipH="1" flipV="1">
            <a:off x="5558273" y="4769396"/>
            <a:ext cx="2211719" cy="2284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50A9DD6-EF9A-E8FD-719C-86DD78298C69}"/>
              </a:ext>
            </a:extLst>
          </p:cNvPr>
          <p:cNvCxnSpPr>
            <a:stCxn id="15" idx="0"/>
            <a:endCxn id="14" idx="6"/>
          </p:cNvCxnSpPr>
          <p:nvPr/>
        </p:nvCxnSpPr>
        <p:spPr>
          <a:xfrm flipH="1" flipV="1">
            <a:off x="6592184" y="2676784"/>
            <a:ext cx="1768800" cy="17300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DD16556-8E13-FF00-2223-5B311A60D5CA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4680844" y="2676784"/>
            <a:ext cx="729356" cy="6408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EA5C2A66-E21C-463C-CAF0-C338559F884B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 flipV="1">
            <a:off x="2885635" y="4769396"/>
            <a:ext cx="1490654" cy="188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4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3D620-BF89-91F6-B21C-B966511DFD2A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63093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VE" dirty="0"/>
              <a:t>Options of GUI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E4F734-3FE7-CD3B-2B4D-723C1903AB72}"/>
              </a:ext>
            </a:extLst>
          </p:cNvPr>
          <p:cNvSpPr txBox="1"/>
          <p:nvPr/>
        </p:nvSpPr>
        <p:spPr>
          <a:xfrm>
            <a:off x="1261872" y="914400"/>
            <a:ext cx="96926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Nuevo archivo: Cargar nuevo archivo (TXT)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Guardar archivo: Guarda el archivo en la base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Actual archivo: Carga de la actual base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Eliminar archivo: Elimina los datos de la base actual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Reiniciar grafo: Cargar grafo con las configuraciones actuales. Esto para evitar 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Cargar estado inicial: Cargar grafo con las configuraciones del principio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Estadísticas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Estadísticas avanzadas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VE" sz="1400" dirty="0"/>
              <a:t>Cantidad de islas (grafos)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VE" sz="1400" dirty="0"/>
              <a:t>Por BFS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VE" sz="1400" dirty="0"/>
              <a:t>Por DFS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VE" sz="1400" dirty="0"/>
              <a:t>Identificación de puentes (Usuarios que son enlazados entre subgrupos)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Agregar nodo (Usuario: ID y username)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Eliminar nodo (Usuario: ID y username)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Agregar relación (Origen (ID), destino (ID) y peso)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Eliminar relación (Origen (ID), destino (ID))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VE" sz="1400" dirty="0"/>
              <a:t>Configuración de grafo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VE" sz="1400" dirty="0"/>
              <a:t>Configurar dirección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VE" sz="1400" dirty="0"/>
              <a:t>Configurar nodos máximos</a:t>
            </a:r>
          </a:p>
        </p:txBody>
      </p:sp>
    </p:spTree>
    <p:extLst>
      <p:ext uri="{BB962C8B-B14F-4D97-AF65-F5344CB8AC3E}">
        <p14:creationId xmlns:p14="http://schemas.microsoft.com/office/powerpoint/2010/main" val="2136365182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614</TotalTime>
  <Words>203</Words>
  <Application>Microsoft Office PowerPoint</Application>
  <PresentationFormat>Panorámica</PresentationFormat>
  <Paragraphs>34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Vista</vt:lpstr>
      <vt:lpstr>FORMAT OF GUI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OF GUI</dc:title>
  <dc:creator>Daniel De Oliveira</dc:creator>
  <cp:lastModifiedBy>Daniel De Oliveira</cp:lastModifiedBy>
  <cp:revision>2</cp:revision>
  <dcterms:created xsi:type="dcterms:W3CDTF">2023-05-28T19:26:32Z</dcterms:created>
  <dcterms:modified xsi:type="dcterms:W3CDTF">2023-05-29T05:59:03Z</dcterms:modified>
</cp:coreProperties>
</file>