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Midterm 1 Review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Offensive Computer Security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Florida State University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Spring 2014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Prerequisite knowledge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Basic security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Confidentiality, Integrity, Availability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will be tested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Lectures 1 - 8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Don’t worry about this week’s reading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Homeworks 1 - 3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Format of test: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15 True/False / Short answer questions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Short code auditing questions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Short answer reverse engineering questions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conceptual fuzzing questions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1 Other question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you don’t need to study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Format strings (they’ll be tested next time)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RE Day 2 stuff (thats on the homework)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Make sure to cover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Disclosure debate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Rings permission model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Definitions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Code Auditing exercises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bug types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how they are exploited / or used to enable an exploit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 Basics (Day 1)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 basic concepts in each lecture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Will be similar to the homeworks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i.e. Homework 2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Will be things you can do in class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class lecture today!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Take a breather! 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Go study!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Or take the time now to make a study plan for your weekend!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Fuzzing will be continued next week, after the exam.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